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35"/>
  </p:notesMasterIdLst>
  <p:sldIdLst>
    <p:sldId id="256" r:id="rId2"/>
    <p:sldId id="267" r:id="rId3"/>
    <p:sldId id="268" r:id="rId4"/>
    <p:sldId id="289" r:id="rId5"/>
    <p:sldId id="290" r:id="rId6"/>
    <p:sldId id="291" r:id="rId7"/>
    <p:sldId id="292" r:id="rId8"/>
    <p:sldId id="293" r:id="rId9"/>
    <p:sldId id="294" r:id="rId10"/>
    <p:sldId id="295" r:id="rId11"/>
    <p:sldId id="296" r:id="rId12"/>
    <p:sldId id="297" r:id="rId13"/>
    <p:sldId id="298" r:id="rId14"/>
    <p:sldId id="299" r:id="rId15"/>
    <p:sldId id="300" r:id="rId16"/>
    <p:sldId id="269" r:id="rId17"/>
    <p:sldId id="270" r:id="rId18"/>
    <p:sldId id="271" r:id="rId19"/>
    <p:sldId id="272" r:id="rId20"/>
    <p:sldId id="273" r:id="rId21"/>
    <p:sldId id="274" r:id="rId22"/>
    <p:sldId id="275" r:id="rId23"/>
    <p:sldId id="276" r:id="rId24"/>
    <p:sldId id="288" r:id="rId25"/>
    <p:sldId id="279" r:id="rId26"/>
    <p:sldId id="280" r:id="rId27"/>
    <p:sldId id="281" r:id="rId28"/>
    <p:sldId id="282" r:id="rId29"/>
    <p:sldId id="283" r:id="rId30"/>
    <p:sldId id="284" r:id="rId31"/>
    <p:sldId id="285" r:id="rId32"/>
    <p:sldId id="286" r:id="rId33"/>
    <p:sldId id="287" r:id="rId34"/>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76512" autoAdjust="0"/>
  </p:normalViewPr>
  <p:slideViewPr>
    <p:cSldViewPr>
      <p:cViewPr>
        <p:scale>
          <a:sx n="50" d="100"/>
          <a:sy n="50" d="100"/>
        </p:scale>
        <p:origin x="-1920" y="-210"/>
      </p:cViewPr>
      <p:guideLst>
        <p:guide orient="horz" pos="2160"/>
        <p:guide pos="2880"/>
      </p:guideLst>
    </p:cSldViewPr>
  </p:slideViewPr>
  <p:outlineViewPr>
    <p:cViewPr>
      <p:scale>
        <a:sx n="33" d="100"/>
        <a:sy n="33" d="100"/>
      </p:scale>
      <p:origin x="0" y="790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1C7EA8-DE76-4383-A305-6CB366FCB2A4}" type="datetimeFigureOut">
              <a:rPr lang="pt-BR" smtClean="0"/>
              <a:t>22/11/2017</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C99B48-DF05-4181-A60C-D867AB3AEE60}" type="slidenum">
              <a:rPr lang="pt-BR" smtClean="0"/>
              <a:t>‹nº›</a:t>
            </a:fld>
            <a:endParaRPr lang="pt-BR"/>
          </a:p>
        </p:txBody>
      </p:sp>
    </p:spTree>
    <p:extLst>
      <p:ext uri="{BB962C8B-B14F-4D97-AF65-F5344CB8AC3E}">
        <p14:creationId xmlns:p14="http://schemas.microsoft.com/office/powerpoint/2010/main" val="4166613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FFT é um algoritmo computacional eficiente</a:t>
            </a:r>
            <a:r>
              <a:rPr lang="pt-BR" baseline="0" dirty="0" smtClean="0"/>
              <a:t> para calcular a DFT e sua inversa, ele permite avaliar a DFT com menor  esforço computacional</a:t>
            </a:r>
            <a:endParaRPr lang="pt-BR" dirty="0"/>
          </a:p>
        </p:txBody>
      </p:sp>
      <p:sp>
        <p:nvSpPr>
          <p:cNvPr id="4" name="Espaço Reservado para Número de Slide 3"/>
          <p:cNvSpPr>
            <a:spLocks noGrp="1"/>
          </p:cNvSpPr>
          <p:nvPr>
            <p:ph type="sldNum" sz="quarter" idx="10"/>
          </p:nvPr>
        </p:nvSpPr>
        <p:spPr/>
        <p:txBody>
          <a:bodyPr/>
          <a:lstStyle/>
          <a:p>
            <a:fld id="{A3876615-513D-4773-A7A8-9E4B8CCCD139}" type="slidenum">
              <a:rPr lang="pt-BR" smtClean="0"/>
              <a:t>17</a:t>
            </a:fld>
            <a:endParaRPr lang="pt-BR"/>
          </a:p>
        </p:txBody>
      </p:sp>
    </p:spTree>
    <p:extLst>
      <p:ext uri="{BB962C8B-B14F-4D97-AF65-F5344CB8AC3E}">
        <p14:creationId xmlns:p14="http://schemas.microsoft.com/office/powerpoint/2010/main" val="2269572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lvl="1">
              <a:lnSpc>
                <a:spcPct val="80000"/>
              </a:lnSpc>
            </a:pPr>
            <a:r>
              <a:rPr lang="pt-PT" altLang="pt-BR" sz="1800" dirty="0" smtClean="0"/>
              <a:t>o algoritmo </a:t>
            </a:r>
            <a:r>
              <a:rPr lang="pt-BR" altLang="pt-BR" sz="1800" dirty="0" smtClean="0"/>
              <a:t>FFT faz com que a </a:t>
            </a:r>
            <a:r>
              <a:rPr lang="pt-PT" altLang="pt-BR" sz="1800" b="1" dirty="0" smtClean="0"/>
              <a:t>complexidade</a:t>
            </a:r>
            <a:r>
              <a:rPr lang="pt-PT" altLang="pt-BR" sz="1800" dirty="0" smtClean="0"/>
              <a:t> caia de </a:t>
            </a:r>
            <a:r>
              <a:rPr lang="pt-PT" altLang="pt-BR" sz="1800" b="1" i="1" dirty="0" smtClean="0"/>
              <a:t>N</a:t>
            </a:r>
            <a:r>
              <a:rPr lang="pt-PT" altLang="pt-BR" sz="1800" b="1" i="1" baseline="30000" dirty="0" smtClean="0"/>
              <a:t>2</a:t>
            </a:r>
            <a:r>
              <a:rPr lang="pt-PT" altLang="pt-BR" sz="1800" dirty="0" smtClean="0"/>
              <a:t> para </a:t>
            </a:r>
            <a:r>
              <a:rPr lang="pt-PT" altLang="pt-BR" sz="1800" b="1" i="1" dirty="0" smtClean="0"/>
              <a:t>N log2 N</a:t>
            </a:r>
            <a:r>
              <a:rPr lang="pt-PT" altLang="pt-BR" sz="1800" dirty="0" smtClean="0"/>
              <a:t> operações. </a:t>
            </a:r>
            <a:endParaRPr lang="pt-PT" altLang="pt-BR" sz="2000" dirty="0" smtClean="0"/>
          </a:p>
          <a:p>
            <a:pPr>
              <a:lnSpc>
                <a:spcPct val="80000"/>
              </a:lnSpc>
            </a:pPr>
            <a:r>
              <a:rPr lang="pt-PT" altLang="pt-BR" sz="2000" dirty="0" smtClean="0"/>
              <a:t>Representando assim, uma significativa economia computacional, particularmente quando o valor de </a:t>
            </a:r>
            <a:r>
              <a:rPr lang="pt-PT" altLang="pt-BR" sz="2000" i="1" dirty="0" smtClean="0"/>
              <a:t>N</a:t>
            </a:r>
            <a:r>
              <a:rPr lang="pt-PT" altLang="pt-BR" sz="2000" dirty="0" smtClean="0"/>
              <a:t> é muito grande</a:t>
            </a:r>
            <a:endParaRPr lang="pt-BR" dirty="0"/>
          </a:p>
        </p:txBody>
      </p:sp>
      <p:sp>
        <p:nvSpPr>
          <p:cNvPr id="4" name="Espaço Reservado para Número de Slide 3"/>
          <p:cNvSpPr>
            <a:spLocks noGrp="1"/>
          </p:cNvSpPr>
          <p:nvPr>
            <p:ph type="sldNum" sz="quarter" idx="10"/>
          </p:nvPr>
        </p:nvSpPr>
        <p:spPr/>
        <p:txBody>
          <a:bodyPr/>
          <a:lstStyle/>
          <a:p>
            <a:fld id="{A3876615-513D-4773-A7A8-9E4B8CCCD139}" type="slidenum">
              <a:rPr lang="pt-BR" smtClean="0"/>
              <a:t>18</a:t>
            </a:fld>
            <a:endParaRPr lang="pt-BR"/>
          </a:p>
        </p:txBody>
      </p:sp>
    </p:spTree>
    <p:extLst>
      <p:ext uri="{BB962C8B-B14F-4D97-AF65-F5344CB8AC3E}">
        <p14:creationId xmlns:p14="http://schemas.microsoft.com/office/powerpoint/2010/main" val="2269572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É</a:t>
            </a:r>
            <a:r>
              <a:rPr lang="pt-BR" baseline="0" dirty="0" smtClean="0"/>
              <a:t> o algoritmo mais prevalente em todas as ciências da comunicação e tem sido empregado em quase tudo que conhecemos</a:t>
            </a:r>
          </a:p>
          <a:p>
            <a:r>
              <a:rPr lang="pt-BR" baseline="0" dirty="0" smtClean="0"/>
              <a:t>A FFT foi implementada com o objetivo de diminuir  a complexidade necessária pra calcular uma DFT, visando aplicações em tempo real</a:t>
            </a:r>
            <a:endParaRPr lang="pt-BR" dirty="0"/>
          </a:p>
        </p:txBody>
      </p:sp>
      <p:sp>
        <p:nvSpPr>
          <p:cNvPr id="4" name="Espaço Reservado para Número de Slide 3"/>
          <p:cNvSpPr>
            <a:spLocks noGrp="1"/>
          </p:cNvSpPr>
          <p:nvPr>
            <p:ph type="sldNum" sz="quarter" idx="10"/>
          </p:nvPr>
        </p:nvSpPr>
        <p:spPr/>
        <p:txBody>
          <a:bodyPr/>
          <a:lstStyle/>
          <a:p>
            <a:fld id="{A3876615-513D-4773-A7A8-9E4B8CCCD139}" type="slidenum">
              <a:rPr lang="pt-BR" smtClean="0"/>
              <a:t>20</a:t>
            </a:fld>
            <a:endParaRPr lang="pt-BR"/>
          </a:p>
        </p:txBody>
      </p:sp>
    </p:spTree>
    <p:extLst>
      <p:ext uri="{BB962C8B-B14F-4D97-AF65-F5344CB8AC3E}">
        <p14:creationId xmlns:p14="http://schemas.microsoft.com/office/powerpoint/2010/main" val="3897067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spcBef>
                <a:spcPct val="50000"/>
              </a:spcBef>
              <a:buClrTx/>
              <a:buSzTx/>
              <a:buFontTx/>
              <a:buNone/>
            </a:pPr>
            <a:r>
              <a:rPr lang="pt-BR" altLang="pt-BR" sz="1200" dirty="0" smtClean="0">
                <a:solidFill>
                  <a:srgbClr val="000000"/>
                </a:solidFill>
                <a:latin typeface="Times New Roman" pitchFamily="18" charset="0"/>
                <a:cs typeface="Times New Roman" pitchFamily="18" charset="0"/>
              </a:rPr>
              <a:t>1- A imagem </a:t>
            </a:r>
            <a:r>
              <a:rPr lang="pt-BR" altLang="pt-BR" sz="1200" b="1" i="1" dirty="0" smtClean="0">
                <a:solidFill>
                  <a:srgbClr val="000000"/>
                </a:solidFill>
                <a:latin typeface="Times New Roman" pitchFamily="18" charset="0"/>
                <a:cs typeface="Times New Roman" pitchFamily="18" charset="0"/>
              </a:rPr>
              <a:t>I(</a:t>
            </a:r>
            <a:r>
              <a:rPr lang="pt-BR" altLang="pt-BR" sz="1200" b="1" i="1" dirty="0" err="1" smtClean="0">
                <a:solidFill>
                  <a:srgbClr val="000000"/>
                </a:solidFill>
                <a:latin typeface="Times New Roman" pitchFamily="18" charset="0"/>
                <a:cs typeface="Times New Roman" pitchFamily="18" charset="0"/>
              </a:rPr>
              <a:t>x,y</a:t>
            </a:r>
            <a:r>
              <a:rPr lang="pt-BR" altLang="pt-BR" sz="1200" b="1" i="1" dirty="0" smtClean="0">
                <a:solidFill>
                  <a:srgbClr val="000000"/>
                </a:solidFill>
                <a:latin typeface="Times New Roman" pitchFamily="18" charset="0"/>
                <a:cs typeface="Times New Roman" pitchFamily="18" charset="0"/>
              </a:rPr>
              <a:t>)</a:t>
            </a:r>
            <a:r>
              <a:rPr lang="pt-BR" altLang="pt-BR" sz="1200" dirty="0" smtClean="0">
                <a:solidFill>
                  <a:srgbClr val="000000"/>
                </a:solidFill>
                <a:latin typeface="Times New Roman" pitchFamily="18" charset="0"/>
                <a:cs typeface="Times New Roman" pitchFamily="18" charset="0"/>
              </a:rPr>
              <a:t> é transformada para o </a:t>
            </a:r>
            <a:r>
              <a:rPr lang="pt-BR" altLang="pt-BR" sz="1200" b="1" dirty="0" smtClean="0">
                <a:solidFill>
                  <a:srgbClr val="000000"/>
                </a:solidFill>
                <a:latin typeface="Times New Roman" pitchFamily="18" charset="0"/>
                <a:cs typeface="Times New Roman" pitchFamily="18" charset="0"/>
              </a:rPr>
              <a:t>domínio de Fourier</a:t>
            </a:r>
            <a:r>
              <a:rPr lang="pt-BR" altLang="pt-BR" sz="1200" dirty="0" smtClean="0">
                <a:solidFill>
                  <a:srgbClr val="000000"/>
                </a:solidFill>
                <a:latin typeface="Times New Roman" pitchFamily="18" charset="0"/>
                <a:cs typeface="Times New Roman" pitchFamily="18" charset="0"/>
              </a:rPr>
              <a:t> usando transformada </a:t>
            </a:r>
            <a:r>
              <a:rPr lang="pt-BR" altLang="pt-BR" sz="1200" b="1" dirty="0" smtClean="0">
                <a:solidFill>
                  <a:srgbClr val="000000"/>
                </a:solidFill>
                <a:latin typeface="Times New Roman" pitchFamily="18" charset="0"/>
                <a:cs typeface="Times New Roman" pitchFamily="18" charset="0"/>
              </a:rPr>
              <a:t>discreta</a:t>
            </a:r>
            <a:r>
              <a:rPr lang="pt-BR" altLang="pt-BR" sz="1200" dirty="0" smtClean="0">
                <a:solidFill>
                  <a:srgbClr val="000000"/>
                </a:solidFill>
                <a:latin typeface="Times New Roman" pitchFamily="18" charset="0"/>
                <a:cs typeface="Times New Roman" pitchFamily="18" charset="0"/>
              </a:rPr>
              <a:t>: DFT. </a:t>
            </a:r>
          </a:p>
          <a:p>
            <a:pPr algn="just">
              <a:spcBef>
                <a:spcPct val="50000"/>
              </a:spcBef>
              <a:buClrTx/>
              <a:buSzTx/>
              <a:buFontTx/>
              <a:buNone/>
            </a:pPr>
            <a:r>
              <a:rPr lang="pt-BR" altLang="pt-BR" sz="1200" dirty="0" smtClean="0">
                <a:solidFill>
                  <a:srgbClr val="000000"/>
                </a:solidFill>
                <a:latin typeface="Times New Roman" pitchFamily="18" charset="0"/>
                <a:cs typeface="Times New Roman" pitchFamily="18" charset="0"/>
              </a:rPr>
              <a:t>2- A imagem no domínio de Fourier é representada por </a:t>
            </a:r>
            <a:r>
              <a:rPr lang="pt-BR" altLang="pt-BR" sz="1200" b="1" i="1" dirty="0" smtClean="0">
                <a:solidFill>
                  <a:srgbClr val="000000"/>
                </a:solidFill>
                <a:latin typeface="Times New Roman" pitchFamily="18" charset="0"/>
                <a:cs typeface="Times New Roman" pitchFamily="18" charset="0"/>
              </a:rPr>
              <a:t>F(</a:t>
            </a:r>
            <a:r>
              <a:rPr lang="pt-BR" altLang="pt-BR" sz="1200" b="1" i="1" dirty="0" err="1" smtClean="0">
                <a:solidFill>
                  <a:srgbClr val="000000"/>
                </a:solidFill>
                <a:latin typeface="Times New Roman" pitchFamily="18" charset="0"/>
                <a:cs typeface="Times New Roman" pitchFamily="18" charset="0"/>
              </a:rPr>
              <a:t>u,v</a:t>
            </a:r>
            <a:r>
              <a:rPr lang="pt-BR" altLang="pt-BR" sz="1200" b="1" i="1" dirty="0" smtClean="0">
                <a:solidFill>
                  <a:srgbClr val="000000"/>
                </a:solidFill>
                <a:latin typeface="Times New Roman" pitchFamily="18" charset="0"/>
                <a:cs typeface="Times New Roman" pitchFamily="18" charset="0"/>
              </a:rPr>
              <a:t>)</a:t>
            </a:r>
            <a:r>
              <a:rPr lang="pt-BR" altLang="pt-BR" sz="1200" dirty="0" smtClean="0">
                <a:solidFill>
                  <a:srgbClr val="000000"/>
                </a:solidFill>
                <a:latin typeface="Times New Roman" pitchFamily="18" charset="0"/>
                <a:cs typeface="Times New Roman" pitchFamily="18" charset="0"/>
              </a:rPr>
              <a:t> e é </a:t>
            </a:r>
            <a:r>
              <a:rPr lang="pt-BR" altLang="pt-BR" sz="1200" dirty="0" err="1" smtClean="0">
                <a:solidFill>
                  <a:srgbClr val="000000"/>
                </a:solidFill>
                <a:latin typeface="Times New Roman" pitchFamily="18" charset="0"/>
                <a:cs typeface="Times New Roman" pitchFamily="18" charset="0"/>
              </a:rPr>
              <a:t>convoluída</a:t>
            </a:r>
            <a:r>
              <a:rPr lang="pt-BR" altLang="pt-BR" sz="1200" dirty="0" smtClean="0">
                <a:solidFill>
                  <a:srgbClr val="000000"/>
                </a:solidFill>
                <a:latin typeface="Times New Roman" pitchFamily="18" charset="0"/>
                <a:cs typeface="Times New Roman" pitchFamily="18" charset="0"/>
              </a:rPr>
              <a:t> com o </a:t>
            </a:r>
            <a:r>
              <a:rPr lang="pt-BR" altLang="pt-BR" sz="1200" b="1" dirty="0" smtClean="0">
                <a:solidFill>
                  <a:srgbClr val="000000"/>
                </a:solidFill>
                <a:latin typeface="Times New Roman" pitchFamily="18" charset="0"/>
                <a:cs typeface="Times New Roman" pitchFamily="18" charset="0"/>
              </a:rPr>
              <a:t>filtro </a:t>
            </a:r>
            <a:r>
              <a:rPr lang="pt-BR" altLang="pt-BR" sz="1200" b="1" i="1" dirty="0" smtClean="0">
                <a:solidFill>
                  <a:srgbClr val="000000"/>
                </a:solidFill>
                <a:latin typeface="Times New Roman" pitchFamily="18" charset="0"/>
                <a:cs typeface="Times New Roman" pitchFamily="18" charset="0"/>
              </a:rPr>
              <a:t>H(</a:t>
            </a:r>
            <a:r>
              <a:rPr lang="pt-BR" altLang="pt-BR" sz="1200" b="1" i="1" dirty="0" err="1" smtClean="0">
                <a:solidFill>
                  <a:srgbClr val="000000"/>
                </a:solidFill>
                <a:latin typeface="Times New Roman" pitchFamily="18" charset="0"/>
                <a:cs typeface="Times New Roman" pitchFamily="18" charset="0"/>
              </a:rPr>
              <a:t>u,v</a:t>
            </a:r>
            <a:r>
              <a:rPr lang="pt-BR" altLang="pt-BR" sz="1200" b="1" i="1" dirty="0" smtClean="0">
                <a:solidFill>
                  <a:srgbClr val="000000"/>
                </a:solidFill>
                <a:latin typeface="Times New Roman" pitchFamily="18" charset="0"/>
                <a:cs typeface="Times New Roman" pitchFamily="18" charset="0"/>
              </a:rPr>
              <a:t>)</a:t>
            </a:r>
            <a:r>
              <a:rPr lang="pt-BR" altLang="pt-BR" sz="1200" b="1" dirty="0" smtClean="0">
                <a:solidFill>
                  <a:srgbClr val="000000"/>
                </a:solidFill>
                <a:latin typeface="Times New Roman" pitchFamily="18" charset="0"/>
                <a:cs typeface="Times New Roman" pitchFamily="18" charset="0"/>
              </a:rPr>
              <a:t>.</a:t>
            </a:r>
            <a:r>
              <a:rPr lang="pt-BR" altLang="pt-BR" sz="1200" dirty="0" smtClean="0">
                <a:solidFill>
                  <a:srgbClr val="000000"/>
                </a:solidFill>
                <a:latin typeface="Times New Roman" pitchFamily="18" charset="0"/>
                <a:cs typeface="Times New Roman" pitchFamily="18" charset="0"/>
              </a:rPr>
              <a:t> </a:t>
            </a:r>
          </a:p>
          <a:p>
            <a:pPr algn="just">
              <a:spcBef>
                <a:spcPct val="50000"/>
              </a:spcBef>
              <a:buClrTx/>
              <a:buSzTx/>
              <a:buFontTx/>
              <a:buNone/>
            </a:pPr>
            <a:r>
              <a:rPr lang="pt-BR" altLang="pt-BR" sz="1200" dirty="0" smtClean="0">
                <a:solidFill>
                  <a:srgbClr val="000000"/>
                </a:solidFill>
                <a:latin typeface="Times New Roman" pitchFamily="18" charset="0"/>
                <a:cs typeface="Times New Roman" pitchFamily="18" charset="0"/>
              </a:rPr>
              <a:t>3- Depois do produto </a:t>
            </a:r>
            <a:r>
              <a:rPr lang="pt-BR" altLang="pt-BR" sz="1200" i="1" dirty="0" smtClean="0">
                <a:solidFill>
                  <a:srgbClr val="000000"/>
                </a:solidFill>
                <a:latin typeface="Times New Roman" pitchFamily="18" charset="0"/>
                <a:cs typeface="Times New Roman" pitchFamily="18" charset="0"/>
              </a:rPr>
              <a:t>F(</a:t>
            </a:r>
            <a:r>
              <a:rPr lang="pt-BR" altLang="pt-BR" sz="1200" i="1" dirty="0" err="1" smtClean="0">
                <a:solidFill>
                  <a:srgbClr val="000000"/>
                </a:solidFill>
                <a:latin typeface="Times New Roman" pitchFamily="18" charset="0"/>
                <a:cs typeface="Times New Roman" pitchFamily="18" charset="0"/>
              </a:rPr>
              <a:t>u,v</a:t>
            </a:r>
            <a:r>
              <a:rPr lang="pt-BR" altLang="pt-BR" sz="1200" i="1" dirty="0" smtClean="0">
                <a:solidFill>
                  <a:srgbClr val="000000"/>
                </a:solidFill>
                <a:latin typeface="Times New Roman" pitchFamily="18" charset="0"/>
                <a:cs typeface="Times New Roman" pitchFamily="18" charset="0"/>
              </a:rPr>
              <a:t>) e H(</a:t>
            </a:r>
            <a:r>
              <a:rPr lang="pt-BR" altLang="pt-BR" sz="1200" i="1" dirty="0" err="1" smtClean="0">
                <a:solidFill>
                  <a:srgbClr val="000000"/>
                </a:solidFill>
                <a:latin typeface="Times New Roman" pitchFamily="18" charset="0"/>
                <a:cs typeface="Times New Roman" pitchFamily="18" charset="0"/>
              </a:rPr>
              <a:t>u,v</a:t>
            </a:r>
            <a:r>
              <a:rPr lang="pt-BR" altLang="pt-BR" sz="1200" i="1" dirty="0" smtClean="0">
                <a:solidFill>
                  <a:srgbClr val="000000"/>
                </a:solidFill>
                <a:latin typeface="Times New Roman" pitchFamily="18" charset="0"/>
                <a:cs typeface="Times New Roman" pitchFamily="18" charset="0"/>
              </a:rPr>
              <a:t>)</a:t>
            </a:r>
            <a:r>
              <a:rPr lang="pt-BR" altLang="pt-BR" sz="1200" dirty="0" smtClean="0">
                <a:solidFill>
                  <a:srgbClr val="000000"/>
                </a:solidFill>
                <a:latin typeface="Times New Roman" pitchFamily="18" charset="0"/>
                <a:cs typeface="Times New Roman" pitchFamily="18" charset="0"/>
              </a:rPr>
              <a:t> é aplicada a </a:t>
            </a:r>
            <a:r>
              <a:rPr lang="pt-BR" altLang="pt-BR" sz="1200" b="1" dirty="0" smtClean="0">
                <a:solidFill>
                  <a:srgbClr val="000000"/>
                </a:solidFill>
                <a:latin typeface="Times New Roman" pitchFamily="18" charset="0"/>
                <a:cs typeface="Times New Roman" pitchFamily="18" charset="0"/>
              </a:rPr>
              <a:t>inversa da transformada</a:t>
            </a:r>
            <a:r>
              <a:rPr lang="pt-BR" altLang="pt-BR" sz="1200" dirty="0" smtClean="0">
                <a:solidFill>
                  <a:srgbClr val="000000"/>
                </a:solidFill>
                <a:latin typeface="Times New Roman" pitchFamily="18" charset="0"/>
                <a:cs typeface="Times New Roman" pitchFamily="18" charset="0"/>
              </a:rPr>
              <a:t> de Fourier para retornar ao </a:t>
            </a:r>
            <a:r>
              <a:rPr lang="pt-BR" altLang="pt-BR" sz="1200" b="1" dirty="0" smtClean="0">
                <a:solidFill>
                  <a:srgbClr val="000000"/>
                </a:solidFill>
                <a:latin typeface="Times New Roman" pitchFamily="18" charset="0"/>
                <a:cs typeface="Times New Roman" pitchFamily="18" charset="0"/>
              </a:rPr>
              <a:t>domínio espacial</a:t>
            </a:r>
            <a:r>
              <a:rPr lang="pt-BR" altLang="pt-BR" sz="1200" dirty="0" smtClean="0">
                <a:solidFill>
                  <a:srgbClr val="000000"/>
                </a:solidFill>
                <a:latin typeface="Times New Roman" pitchFamily="18" charset="0"/>
                <a:cs typeface="Times New Roman" pitchFamily="18" charset="0"/>
              </a:rPr>
              <a:t>, onde se tem a imagem processada </a:t>
            </a:r>
            <a:r>
              <a:rPr lang="pt-BR" altLang="pt-BR" sz="1200" b="1" i="1" dirty="0" smtClean="0">
                <a:solidFill>
                  <a:srgbClr val="000000"/>
                </a:solidFill>
                <a:latin typeface="Times New Roman" pitchFamily="18" charset="0"/>
                <a:cs typeface="Times New Roman" pitchFamily="18" charset="0"/>
              </a:rPr>
              <a:t>I’(</a:t>
            </a:r>
            <a:r>
              <a:rPr lang="pt-BR" altLang="pt-BR" sz="1200" b="1" i="1" dirty="0" err="1" smtClean="0">
                <a:solidFill>
                  <a:srgbClr val="000000"/>
                </a:solidFill>
                <a:latin typeface="Times New Roman" pitchFamily="18" charset="0"/>
                <a:cs typeface="Times New Roman" pitchFamily="18" charset="0"/>
              </a:rPr>
              <a:t>x,y</a:t>
            </a:r>
            <a:r>
              <a:rPr lang="pt-BR" altLang="pt-BR" sz="1200" b="1" i="1" dirty="0" smtClean="0">
                <a:solidFill>
                  <a:srgbClr val="000000"/>
                </a:solidFill>
                <a:latin typeface="Times New Roman" pitchFamily="18" charset="0"/>
                <a:cs typeface="Times New Roman" pitchFamily="18" charset="0"/>
              </a:rPr>
              <a:t>)</a:t>
            </a:r>
            <a:r>
              <a:rPr lang="pt-BR" altLang="pt-BR" sz="1200" b="1" dirty="0" smtClean="0">
                <a:solidFill>
                  <a:srgbClr val="000000"/>
                </a:solidFill>
                <a:latin typeface="Times New Roman" pitchFamily="18" charset="0"/>
                <a:cs typeface="Times New Roman" pitchFamily="18" charset="0"/>
              </a:rPr>
              <a:t>.</a:t>
            </a:r>
            <a:endParaRPr lang="en-US" altLang="pt-BR" sz="1200" b="1" dirty="0" smtClean="0">
              <a:solidFill>
                <a:schemeClr val="tx1"/>
              </a:solidFill>
              <a:latin typeface="Times New Roman" pitchFamily="18" charset="0"/>
            </a:endParaRPr>
          </a:p>
          <a:p>
            <a:endParaRPr lang="pt-BR" dirty="0"/>
          </a:p>
        </p:txBody>
      </p:sp>
      <p:sp>
        <p:nvSpPr>
          <p:cNvPr id="4" name="Espaço Reservado para Número de Slide 3"/>
          <p:cNvSpPr>
            <a:spLocks noGrp="1"/>
          </p:cNvSpPr>
          <p:nvPr>
            <p:ph type="sldNum" sz="quarter" idx="10"/>
          </p:nvPr>
        </p:nvSpPr>
        <p:spPr/>
        <p:txBody>
          <a:bodyPr/>
          <a:lstStyle/>
          <a:p>
            <a:fld id="{A3876615-513D-4773-A7A8-9E4B8CCCD139}" type="slidenum">
              <a:rPr lang="pt-BR" smtClean="0"/>
              <a:t>21</a:t>
            </a:fld>
            <a:endParaRPr lang="pt-BR"/>
          </a:p>
        </p:txBody>
      </p:sp>
    </p:spTree>
    <p:extLst>
      <p:ext uri="{BB962C8B-B14F-4D97-AF65-F5344CB8AC3E}">
        <p14:creationId xmlns:p14="http://schemas.microsoft.com/office/powerpoint/2010/main" val="3476997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transformada de Fourier é necessário conhecer a função no domínio do tempo para obter-se a função no domínio da frequência,</a:t>
            </a:r>
            <a:endParaRPr lang="pt-BR" dirty="0"/>
          </a:p>
        </p:txBody>
      </p:sp>
      <p:sp>
        <p:nvSpPr>
          <p:cNvPr id="4" name="Espaço Reservado para Número de Slide 3"/>
          <p:cNvSpPr>
            <a:spLocks noGrp="1"/>
          </p:cNvSpPr>
          <p:nvPr>
            <p:ph type="sldNum" sz="quarter" idx="10"/>
          </p:nvPr>
        </p:nvSpPr>
        <p:spPr/>
        <p:txBody>
          <a:bodyPr/>
          <a:lstStyle/>
          <a:p>
            <a:fld id="{A3876615-513D-4773-A7A8-9E4B8CCCD139}" type="slidenum">
              <a:rPr lang="pt-BR" smtClean="0"/>
              <a:t>22</a:t>
            </a:fld>
            <a:endParaRPr lang="pt-BR"/>
          </a:p>
        </p:txBody>
      </p:sp>
    </p:spTree>
    <p:extLst>
      <p:ext uri="{BB962C8B-B14F-4D97-AF65-F5344CB8AC3E}">
        <p14:creationId xmlns:p14="http://schemas.microsoft.com/office/powerpoint/2010/main" val="167922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
            </a:r>
            <a:br>
              <a:rPr lang="pt-BR" dirty="0" smtClean="0"/>
            </a:br>
            <a:r>
              <a:rPr lang="pt-BR" sz="1200" b="0" i="0" kern="1200" dirty="0" smtClean="0">
                <a:solidFill>
                  <a:schemeClr val="tx1"/>
                </a:solidFill>
                <a:effectLst/>
                <a:latin typeface="+mn-lt"/>
                <a:ea typeface="+mn-ea"/>
                <a:cs typeface="+mn-cs"/>
              </a:rPr>
              <a:t>Uma análise discreta de Fourier de uma soma de ondas de </a:t>
            </a:r>
            <a:r>
              <a:rPr lang="pt-BR" sz="1200" b="0" i="0" kern="1200" dirty="0" err="1" smtClean="0">
                <a:solidFill>
                  <a:schemeClr val="tx1"/>
                </a:solidFill>
                <a:effectLst/>
                <a:latin typeface="+mn-lt"/>
                <a:ea typeface="+mn-ea"/>
                <a:cs typeface="+mn-cs"/>
              </a:rPr>
              <a:t>coseno</a:t>
            </a:r>
            <a:r>
              <a:rPr lang="pt-BR" sz="1200" b="0" i="0" kern="1200" dirty="0" smtClean="0">
                <a:solidFill>
                  <a:schemeClr val="tx1"/>
                </a:solidFill>
                <a:effectLst/>
                <a:latin typeface="+mn-lt"/>
                <a:ea typeface="+mn-ea"/>
                <a:cs typeface="+mn-cs"/>
              </a:rPr>
              <a:t> a 10, 20, 30, 40 e 50 Hz.</a:t>
            </a:r>
            <a:endParaRPr lang="pt-BR" dirty="0"/>
          </a:p>
        </p:txBody>
      </p:sp>
      <p:sp>
        <p:nvSpPr>
          <p:cNvPr id="4" name="Espaço Reservado para Número de Slide 3"/>
          <p:cNvSpPr>
            <a:spLocks noGrp="1"/>
          </p:cNvSpPr>
          <p:nvPr>
            <p:ph type="sldNum" sz="quarter" idx="10"/>
          </p:nvPr>
        </p:nvSpPr>
        <p:spPr/>
        <p:txBody>
          <a:bodyPr/>
          <a:lstStyle/>
          <a:p>
            <a:fld id="{A3876615-513D-4773-A7A8-9E4B8CCCD139}" type="slidenum">
              <a:rPr lang="pt-BR" smtClean="0"/>
              <a:t>23</a:t>
            </a:fld>
            <a:endParaRPr lang="pt-BR"/>
          </a:p>
        </p:txBody>
      </p:sp>
    </p:spTree>
    <p:extLst>
      <p:ext uri="{BB962C8B-B14F-4D97-AF65-F5344CB8AC3E}">
        <p14:creationId xmlns:p14="http://schemas.microsoft.com/office/powerpoint/2010/main" val="1587611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err="1" smtClean="0"/>
              <a:t>convolução</a:t>
            </a:r>
            <a:r>
              <a:rPr lang="pt-BR" smtClean="0"/>
              <a:t> é um operador linear que, a partir de duas funções dadas, resulta numa terceira que mede a soma do produto dessas funções ao longo da região.</a:t>
            </a:r>
            <a:endParaRPr lang="pt-BR" dirty="0"/>
          </a:p>
        </p:txBody>
      </p:sp>
      <p:sp>
        <p:nvSpPr>
          <p:cNvPr id="4" name="Espaço Reservado para Número de Slide 3"/>
          <p:cNvSpPr>
            <a:spLocks noGrp="1"/>
          </p:cNvSpPr>
          <p:nvPr>
            <p:ph type="sldNum" sz="quarter" idx="10"/>
          </p:nvPr>
        </p:nvSpPr>
        <p:spPr/>
        <p:txBody>
          <a:bodyPr/>
          <a:lstStyle/>
          <a:p>
            <a:fld id="{E1C99B48-DF05-4181-A60C-D867AB3AEE60}" type="slidenum">
              <a:rPr lang="pt-BR" smtClean="0"/>
              <a:t>24</a:t>
            </a:fld>
            <a:endParaRPr lang="pt-BR"/>
          </a:p>
        </p:txBody>
      </p:sp>
    </p:spTree>
    <p:extLst>
      <p:ext uri="{BB962C8B-B14F-4D97-AF65-F5344CB8AC3E}">
        <p14:creationId xmlns:p14="http://schemas.microsoft.com/office/powerpoint/2010/main" val="3831845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Em 1887, o jovem cientista Hertz, com base nos estudos de Maxwell, desenvolveu experiências em seu laboratório descobrindo que, ao fazer saltar faíscas entre duas esferas de cobre de seu aparelho oscilador (transmissor), também saltavam faíscas entre as pontas de um arco de metal colocado a uma certa distância, denominado ressonador (receptor). A experiência de Hertz comprovou a existência das ondas eletromagnéticas, previstas matematicamente por Maxwell anos antes.</a:t>
            </a:r>
            <a:endParaRPr lang="pt-BR" dirty="0"/>
          </a:p>
        </p:txBody>
      </p:sp>
      <p:sp>
        <p:nvSpPr>
          <p:cNvPr id="4" name="Espaço Reservado para Número de Slide 3"/>
          <p:cNvSpPr>
            <a:spLocks noGrp="1"/>
          </p:cNvSpPr>
          <p:nvPr>
            <p:ph type="sldNum" sz="quarter" idx="10"/>
          </p:nvPr>
        </p:nvSpPr>
        <p:spPr/>
        <p:txBody>
          <a:bodyPr/>
          <a:lstStyle/>
          <a:p>
            <a:fld id="{E1C99B48-DF05-4181-A60C-D867AB3AEE60}" type="slidenum">
              <a:rPr lang="pt-BR" smtClean="0"/>
              <a:t>26</a:t>
            </a:fld>
            <a:endParaRPr lang="pt-BR"/>
          </a:p>
        </p:txBody>
      </p:sp>
    </p:spTree>
    <p:extLst>
      <p:ext uri="{BB962C8B-B14F-4D97-AF65-F5344CB8AC3E}">
        <p14:creationId xmlns:p14="http://schemas.microsoft.com/office/powerpoint/2010/main" val="2292379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E1C99B48-DF05-4181-A60C-D867AB3AEE60}" type="slidenum">
              <a:rPr lang="pt-BR" smtClean="0"/>
              <a:t>28</a:t>
            </a:fld>
            <a:endParaRPr lang="pt-BR"/>
          </a:p>
        </p:txBody>
      </p:sp>
    </p:spTree>
    <p:extLst>
      <p:ext uri="{BB962C8B-B14F-4D97-AF65-F5344CB8AC3E}">
        <p14:creationId xmlns:p14="http://schemas.microsoft.com/office/powerpoint/2010/main" val="3640398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E46D5392-C842-4D40-BDB6-AD48C2556AE5}" type="datetime1">
              <a:rPr lang="pt-BR" smtClean="0"/>
              <a:t>22/11/2017</a:t>
            </a:fld>
            <a:endParaRPr lang="pt-BR"/>
          </a:p>
        </p:txBody>
      </p:sp>
      <p:sp>
        <p:nvSpPr>
          <p:cNvPr id="5" name="Footer Placeholder 4"/>
          <p:cNvSpPr>
            <a:spLocks noGrp="1"/>
          </p:cNvSpPr>
          <p:nvPr>
            <p:ph type="ftr" sz="quarter" idx="11"/>
          </p:nvPr>
        </p:nvSpPr>
        <p:spPr/>
        <p:txBody>
          <a:bodyPr/>
          <a:lstStyle/>
          <a:p>
            <a:r>
              <a:rPr lang="pt-BR" smtClean="0"/>
              <a:t>UEMA - Computação Científica</a:t>
            </a:r>
            <a:endParaRPr lang="pt-BR"/>
          </a:p>
        </p:txBody>
      </p:sp>
      <p:sp>
        <p:nvSpPr>
          <p:cNvPr id="6" name="Slide Number Placeholder 5"/>
          <p:cNvSpPr>
            <a:spLocks noGrp="1"/>
          </p:cNvSpPr>
          <p:nvPr>
            <p:ph type="sldNum" sz="quarter" idx="12"/>
          </p:nvPr>
        </p:nvSpPr>
        <p:spPr/>
        <p:txBody>
          <a:bodyPr/>
          <a:lstStyle/>
          <a:p>
            <a:fld id="{DBA9E7D0-C8FC-46A6-8B22-848566232CBA}" type="slidenum">
              <a:rPr lang="pt-BR" smtClean="0"/>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9C97E49E-092E-4DE3-823F-EB584957A565}" type="datetime1">
              <a:rPr lang="pt-BR" smtClean="0"/>
              <a:t>22/11/2017</a:t>
            </a:fld>
            <a:endParaRPr lang="pt-BR"/>
          </a:p>
        </p:txBody>
      </p:sp>
      <p:sp>
        <p:nvSpPr>
          <p:cNvPr id="5" name="Footer Placeholder 4"/>
          <p:cNvSpPr>
            <a:spLocks noGrp="1"/>
          </p:cNvSpPr>
          <p:nvPr>
            <p:ph type="ftr" sz="quarter" idx="11"/>
          </p:nvPr>
        </p:nvSpPr>
        <p:spPr/>
        <p:txBody>
          <a:bodyPr/>
          <a:lstStyle/>
          <a:p>
            <a:r>
              <a:rPr lang="pt-BR" smtClean="0"/>
              <a:t>UEMA - Computação Científica</a:t>
            </a:r>
            <a:endParaRPr lang="pt-BR"/>
          </a:p>
        </p:txBody>
      </p:sp>
      <p:sp>
        <p:nvSpPr>
          <p:cNvPr id="6" name="Slide Number Placeholder 5"/>
          <p:cNvSpPr>
            <a:spLocks noGrp="1"/>
          </p:cNvSpPr>
          <p:nvPr>
            <p:ph type="sldNum" sz="quarter" idx="12"/>
          </p:nvPr>
        </p:nvSpPr>
        <p:spPr/>
        <p:txBody>
          <a:bodyPr/>
          <a:lstStyle/>
          <a:p>
            <a:fld id="{DBA9E7D0-C8FC-46A6-8B22-848566232CBA}" type="slidenum">
              <a:rPr lang="pt-BR" smtClean="0"/>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34927C6D-023D-4DD5-8CA1-1A420521A348}" type="datetime1">
              <a:rPr lang="pt-BR" smtClean="0"/>
              <a:t>22/11/2017</a:t>
            </a:fld>
            <a:endParaRPr lang="pt-BR"/>
          </a:p>
        </p:txBody>
      </p:sp>
      <p:sp>
        <p:nvSpPr>
          <p:cNvPr id="5" name="Footer Placeholder 4"/>
          <p:cNvSpPr>
            <a:spLocks noGrp="1"/>
          </p:cNvSpPr>
          <p:nvPr>
            <p:ph type="ftr" sz="quarter" idx="11"/>
          </p:nvPr>
        </p:nvSpPr>
        <p:spPr/>
        <p:txBody>
          <a:bodyPr/>
          <a:lstStyle/>
          <a:p>
            <a:r>
              <a:rPr lang="pt-BR" smtClean="0"/>
              <a:t>UEMA - Computação Científica</a:t>
            </a:r>
            <a:endParaRPr lang="pt-BR"/>
          </a:p>
        </p:txBody>
      </p:sp>
      <p:sp>
        <p:nvSpPr>
          <p:cNvPr id="6" name="Slide Number Placeholder 5"/>
          <p:cNvSpPr>
            <a:spLocks noGrp="1"/>
          </p:cNvSpPr>
          <p:nvPr>
            <p:ph type="sldNum" sz="quarter" idx="12"/>
          </p:nvPr>
        </p:nvSpPr>
        <p:spPr/>
        <p:txBody>
          <a:bodyPr/>
          <a:lstStyle/>
          <a:p>
            <a:fld id="{DBA9E7D0-C8FC-46A6-8B22-848566232CBA}" type="slidenum">
              <a:rPr lang="pt-BR" smtClean="0"/>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AB204F37-1F5F-40DD-A58C-2B9E881AD041}" type="datetime1">
              <a:rPr lang="pt-BR" smtClean="0"/>
              <a:t>22/11/2017</a:t>
            </a:fld>
            <a:endParaRPr lang="pt-BR"/>
          </a:p>
        </p:txBody>
      </p:sp>
      <p:sp>
        <p:nvSpPr>
          <p:cNvPr id="5" name="Footer Placeholder 4"/>
          <p:cNvSpPr>
            <a:spLocks noGrp="1"/>
          </p:cNvSpPr>
          <p:nvPr>
            <p:ph type="ftr" sz="quarter" idx="11"/>
          </p:nvPr>
        </p:nvSpPr>
        <p:spPr/>
        <p:txBody>
          <a:bodyPr/>
          <a:lstStyle/>
          <a:p>
            <a:r>
              <a:rPr lang="pt-BR" smtClean="0"/>
              <a:t>UEMA - Computação Científica</a:t>
            </a:r>
            <a:endParaRPr lang="pt-BR"/>
          </a:p>
        </p:txBody>
      </p:sp>
      <p:sp>
        <p:nvSpPr>
          <p:cNvPr id="6" name="Slide Number Placeholder 5"/>
          <p:cNvSpPr>
            <a:spLocks noGrp="1"/>
          </p:cNvSpPr>
          <p:nvPr>
            <p:ph type="sldNum" sz="quarter" idx="12"/>
          </p:nvPr>
        </p:nvSpPr>
        <p:spPr/>
        <p:txBody>
          <a:bodyPr/>
          <a:lstStyle/>
          <a:p>
            <a:fld id="{DBA9E7D0-C8FC-46A6-8B22-848566232CBA}" type="slidenum">
              <a:rPr lang="pt-BR" smtClean="0"/>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pt-BR" smtClean="0"/>
              <a:t>Clique para editar o título mestre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0C86F3C-AACF-4C46-9A9B-E360EC096144}" type="datetime1">
              <a:rPr lang="pt-BR" smtClean="0"/>
              <a:t>22/11/2017</a:t>
            </a:fld>
            <a:endParaRPr lang="pt-BR"/>
          </a:p>
        </p:txBody>
      </p:sp>
      <p:sp>
        <p:nvSpPr>
          <p:cNvPr id="5" name="Footer Placeholder 4"/>
          <p:cNvSpPr>
            <a:spLocks noGrp="1"/>
          </p:cNvSpPr>
          <p:nvPr>
            <p:ph type="ftr" sz="quarter" idx="11"/>
          </p:nvPr>
        </p:nvSpPr>
        <p:spPr/>
        <p:txBody>
          <a:bodyPr/>
          <a:lstStyle/>
          <a:p>
            <a:r>
              <a:rPr lang="pt-BR" smtClean="0"/>
              <a:t>UEMA - Computação Científica</a:t>
            </a:r>
            <a:endParaRPr lang="pt-BR"/>
          </a:p>
        </p:txBody>
      </p:sp>
      <p:sp>
        <p:nvSpPr>
          <p:cNvPr id="6" name="Slide Number Placeholder 5"/>
          <p:cNvSpPr>
            <a:spLocks noGrp="1"/>
          </p:cNvSpPr>
          <p:nvPr>
            <p:ph type="sldNum" sz="quarter" idx="12"/>
          </p:nvPr>
        </p:nvSpPr>
        <p:spPr/>
        <p:txBody>
          <a:bodyPr/>
          <a:lstStyle/>
          <a:p>
            <a:fld id="{DBA9E7D0-C8FC-46A6-8B22-848566232CBA}" type="slidenum">
              <a:rPr lang="pt-BR" smtClean="0"/>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7D49070B-AD0D-4E9C-B0AA-6F957C2A76BF}" type="datetime1">
              <a:rPr lang="pt-BR" smtClean="0"/>
              <a:t>22/11/2017</a:t>
            </a:fld>
            <a:endParaRPr lang="pt-BR"/>
          </a:p>
        </p:txBody>
      </p:sp>
      <p:sp>
        <p:nvSpPr>
          <p:cNvPr id="6" name="Footer Placeholder 5"/>
          <p:cNvSpPr>
            <a:spLocks noGrp="1"/>
          </p:cNvSpPr>
          <p:nvPr>
            <p:ph type="ftr" sz="quarter" idx="11"/>
          </p:nvPr>
        </p:nvSpPr>
        <p:spPr/>
        <p:txBody>
          <a:bodyPr/>
          <a:lstStyle/>
          <a:p>
            <a:r>
              <a:rPr lang="pt-BR" smtClean="0"/>
              <a:t>UEMA - Computação Científica</a:t>
            </a:r>
            <a:endParaRPr lang="pt-BR"/>
          </a:p>
        </p:txBody>
      </p:sp>
      <p:sp>
        <p:nvSpPr>
          <p:cNvPr id="7" name="Slide Number Placeholder 6"/>
          <p:cNvSpPr>
            <a:spLocks noGrp="1"/>
          </p:cNvSpPr>
          <p:nvPr>
            <p:ph type="sldNum" sz="quarter" idx="12"/>
          </p:nvPr>
        </p:nvSpPr>
        <p:spPr/>
        <p:txBody>
          <a:bodyPr/>
          <a:lstStyle/>
          <a:p>
            <a:fld id="{DBA9E7D0-C8FC-46A6-8B22-848566232CBA}" type="slidenum">
              <a:rPr lang="pt-BR" smtClean="0"/>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7" name="Date Placeholder 6"/>
          <p:cNvSpPr>
            <a:spLocks noGrp="1"/>
          </p:cNvSpPr>
          <p:nvPr>
            <p:ph type="dt" sz="half" idx="10"/>
          </p:nvPr>
        </p:nvSpPr>
        <p:spPr/>
        <p:txBody>
          <a:bodyPr/>
          <a:lstStyle/>
          <a:p>
            <a:fld id="{AA456482-CCE8-47F6-836B-8E62C11A67DA}" type="datetime1">
              <a:rPr lang="pt-BR" smtClean="0"/>
              <a:t>22/11/2017</a:t>
            </a:fld>
            <a:endParaRPr lang="pt-BR"/>
          </a:p>
        </p:txBody>
      </p:sp>
      <p:sp>
        <p:nvSpPr>
          <p:cNvPr id="8" name="Footer Placeholder 7"/>
          <p:cNvSpPr>
            <a:spLocks noGrp="1"/>
          </p:cNvSpPr>
          <p:nvPr>
            <p:ph type="ftr" sz="quarter" idx="11"/>
          </p:nvPr>
        </p:nvSpPr>
        <p:spPr/>
        <p:txBody>
          <a:bodyPr/>
          <a:lstStyle/>
          <a:p>
            <a:r>
              <a:rPr lang="pt-BR" smtClean="0"/>
              <a:t>UEMA - Computação Científica</a:t>
            </a:r>
            <a:endParaRPr lang="pt-BR"/>
          </a:p>
        </p:txBody>
      </p:sp>
      <p:sp>
        <p:nvSpPr>
          <p:cNvPr id="9" name="Slide Number Placeholder 8"/>
          <p:cNvSpPr>
            <a:spLocks noGrp="1"/>
          </p:cNvSpPr>
          <p:nvPr>
            <p:ph type="sldNum" sz="quarter" idx="12"/>
          </p:nvPr>
        </p:nvSpPr>
        <p:spPr/>
        <p:txBody>
          <a:bodyPr/>
          <a:lstStyle/>
          <a:p>
            <a:fld id="{DBA9E7D0-C8FC-46A6-8B22-848566232CBA}" type="slidenum">
              <a:rPr lang="pt-BR" smtClean="0"/>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Date Placeholder 2"/>
          <p:cNvSpPr>
            <a:spLocks noGrp="1"/>
          </p:cNvSpPr>
          <p:nvPr>
            <p:ph type="dt" sz="half" idx="10"/>
          </p:nvPr>
        </p:nvSpPr>
        <p:spPr/>
        <p:txBody>
          <a:bodyPr/>
          <a:lstStyle/>
          <a:p>
            <a:fld id="{527AAC01-223C-42EA-A34F-19AEE8A2F663}" type="datetime1">
              <a:rPr lang="pt-BR" smtClean="0"/>
              <a:t>22/11/2017</a:t>
            </a:fld>
            <a:endParaRPr lang="pt-BR"/>
          </a:p>
        </p:txBody>
      </p:sp>
      <p:sp>
        <p:nvSpPr>
          <p:cNvPr id="4" name="Footer Placeholder 3"/>
          <p:cNvSpPr>
            <a:spLocks noGrp="1"/>
          </p:cNvSpPr>
          <p:nvPr>
            <p:ph type="ftr" sz="quarter" idx="11"/>
          </p:nvPr>
        </p:nvSpPr>
        <p:spPr/>
        <p:txBody>
          <a:bodyPr/>
          <a:lstStyle/>
          <a:p>
            <a:r>
              <a:rPr lang="pt-BR" smtClean="0"/>
              <a:t>UEMA - Computação Científica</a:t>
            </a:r>
            <a:endParaRPr lang="pt-BR"/>
          </a:p>
        </p:txBody>
      </p:sp>
      <p:sp>
        <p:nvSpPr>
          <p:cNvPr id="5" name="Slide Number Placeholder 4"/>
          <p:cNvSpPr>
            <a:spLocks noGrp="1"/>
          </p:cNvSpPr>
          <p:nvPr>
            <p:ph type="sldNum" sz="quarter" idx="12"/>
          </p:nvPr>
        </p:nvSpPr>
        <p:spPr/>
        <p:txBody>
          <a:bodyPr/>
          <a:lstStyle/>
          <a:p>
            <a:fld id="{DBA9E7D0-C8FC-46A6-8B22-848566232CBA}" type="slidenum">
              <a:rPr lang="pt-BR" smtClean="0"/>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F8D4E-212A-46E7-A645-45B280AB6847}" type="datetime1">
              <a:rPr lang="pt-BR" smtClean="0"/>
              <a:t>22/11/2017</a:t>
            </a:fld>
            <a:endParaRPr lang="pt-BR"/>
          </a:p>
        </p:txBody>
      </p:sp>
      <p:sp>
        <p:nvSpPr>
          <p:cNvPr id="3" name="Footer Placeholder 2"/>
          <p:cNvSpPr>
            <a:spLocks noGrp="1"/>
          </p:cNvSpPr>
          <p:nvPr>
            <p:ph type="ftr" sz="quarter" idx="11"/>
          </p:nvPr>
        </p:nvSpPr>
        <p:spPr/>
        <p:txBody>
          <a:bodyPr/>
          <a:lstStyle/>
          <a:p>
            <a:r>
              <a:rPr lang="pt-BR" smtClean="0"/>
              <a:t>UEMA - Computação Científica</a:t>
            </a:r>
            <a:endParaRPr lang="pt-BR"/>
          </a:p>
        </p:txBody>
      </p:sp>
      <p:sp>
        <p:nvSpPr>
          <p:cNvPr id="4" name="Slide Number Placeholder 3"/>
          <p:cNvSpPr>
            <a:spLocks noGrp="1"/>
          </p:cNvSpPr>
          <p:nvPr>
            <p:ph type="sldNum" sz="quarter" idx="12"/>
          </p:nvPr>
        </p:nvSpPr>
        <p:spPr/>
        <p:txBody>
          <a:bodyPr/>
          <a:lstStyle/>
          <a:p>
            <a:fld id="{DBA9E7D0-C8FC-46A6-8B22-848566232CBA}"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pt-BR" smtClean="0"/>
              <a:t>Clique para editar o título mestre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5EA3F85-B673-4974-BDA6-49B93AD08EAA}" type="datetime1">
              <a:rPr lang="pt-BR" smtClean="0"/>
              <a:t>22/11/2017</a:t>
            </a:fld>
            <a:endParaRPr lang="pt-BR"/>
          </a:p>
        </p:txBody>
      </p:sp>
      <p:sp>
        <p:nvSpPr>
          <p:cNvPr id="6" name="Footer Placeholder 5"/>
          <p:cNvSpPr>
            <a:spLocks noGrp="1"/>
          </p:cNvSpPr>
          <p:nvPr>
            <p:ph type="ftr" sz="quarter" idx="11"/>
          </p:nvPr>
        </p:nvSpPr>
        <p:spPr/>
        <p:txBody>
          <a:bodyPr/>
          <a:lstStyle/>
          <a:p>
            <a:r>
              <a:rPr lang="pt-BR" smtClean="0"/>
              <a:t>UEMA - Computação Científica</a:t>
            </a:r>
            <a:endParaRPr lang="pt-BR"/>
          </a:p>
        </p:txBody>
      </p:sp>
      <p:sp>
        <p:nvSpPr>
          <p:cNvPr id="7" name="Slide Number Placeholder 6"/>
          <p:cNvSpPr>
            <a:spLocks noGrp="1"/>
          </p:cNvSpPr>
          <p:nvPr>
            <p:ph type="sldNum" sz="quarter" idx="12"/>
          </p:nvPr>
        </p:nvSpPr>
        <p:spPr/>
        <p:txBody>
          <a:bodyPr/>
          <a:lstStyle/>
          <a:p>
            <a:fld id="{DBA9E7D0-C8FC-46A6-8B22-848566232CBA}" type="slidenum">
              <a:rPr lang="pt-BR" smtClean="0"/>
              <a:t>‹nº›</a:t>
            </a:fld>
            <a:endParaRPr lang="pt-BR"/>
          </a:p>
        </p:txBody>
      </p:sp>
      <p:sp>
        <p:nvSpPr>
          <p:cNvPr id="9" name="Content Placeholder 8"/>
          <p:cNvSpPr>
            <a:spLocks noGrp="1"/>
          </p:cNvSpPr>
          <p:nvPr>
            <p:ph sz="quarter" idx="13"/>
          </p:nvPr>
        </p:nvSpPr>
        <p:spPr>
          <a:xfrm>
            <a:off x="304800" y="381000"/>
            <a:ext cx="7772400" cy="4942840"/>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pt-BR" smtClean="0"/>
              <a:t>Clique para editar o título mestre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8" name="Date Placeholder 7"/>
          <p:cNvSpPr>
            <a:spLocks noGrp="1"/>
          </p:cNvSpPr>
          <p:nvPr>
            <p:ph type="dt" sz="half" idx="10"/>
          </p:nvPr>
        </p:nvSpPr>
        <p:spPr/>
        <p:txBody>
          <a:bodyPr/>
          <a:lstStyle/>
          <a:p>
            <a:fld id="{75C62072-8599-4E74-9494-CD2C762C885F}" type="datetime1">
              <a:rPr lang="pt-BR" smtClean="0"/>
              <a:t>22/11/2017</a:t>
            </a:fld>
            <a:endParaRPr lang="pt-BR"/>
          </a:p>
        </p:txBody>
      </p:sp>
      <p:sp>
        <p:nvSpPr>
          <p:cNvPr id="9" name="Slide Number Placeholder 8"/>
          <p:cNvSpPr>
            <a:spLocks noGrp="1"/>
          </p:cNvSpPr>
          <p:nvPr>
            <p:ph type="sldNum" sz="quarter" idx="11"/>
          </p:nvPr>
        </p:nvSpPr>
        <p:spPr/>
        <p:txBody>
          <a:bodyPr/>
          <a:lstStyle/>
          <a:p>
            <a:fld id="{DBA9E7D0-C8FC-46A6-8B22-848566232CBA}" type="slidenum">
              <a:rPr lang="pt-BR" smtClean="0"/>
              <a:t>‹nº›</a:t>
            </a:fld>
            <a:endParaRPr lang="pt-BR"/>
          </a:p>
        </p:txBody>
      </p:sp>
      <p:sp>
        <p:nvSpPr>
          <p:cNvPr id="10" name="Footer Placeholder 9"/>
          <p:cNvSpPr>
            <a:spLocks noGrp="1"/>
          </p:cNvSpPr>
          <p:nvPr>
            <p:ph type="ftr" sz="quarter" idx="12"/>
          </p:nvPr>
        </p:nvSpPr>
        <p:spPr/>
        <p:txBody>
          <a:bodyPr/>
          <a:lstStyle/>
          <a:p>
            <a:r>
              <a:rPr lang="pt-BR" smtClean="0"/>
              <a:t>UEMA - Computação Científica</a:t>
            </a:r>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pt-BR" smtClean="0"/>
              <a:t>Clique para editar o título mestre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DBA9E7D0-C8FC-46A6-8B22-848566232CBA}" type="slidenum">
              <a:rPr lang="pt-BR" smtClean="0"/>
              <a:t>‹nº›</a:t>
            </a:fld>
            <a:endParaRPr lang="pt-BR"/>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r>
              <a:rPr lang="pt-BR" smtClean="0"/>
              <a:t>UEMA - Computação Científica</a:t>
            </a:r>
            <a:endParaRPr lang="pt-BR"/>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80FC3C8A-25C9-41A3-A27C-AEEBC92D2A1A}" type="datetime1">
              <a:rPr lang="pt-BR" smtClean="0"/>
              <a:t>22/11/2017</a:t>
            </a:fld>
            <a:endParaRPr lang="pt-BR"/>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researchgate.net/publication/2993190_Effects_of_Finite_Register_Length_in%20Digital_Filtering_and_the_Fast_Fourier_Transform" TargetMode="External"/><Relationship Id="rId7" Type="http://schemas.openxmlformats.org/officeDocument/2006/relationships/hyperlink" Target="http://www.cbcity.de/wp-content/uploads/2013/08/Time-2-Frequency-Domain-FFT.gif" TargetMode="External"/><Relationship Id="rId2" Type="http://schemas.openxmlformats.org/officeDocument/2006/relationships/hyperlink" Target="http://www.ece.ufrgs.br/~eng04006/apostilas/area1.pdf" TargetMode="External"/><Relationship Id="rId1" Type="http://schemas.openxmlformats.org/officeDocument/2006/relationships/slideLayout" Target="../slideLayouts/slideLayout2.xml"/><Relationship Id="rId6" Type="http://schemas.openxmlformats.org/officeDocument/2006/relationships/hyperlink" Target="https://pt.wikipedia.org/wiki/Convolu%C3%A7%C3%A3o" TargetMode="External"/><Relationship Id="rId5" Type="http://schemas.openxmlformats.org/officeDocument/2006/relationships/hyperlink" Target="http://intranet.ctism.ufsm.br/gsec/Apostilas/filtropassivo.pdf" TargetMode="External"/><Relationship Id="rId4" Type="http://schemas.openxmlformats.org/officeDocument/2006/relationships/hyperlink" Target="https://www.mathworks.com/help/signal/ref/fir1.html?requestedDomain=www.mathworks.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83568" y="1628800"/>
            <a:ext cx="7772400" cy="2016223"/>
          </a:xfrm>
        </p:spPr>
        <p:txBody>
          <a:bodyPr>
            <a:normAutofit fontScale="90000"/>
          </a:bodyPr>
          <a:lstStyle/>
          <a:p>
            <a:pPr algn="ctr"/>
            <a:r>
              <a:rPr lang="pt-BR" sz="4900" dirty="0" smtClean="0"/>
              <a:t>Filtro para separação de </a:t>
            </a:r>
            <a:r>
              <a:rPr lang="pt-BR" sz="4900" dirty="0"/>
              <a:t>canais</a:t>
            </a:r>
            <a:br>
              <a:rPr lang="pt-BR" sz="4900" dirty="0"/>
            </a:br>
            <a:r>
              <a:rPr lang="pt-BR" sz="4900" dirty="0"/>
              <a:t>Telecomunicações</a:t>
            </a:r>
            <a:r>
              <a:rPr lang="pt-BR" dirty="0"/>
              <a:t/>
            </a:r>
            <a:br>
              <a:rPr lang="pt-BR" dirty="0"/>
            </a:br>
            <a:r>
              <a:rPr lang="pt-BR" dirty="0" smtClean="0"/>
              <a:t/>
            </a:r>
            <a:br>
              <a:rPr lang="pt-BR" dirty="0" smtClean="0"/>
            </a:br>
            <a:endParaRPr lang="pt-BR" dirty="0"/>
          </a:p>
        </p:txBody>
      </p:sp>
      <p:sp>
        <p:nvSpPr>
          <p:cNvPr id="3" name="Subtítulo 2"/>
          <p:cNvSpPr>
            <a:spLocks noGrp="1"/>
          </p:cNvSpPr>
          <p:nvPr>
            <p:ph type="subTitle" idx="1"/>
          </p:nvPr>
        </p:nvSpPr>
        <p:spPr>
          <a:xfrm>
            <a:off x="899592" y="3717032"/>
            <a:ext cx="5832648" cy="2639144"/>
          </a:xfrm>
        </p:spPr>
        <p:txBody>
          <a:bodyPr>
            <a:normAutofit/>
          </a:bodyPr>
          <a:lstStyle/>
          <a:p>
            <a:pPr algn="l"/>
            <a:r>
              <a:rPr lang="pt-BR" b="1" dirty="0" smtClean="0"/>
              <a:t>Grupo:</a:t>
            </a:r>
          </a:p>
          <a:p>
            <a:pPr algn="l"/>
            <a:r>
              <a:rPr lang="pt-BR" b="1" dirty="0" smtClean="0"/>
              <a:t>André Henrique	201221932 </a:t>
            </a:r>
          </a:p>
          <a:p>
            <a:pPr algn="l"/>
            <a:r>
              <a:rPr lang="pt-BR" b="1" dirty="0"/>
              <a:t>Flavio </a:t>
            </a:r>
            <a:r>
              <a:rPr lang="pt-BR" b="1" dirty="0" smtClean="0"/>
              <a:t>Souza	201209295 </a:t>
            </a:r>
          </a:p>
          <a:p>
            <a:r>
              <a:rPr lang="pt-BR" b="1" dirty="0"/>
              <a:t>Igor Alencar </a:t>
            </a:r>
            <a:r>
              <a:rPr lang="pt-BR" b="1" dirty="0" smtClean="0"/>
              <a:t>	201205151</a:t>
            </a:r>
          </a:p>
          <a:p>
            <a:r>
              <a:rPr lang="pt-BR" b="1" dirty="0" smtClean="0"/>
              <a:t>Marcus V</a:t>
            </a:r>
            <a:r>
              <a:rPr lang="pt-BR" b="1" dirty="0"/>
              <a:t>inicius </a:t>
            </a:r>
            <a:r>
              <a:rPr lang="pt-BR" b="1" dirty="0" smtClean="0"/>
              <a:t>	201203415</a:t>
            </a:r>
          </a:p>
          <a:p>
            <a:r>
              <a:rPr lang="pt-BR" b="1" dirty="0" err="1" smtClean="0"/>
              <a:t>Pery</a:t>
            </a:r>
            <a:r>
              <a:rPr lang="pt-BR" b="1" dirty="0" smtClean="0"/>
              <a:t> </a:t>
            </a:r>
            <a:r>
              <a:rPr lang="pt-BR" b="1" dirty="0"/>
              <a:t>Queiroz 	</a:t>
            </a:r>
            <a:r>
              <a:rPr lang="pt-BR" b="1" dirty="0" smtClean="0"/>
              <a:t>201203415 </a:t>
            </a:r>
            <a:endParaRPr lang="pt-BR" b="1" dirty="0"/>
          </a:p>
        </p:txBody>
      </p:sp>
      <p:sp>
        <p:nvSpPr>
          <p:cNvPr id="4" name="Espaço Reservado para Rodapé 3"/>
          <p:cNvSpPr>
            <a:spLocks noGrp="1"/>
          </p:cNvSpPr>
          <p:nvPr>
            <p:ph type="ftr" sz="quarter" idx="11"/>
          </p:nvPr>
        </p:nvSpPr>
        <p:spPr/>
        <p:txBody>
          <a:bodyPr/>
          <a:lstStyle/>
          <a:p>
            <a:r>
              <a:rPr lang="pt-BR" smtClean="0"/>
              <a:t>UEMA - Computação Científica</a:t>
            </a:r>
            <a:endParaRPr lang="pt-BR" dirty="0"/>
          </a:p>
        </p:txBody>
      </p:sp>
      <p:sp>
        <p:nvSpPr>
          <p:cNvPr id="5" name="Espaço Reservado para Número de Slide 4"/>
          <p:cNvSpPr>
            <a:spLocks noGrp="1"/>
          </p:cNvSpPr>
          <p:nvPr>
            <p:ph type="sldNum" sz="quarter" idx="12"/>
          </p:nvPr>
        </p:nvSpPr>
        <p:spPr/>
        <p:txBody>
          <a:bodyPr/>
          <a:lstStyle/>
          <a:p>
            <a:fld id="{DBA9E7D0-C8FC-46A6-8B22-848566232CBA}" type="slidenum">
              <a:rPr lang="pt-BR" smtClean="0"/>
              <a:t>1</a:t>
            </a:fld>
            <a:endParaRPr lang="pt-BR"/>
          </a:p>
        </p:txBody>
      </p:sp>
    </p:spTree>
    <p:extLst>
      <p:ext uri="{BB962C8B-B14F-4D97-AF65-F5344CB8AC3E}">
        <p14:creationId xmlns:p14="http://schemas.microsoft.com/office/powerpoint/2010/main" val="651980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57BE837-4FE4-499A-9513-979CDBDE7179}"/>
              </a:ext>
            </a:extLst>
          </p:cNvPr>
          <p:cNvSpPr>
            <a:spLocks noGrp="1"/>
          </p:cNvSpPr>
          <p:nvPr>
            <p:ph type="title"/>
          </p:nvPr>
        </p:nvSpPr>
        <p:spPr/>
        <p:txBody>
          <a:bodyPr>
            <a:normAutofit fontScale="90000"/>
          </a:bodyPr>
          <a:lstStyle/>
          <a:p>
            <a:r>
              <a:rPr lang="pt-BR" dirty="0"/>
              <a:t>Sinais periódicos x Sinais aperiódicos</a:t>
            </a:r>
          </a:p>
        </p:txBody>
      </p:sp>
      <p:sp>
        <p:nvSpPr>
          <p:cNvPr id="3" name="Espaço Reservado para Conteúdo 2">
            <a:extLst>
              <a:ext uri="{FF2B5EF4-FFF2-40B4-BE49-F238E27FC236}">
                <a16:creationId xmlns="" xmlns:a16="http://schemas.microsoft.com/office/drawing/2014/main" id="{37BAD101-971C-492A-A951-369DAC5FAF36}"/>
              </a:ext>
            </a:extLst>
          </p:cNvPr>
          <p:cNvSpPr>
            <a:spLocks noGrp="1"/>
          </p:cNvSpPr>
          <p:nvPr>
            <p:ph idx="1"/>
          </p:nvPr>
        </p:nvSpPr>
        <p:spPr>
          <a:xfrm>
            <a:off x="457200" y="1700808"/>
            <a:ext cx="8229600" cy="4525963"/>
          </a:xfrm>
        </p:spPr>
        <p:txBody>
          <a:bodyPr/>
          <a:lstStyle/>
          <a:p>
            <a:r>
              <a:rPr lang="pt-BR" dirty="0"/>
              <a:t>Sinais aperiódicos</a:t>
            </a:r>
          </a:p>
          <a:p>
            <a:pPr lvl="1"/>
            <a:r>
              <a:rPr lang="pt-BR" dirty="0"/>
              <a:t>Não existe </a:t>
            </a:r>
            <a:r>
              <a:rPr lang="pt-BR" dirty="0" smtClean="0"/>
              <a:t>t(0) </a:t>
            </a:r>
            <a:r>
              <a:rPr lang="pt-BR" dirty="0"/>
              <a:t>que satisfaça a condição de periodicidade</a:t>
            </a:r>
          </a:p>
          <a:p>
            <a:pPr lvl="1"/>
            <a:r>
              <a:rPr lang="pt-BR" dirty="0"/>
              <a:t>Não apresentam uma repetição de seus valores de amplitude a intervalores regulares de tempo</a:t>
            </a:r>
          </a:p>
        </p:txBody>
      </p:sp>
      <p:pic>
        <p:nvPicPr>
          <p:cNvPr id="7" name="Espaço Reservado para Conteúdo 3">
            <a:extLst>
              <a:ext uri="{FF2B5EF4-FFF2-40B4-BE49-F238E27FC236}">
                <a16:creationId xmlns="" xmlns:a16="http://schemas.microsoft.com/office/drawing/2014/main" id="{8D4AF92F-85F6-462A-BA1B-E40AC612D2EB}"/>
              </a:ext>
            </a:extLst>
          </p:cNvPr>
          <p:cNvPicPr>
            <a:picLocks noChangeAspect="1"/>
          </p:cNvPicPr>
          <p:nvPr/>
        </p:nvPicPr>
        <p:blipFill>
          <a:blip r:embed="rId2"/>
          <a:stretch>
            <a:fillRect/>
          </a:stretch>
        </p:blipFill>
        <p:spPr>
          <a:xfrm>
            <a:off x="427599" y="3584229"/>
            <a:ext cx="3509436" cy="2517639"/>
          </a:xfrm>
          <a:prstGeom prst="rect">
            <a:avLst/>
          </a:prstGeom>
        </p:spPr>
      </p:pic>
      <p:pic>
        <p:nvPicPr>
          <p:cNvPr id="8" name="Imagem 7">
            <a:extLst>
              <a:ext uri="{FF2B5EF4-FFF2-40B4-BE49-F238E27FC236}">
                <a16:creationId xmlns="" xmlns:a16="http://schemas.microsoft.com/office/drawing/2014/main" id="{DFD5F2AB-6C25-4753-9EDB-71C5564A85E4}"/>
              </a:ext>
            </a:extLst>
          </p:cNvPr>
          <p:cNvPicPr>
            <a:picLocks noChangeAspect="1"/>
          </p:cNvPicPr>
          <p:nvPr/>
        </p:nvPicPr>
        <p:blipFill>
          <a:blip r:embed="rId3"/>
          <a:stretch>
            <a:fillRect/>
          </a:stretch>
        </p:blipFill>
        <p:spPr>
          <a:xfrm>
            <a:off x="4390628" y="3481864"/>
            <a:ext cx="3701951" cy="2828100"/>
          </a:xfrm>
          <a:prstGeom prst="rect">
            <a:avLst/>
          </a:prstGeom>
        </p:spPr>
      </p:pic>
      <p:sp>
        <p:nvSpPr>
          <p:cNvPr id="4" name="Espaço Reservado para Rodapé 3"/>
          <p:cNvSpPr>
            <a:spLocks noGrp="1"/>
          </p:cNvSpPr>
          <p:nvPr>
            <p:ph type="ftr" sz="quarter" idx="11"/>
          </p:nvPr>
        </p:nvSpPr>
        <p:spPr/>
        <p:txBody>
          <a:bodyPr/>
          <a:lstStyle/>
          <a:p>
            <a:r>
              <a:rPr lang="pt-BR" smtClean="0"/>
              <a:t>UEMA - Computação Científica</a:t>
            </a:r>
            <a:endParaRPr lang="pt-BR"/>
          </a:p>
        </p:txBody>
      </p:sp>
      <p:sp>
        <p:nvSpPr>
          <p:cNvPr id="5" name="Espaço Reservado para Número de Slide 4"/>
          <p:cNvSpPr>
            <a:spLocks noGrp="1"/>
          </p:cNvSpPr>
          <p:nvPr>
            <p:ph type="sldNum" sz="quarter" idx="12"/>
          </p:nvPr>
        </p:nvSpPr>
        <p:spPr/>
        <p:txBody>
          <a:bodyPr/>
          <a:lstStyle/>
          <a:p>
            <a:fld id="{DBA9E7D0-C8FC-46A6-8B22-848566232CBA}" type="slidenum">
              <a:rPr lang="pt-BR" smtClean="0"/>
              <a:t>10</a:t>
            </a:fld>
            <a:endParaRPr lang="pt-BR"/>
          </a:p>
        </p:txBody>
      </p:sp>
      <p:sp>
        <p:nvSpPr>
          <p:cNvPr id="9" name="Título 1"/>
          <p:cNvSpPr txBox="1">
            <a:spLocks/>
          </p:cNvSpPr>
          <p:nvPr/>
        </p:nvSpPr>
        <p:spPr>
          <a:xfrm>
            <a:off x="971600" y="5788468"/>
            <a:ext cx="2763141"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000" b="1" dirty="0"/>
              <a:t>Figura </a:t>
            </a:r>
            <a:r>
              <a:rPr lang="pt-BR" sz="2000" b="1" dirty="0" smtClean="0"/>
              <a:t>4:  Sinal Periódico</a:t>
            </a:r>
            <a:endParaRPr lang="pt-BR" sz="2000" b="1" dirty="0"/>
          </a:p>
        </p:txBody>
      </p:sp>
      <p:sp>
        <p:nvSpPr>
          <p:cNvPr id="10" name="Título 1"/>
          <p:cNvSpPr txBox="1">
            <a:spLocks/>
          </p:cNvSpPr>
          <p:nvPr/>
        </p:nvSpPr>
        <p:spPr>
          <a:xfrm>
            <a:off x="5079454" y="5801566"/>
            <a:ext cx="2763141"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000" b="1" dirty="0"/>
              <a:t>Figura </a:t>
            </a:r>
            <a:r>
              <a:rPr lang="pt-BR" sz="2000" b="1" dirty="0" smtClean="0"/>
              <a:t>5  Sinal </a:t>
            </a:r>
            <a:r>
              <a:rPr lang="pt-BR" sz="2000" b="1" dirty="0"/>
              <a:t>A</a:t>
            </a:r>
            <a:r>
              <a:rPr lang="pt-BR" sz="2000" b="1" dirty="0" smtClean="0"/>
              <a:t>periódico</a:t>
            </a:r>
            <a:endParaRPr lang="pt-BR" sz="2000" b="1" dirty="0"/>
          </a:p>
        </p:txBody>
      </p:sp>
    </p:spTree>
    <p:extLst>
      <p:ext uri="{BB962C8B-B14F-4D97-AF65-F5344CB8AC3E}">
        <p14:creationId xmlns:p14="http://schemas.microsoft.com/office/powerpoint/2010/main" val="37813741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73522E4-759A-4B8C-BBBB-67B7D8302DCE}"/>
              </a:ext>
            </a:extLst>
          </p:cNvPr>
          <p:cNvSpPr>
            <a:spLocks noGrp="1"/>
          </p:cNvSpPr>
          <p:nvPr>
            <p:ph type="title"/>
          </p:nvPr>
        </p:nvSpPr>
        <p:spPr/>
        <p:txBody>
          <a:bodyPr/>
          <a:lstStyle/>
          <a:p>
            <a:r>
              <a:rPr lang="pt-BR" dirty="0"/>
              <a:t>O que é ruído?</a:t>
            </a:r>
          </a:p>
        </p:txBody>
      </p:sp>
      <p:sp>
        <p:nvSpPr>
          <p:cNvPr id="3" name="Espaço Reservado para Conteúdo 2">
            <a:extLst>
              <a:ext uri="{FF2B5EF4-FFF2-40B4-BE49-F238E27FC236}">
                <a16:creationId xmlns="" xmlns:a16="http://schemas.microsoft.com/office/drawing/2014/main" id="{780B3087-412A-432E-82DA-475F762D057D}"/>
              </a:ext>
            </a:extLst>
          </p:cNvPr>
          <p:cNvSpPr>
            <a:spLocks noGrp="1"/>
          </p:cNvSpPr>
          <p:nvPr>
            <p:ph idx="1"/>
          </p:nvPr>
        </p:nvSpPr>
        <p:spPr/>
        <p:txBody>
          <a:bodyPr>
            <a:normAutofit/>
          </a:bodyPr>
          <a:lstStyle/>
          <a:p>
            <a:r>
              <a:rPr lang="pt-BR" dirty="0"/>
              <a:t>Qualquer som indesejável, desagradável e que perturba, tanto de forma física como de forma psicológica para todo aquele que percebe o ruído, ou seja, para aquele que o ouve.</a:t>
            </a:r>
            <a:br>
              <a:rPr lang="pt-BR" dirty="0"/>
            </a:br>
            <a:r>
              <a:rPr lang="pt-BR" dirty="0"/>
              <a:t/>
            </a:r>
            <a:br>
              <a:rPr lang="pt-BR" dirty="0"/>
            </a:br>
            <a:r>
              <a:rPr lang="pt-BR" dirty="0"/>
              <a:t>O ruído varia na sua composição naquilo que se refere à frequência, intensidade e duração. Como conceito, é o som ou a mistura de sons que são capazes de causar dano à saúde de quem o percebe. Ou seja, ruído é um som ou um conjunto de sons desagradáveis ao ouvido dos indivíduos.</a:t>
            </a:r>
            <a:br>
              <a:rPr lang="pt-BR" dirty="0"/>
            </a:br>
            <a:endParaRPr lang="pt-BR" dirty="0"/>
          </a:p>
        </p:txBody>
      </p:sp>
      <p:sp>
        <p:nvSpPr>
          <p:cNvPr id="4" name="Espaço Reservado para Rodapé 3"/>
          <p:cNvSpPr>
            <a:spLocks noGrp="1"/>
          </p:cNvSpPr>
          <p:nvPr>
            <p:ph type="ftr" sz="quarter" idx="11"/>
          </p:nvPr>
        </p:nvSpPr>
        <p:spPr/>
        <p:txBody>
          <a:bodyPr/>
          <a:lstStyle/>
          <a:p>
            <a:r>
              <a:rPr lang="pt-BR" smtClean="0"/>
              <a:t>UEMA - Computação Científica</a:t>
            </a:r>
            <a:endParaRPr lang="pt-BR"/>
          </a:p>
        </p:txBody>
      </p:sp>
      <p:sp>
        <p:nvSpPr>
          <p:cNvPr id="5" name="Espaço Reservado para Número de Slide 4"/>
          <p:cNvSpPr>
            <a:spLocks noGrp="1"/>
          </p:cNvSpPr>
          <p:nvPr>
            <p:ph type="sldNum" sz="quarter" idx="12"/>
          </p:nvPr>
        </p:nvSpPr>
        <p:spPr/>
        <p:txBody>
          <a:bodyPr/>
          <a:lstStyle/>
          <a:p>
            <a:fld id="{DBA9E7D0-C8FC-46A6-8B22-848566232CBA}" type="slidenum">
              <a:rPr lang="pt-BR" smtClean="0"/>
              <a:t>11</a:t>
            </a:fld>
            <a:endParaRPr lang="pt-BR"/>
          </a:p>
        </p:txBody>
      </p:sp>
    </p:spTree>
    <p:extLst>
      <p:ext uri="{BB962C8B-B14F-4D97-AF65-F5344CB8AC3E}">
        <p14:creationId xmlns:p14="http://schemas.microsoft.com/office/powerpoint/2010/main" val="29249697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Ruídos</a:t>
            </a:r>
          </a:p>
        </p:txBody>
      </p:sp>
      <p:sp>
        <p:nvSpPr>
          <p:cNvPr id="3" name="Espaço Reservado para Conteúdo 2"/>
          <p:cNvSpPr>
            <a:spLocks noGrp="1"/>
          </p:cNvSpPr>
          <p:nvPr>
            <p:ph idx="1"/>
          </p:nvPr>
        </p:nvSpPr>
        <p:spPr/>
        <p:txBody>
          <a:bodyPr>
            <a:normAutofit/>
          </a:bodyPr>
          <a:lstStyle/>
          <a:p>
            <a:pPr marL="0" indent="0">
              <a:buNone/>
            </a:pPr>
            <a:r>
              <a:rPr lang="pt-BR" dirty="0"/>
              <a:t>• Ruído é um sinal interferente de natureza aleatória que provoca a degradação de sinal durante seu processamento. </a:t>
            </a:r>
          </a:p>
          <a:p>
            <a:pPr marL="0" indent="0">
              <a:buNone/>
            </a:pPr>
            <a:r>
              <a:rPr lang="pt-BR" dirty="0"/>
              <a:t>	– Este sinal pode ter diferentes origens</a:t>
            </a:r>
          </a:p>
          <a:p>
            <a:pPr marL="0" indent="0">
              <a:buNone/>
            </a:pPr>
            <a:r>
              <a:rPr lang="pt-BR" dirty="0"/>
              <a:t>		• Gerados pelo homem </a:t>
            </a:r>
          </a:p>
          <a:p>
            <a:pPr marL="0" indent="0">
              <a:buNone/>
            </a:pPr>
            <a:r>
              <a:rPr lang="pt-BR" dirty="0"/>
              <a:t>		• Intrínseco ou relacionado aos dispositivos 		eletrônicos </a:t>
            </a:r>
          </a:p>
          <a:p>
            <a:pPr marL="0" indent="0">
              <a:buNone/>
            </a:pPr>
            <a:r>
              <a:rPr lang="pt-BR" dirty="0"/>
              <a:t>• O Ruído é quantificado através de sua potência </a:t>
            </a:r>
          </a:p>
          <a:p>
            <a:pPr marL="0" indent="0">
              <a:buNone/>
            </a:pPr>
            <a:r>
              <a:rPr lang="pt-BR" dirty="0"/>
              <a:t>	– A métrica de desempenho comumente utilizada 	é a RELAÇÃO SINAL-RUÍDO (SNR – </a:t>
            </a:r>
            <a:r>
              <a:rPr lang="pt-BR" dirty="0" err="1"/>
              <a:t>signal</a:t>
            </a:r>
            <a:r>
              <a:rPr lang="pt-BR" dirty="0"/>
              <a:t> </a:t>
            </a:r>
            <a:r>
              <a:rPr lang="pt-BR" dirty="0" err="1"/>
              <a:t>to</a:t>
            </a:r>
            <a:r>
              <a:rPr lang="pt-BR" dirty="0"/>
              <a:t> </a:t>
            </a:r>
            <a:r>
              <a:rPr lang="pt-BR" dirty="0" err="1"/>
              <a:t>noise</a:t>
            </a:r>
            <a:r>
              <a:rPr lang="pt-BR" dirty="0"/>
              <a:t> 	</a:t>
            </a:r>
            <a:r>
              <a:rPr lang="pt-BR" dirty="0" err="1"/>
              <a:t>ratio</a:t>
            </a:r>
            <a:r>
              <a:rPr lang="pt-BR" dirty="0"/>
              <a:t>)</a:t>
            </a:r>
          </a:p>
        </p:txBody>
      </p:sp>
      <p:sp>
        <p:nvSpPr>
          <p:cNvPr id="4" name="Espaço Reservado para Rodapé 3"/>
          <p:cNvSpPr>
            <a:spLocks noGrp="1"/>
          </p:cNvSpPr>
          <p:nvPr>
            <p:ph type="ftr" sz="quarter" idx="11"/>
          </p:nvPr>
        </p:nvSpPr>
        <p:spPr/>
        <p:txBody>
          <a:bodyPr/>
          <a:lstStyle/>
          <a:p>
            <a:r>
              <a:rPr lang="pt-BR" smtClean="0"/>
              <a:t>UEMA - Computação Científica</a:t>
            </a:r>
            <a:endParaRPr lang="pt-BR"/>
          </a:p>
        </p:txBody>
      </p:sp>
      <p:sp>
        <p:nvSpPr>
          <p:cNvPr id="5" name="Espaço Reservado para Número de Slide 4"/>
          <p:cNvSpPr>
            <a:spLocks noGrp="1"/>
          </p:cNvSpPr>
          <p:nvPr>
            <p:ph type="sldNum" sz="quarter" idx="12"/>
          </p:nvPr>
        </p:nvSpPr>
        <p:spPr/>
        <p:txBody>
          <a:bodyPr/>
          <a:lstStyle/>
          <a:p>
            <a:fld id="{DBA9E7D0-C8FC-46A6-8B22-848566232CBA}" type="slidenum">
              <a:rPr lang="pt-BR" smtClean="0"/>
              <a:t>12</a:t>
            </a:fld>
            <a:endParaRPr lang="pt-BR"/>
          </a:p>
        </p:txBody>
      </p:sp>
    </p:spTree>
    <p:extLst>
      <p:ext uri="{BB962C8B-B14F-4D97-AF65-F5344CB8AC3E}">
        <p14:creationId xmlns:p14="http://schemas.microsoft.com/office/powerpoint/2010/main" val="1895843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365595B-7582-4D11-9C8A-E9F6383D0055}"/>
              </a:ext>
            </a:extLst>
          </p:cNvPr>
          <p:cNvSpPr>
            <a:spLocks noGrp="1"/>
          </p:cNvSpPr>
          <p:nvPr>
            <p:ph type="title"/>
          </p:nvPr>
        </p:nvSpPr>
        <p:spPr>
          <a:xfrm>
            <a:off x="457200" y="160337"/>
            <a:ext cx="8229600" cy="1143000"/>
          </a:xfrm>
        </p:spPr>
        <p:txBody>
          <a:bodyPr/>
          <a:lstStyle/>
          <a:p>
            <a:r>
              <a:rPr lang="pt-BR" dirty="0"/>
              <a:t>Tipos de ruído</a:t>
            </a:r>
          </a:p>
        </p:txBody>
      </p:sp>
      <p:sp>
        <p:nvSpPr>
          <p:cNvPr id="3" name="Espaço Reservado para Conteúdo 2">
            <a:extLst>
              <a:ext uri="{FF2B5EF4-FFF2-40B4-BE49-F238E27FC236}">
                <a16:creationId xmlns="" xmlns:a16="http://schemas.microsoft.com/office/drawing/2014/main" id="{7CB5637C-79EB-4DA7-A6C5-2DD10B5C2422}"/>
              </a:ext>
            </a:extLst>
          </p:cNvPr>
          <p:cNvSpPr>
            <a:spLocks noGrp="1"/>
          </p:cNvSpPr>
          <p:nvPr>
            <p:ph idx="1"/>
          </p:nvPr>
        </p:nvSpPr>
        <p:spPr>
          <a:xfrm>
            <a:off x="431684" y="1166018"/>
            <a:ext cx="8229600" cy="5691982"/>
          </a:xfrm>
        </p:spPr>
        <p:txBody>
          <a:bodyPr>
            <a:normAutofit/>
          </a:bodyPr>
          <a:lstStyle/>
          <a:p>
            <a:r>
              <a:rPr lang="pt-BR" dirty="0"/>
              <a:t>Gerados pelo homem ou ruído interferente</a:t>
            </a:r>
          </a:p>
          <a:p>
            <a:pPr marL="457200" lvl="1" indent="0">
              <a:buNone/>
            </a:pPr>
            <a:r>
              <a:rPr lang="pt-BR" dirty="0"/>
              <a:t>– Acoplamento de sinal</a:t>
            </a:r>
          </a:p>
          <a:p>
            <a:pPr marL="457200" lvl="1" indent="0">
              <a:buNone/>
            </a:pPr>
            <a:r>
              <a:rPr lang="pt-BR" dirty="0"/>
              <a:t> – Acoplamento pelo substrato </a:t>
            </a:r>
          </a:p>
          <a:p>
            <a:pPr marL="457200" lvl="1" indent="0">
              <a:buNone/>
            </a:pPr>
            <a:r>
              <a:rPr lang="pt-BR" dirty="0"/>
              <a:t>– Rejeição do ruído da fonte de alimentação (PSRR) finito </a:t>
            </a:r>
          </a:p>
          <a:p>
            <a:pPr marL="457200" lvl="1" indent="0">
              <a:buNone/>
            </a:pPr>
            <a:r>
              <a:rPr lang="pt-BR" dirty="0"/>
              <a:t>– Possíveis soluções </a:t>
            </a:r>
          </a:p>
          <a:p>
            <a:pPr marL="457200" lvl="1" indent="0">
              <a:buNone/>
            </a:pPr>
            <a:r>
              <a:rPr lang="pt-BR" dirty="0"/>
              <a:t>	• Blindagem e aterramento no caso de sistemas </a:t>
            </a:r>
          </a:p>
          <a:p>
            <a:pPr marL="457200" lvl="1" indent="0">
              <a:buNone/>
            </a:pPr>
            <a:r>
              <a:rPr lang="pt-BR" dirty="0"/>
              <a:t>	• Circuitos diferencias completos (CMR)</a:t>
            </a:r>
          </a:p>
          <a:p>
            <a:pPr marL="457200" lvl="1" indent="0">
              <a:buNone/>
            </a:pPr>
            <a:r>
              <a:rPr lang="pt-BR" dirty="0"/>
              <a:t>		 – Entradas diferenciais</a:t>
            </a:r>
          </a:p>
          <a:p>
            <a:pPr marL="457200" lvl="1" indent="0">
              <a:buNone/>
            </a:pPr>
            <a:r>
              <a:rPr lang="pt-BR" dirty="0"/>
              <a:t>		 – Saídas diferenciais </a:t>
            </a:r>
          </a:p>
          <a:p>
            <a:pPr marL="457200" lvl="1" indent="0">
              <a:buNone/>
            </a:pPr>
            <a:r>
              <a:rPr lang="pt-BR" dirty="0"/>
              <a:t>• Técnicas de leiaute</a:t>
            </a:r>
          </a:p>
          <a:p>
            <a:pPr marL="0" indent="0">
              <a:buNone/>
            </a:pPr>
            <a:r>
              <a:rPr lang="pt-BR" dirty="0"/>
              <a:t>		</a:t>
            </a:r>
          </a:p>
        </p:txBody>
      </p:sp>
      <p:sp>
        <p:nvSpPr>
          <p:cNvPr id="4" name="Espaço Reservado para Rodapé 3"/>
          <p:cNvSpPr>
            <a:spLocks noGrp="1"/>
          </p:cNvSpPr>
          <p:nvPr>
            <p:ph type="ftr" sz="quarter" idx="11"/>
          </p:nvPr>
        </p:nvSpPr>
        <p:spPr/>
        <p:txBody>
          <a:bodyPr/>
          <a:lstStyle/>
          <a:p>
            <a:r>
              <a:rPr lang="pt-BR" smtClean="0"/>
              <a:t>UEMA - Computação Científica</a:t>
            </a:r>
            <a:endParaRPr lang="pt-BR"/>
          </a:p>
        </p:txBody>
      </p:sp>
      <p:sp>
        <p:nvSpPr>
          <p:cNvPr id="5" name="Espaço Reservado para Número de Slide 4"/>
          <p:cNvSpPr>
            <a:spLocks noGrp="1"/>
          </p:cNvSpPr>
          <p:nvPr>
            <p:ph type="sldNum" sz="quarter" idx="12"/>
          </p:nvPr>
        </p:nvSpPr>
        <p:spPr/>
        <p:txBody>
          <a:bodyPr/>
          <a:lstStyle/>
          <a:p>
            <a:fld id="{DBA9E7D0-C8FC-46A6-8B22-848566232CBA}" type="slidenum">
              <a:rPr lang="pt-BR" smtClean="0"/>
              <a:t>13</a:t>
            </a:fld>
            <a:endParaRPr lang="pt-BR"/>
          </a:p>
        </p:txBody>
      </p:sp>
    </p:spTree>
    <p:extLst>
      <p:ext uri="{BB962C8B-B14F-4D97-AF65-F5344CB8AC3E}">
        <p14:creationId xmlns:p14="http://schemas.microsoft.com/office/powerpoint/2010/main" val="13208382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DFCFE0E-04AC-4F08-91C7-412B98A51A43}"/>
              </a:ext>
            </a:extLst>
          </p:cNvPr>
          <p:cNvSpPr>
            <a:spLocks noGrp="1"/>
          </p:cNvSpPr>
          <p:nvPr>
            <p:ph type="title"/>
          </p:nvPr>
        </p:nvSpPr>
        <p:spPr/>
        <p:txBody>
          <a:bodyPr/>
          <a:lstStyle/>
          <a:p>
            <a:r>
              <a:rPr lang="pt-BR" dirty="0"/>
              <a:t>Tipos de ruído</a:t>
            </a:r>
          </a:p>
        </p:txBody>
      </p:sp>
      <p:sp>
        <p:nvSpPr>
          <p:cNvPr id="3" name="Espaço Reservado para Conteúdo 2">
            <a:extLst>
              <a:ext uri="{FF2B5EF4-FFF2-40B4-BE49-F238E27FC236}">
                <a16:creationId xmlns="" xmlns:a16="http://schemas.microsoft.com/office/drawing/2014/main" id="{53662B13-9E68-46E6-9613-F97BADECC528}"/>
              </a:ext>
            </a:extLst>
          </p:cNvPr>
          <p:cNvSpPr>
            <a:spLocks noGrp="1"/>
          </p:cNvSpPr>
          <p:nvPr>
            <p:ph idx="1"/>
          </p:nvPr>
        </p:nvSpPr>
        <p:spPr/>
        <p:txBody>
          <a:bodyPr>
            <a:normAutofit/>
          </a:bodyPr>
          <a:lstStyle/>
          <a:p>
            <a:r>
              <a:rPr lang="pt-BR" dirty="0"/>
              <a:t>Ruído eletrônico ou de dispositivo</a:t>
            </a:r>
          </a:p>
          <a:p>
            <a:pPr marL="0" indent="0">
              <a:buNone/>
            </a:pPr>
            <a:r>
              <a:rPr lang="pt-BR" dirty="0"/>
              <a:t>	– Fundamental – ruído branco</a:t>
            </a:r>
          </a:p>
          <a:p>
            <a:pPr marL="457200" lvl="1" indent="0">
              <a:buNone/>
            </a:pPr>
            <a:r>
              <a:rPr lang="pt-BR" dirty="0"/>
              <a:t>		• Ruído térmico causado pelo movimento</a:t>
            </a:r>
          </a:p>
          <a:p>
            <a:pPr marL="457200" lvl="1" indent="0">
              <a:buNone/>
            </a:pPr>
            <a:r>
              <a:rPr lang="pt-BR" dirty="0"/>
              <a:t>		randômico dos portadores </a:t>
            </a:r>
          </a:p>
          <a:p>
            <a:pPr marL="457200" lvl="1" indent="0">
              <a:buNone/>
            </a:pPr>
            <a:r>
              <a:rPr lang="pt-BR" dirty="0"/>
              <a:t>	</a:t>
            </a:r>
            <a:r>
              <a:rPr lang="pt-BR" sz="3200" dirty="0"/>
              <a:t>– Relacionado com a tecnologia do dispositivo </a:t>
            </a:r>
          </a:p>
          <a:p>
            <a:pPr marL="457200" lvl="1" indent="0">
              <a:buNone/>
            </a:pPr>
            <a:r>
              <a:rPr lang="pt-BR" dirty="0"/>
              <a:t>	• Ruído </a:t>
            </a:r>
            <a:r>
              <a:rPr lang="pt-BR" dirty="0" err="1"/>
              <a:t>flicker</a:t>
            </a:r>
            <a:r>
              <a:rPr lang="pt-BR" dirty="0"/>
              <a:t> causado por defeitos no material e 	rugosidades de interface</a:t>
            </a:r>
          </a:p>
          <a:p>
            <a:endParaRPr lang="pt-BR" dirty="0"/>
          </a:p>
        </p:txBody>
      </p:sp>
      <p:sp>
        <p:nvSpPr>
          <p:cNvPr id="4" name="Espaço Reservado para Rodapé 3"/>
          <p:cNvSpPr>
            <a:spLocks noGrp="1"/>
          </p:cNvSpPr>
          <p:nvPr>
            <p:ph type="ftr" sz="quarter" idx="11"/>
          </p:nvPr>
        </p:nvSpPr>
        <p:spPr/>
        <p:txBody>
          <a:bodyPr/>
          <a:lstStyle/>
          <a:p>
            <a:r>
              <a:rPr lang="pt-BR" smtClean="0"/>
              <a:t>UEMA - Computação Científica</a:t>
            </a:r>
            <a:endParaRPr lang="pt-BR"/>
          </a:p>
        </p:txBody>
      </p:sp>
      <p:sp>
        <p:nvSpPr>
          <p:cNvPr id="5" name="Espaço Reservado para Número de Slide 4"/>
          <p:cNvSpPr>
            <a:spLocks noGrp="1"/>
          </p:cNvSpPr>
          <p:nvPr>
            <p:ph type="sldNum" sz="quarter" idx="12"/>
          </p:nvPr>
        </p:nvSpPr>
        <p:spPr/>
        <p:txBody>
          <a:bodyPr/>
          <a:lstStyle/>
          <a:p>
            <a:fld id="{DBA9E7D0-C8FC-46A6-8B22-848566232CBA}" type="slidenum">
              <a:rPr lang="pt-BR" smtClean="0"/>
              <a:t>14</a:t>
            </a:fld>
            <a:endParaRPr lang="pt-BR"/>
          </a:p>
        </p:txBody>
      </p:sp>
    </p:spTree>
    <p:extLst>
      <p:ext uri="{BB962C8B-B14F-4D97-AF65-F5344CB8AC3E}">
        <p14:creationId xmlns:p14="http://schemas.microsoft.com/office/powerpoint/2010/main" val="2151808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B740939-5B21-4861-B6C6-F3694C7E3517}"/>
              </a:ext>
            </a:extLst>
          </p:cNvPr>
          <p:cNvSpPr>
            <a:spLocks noGrp="1"/>
          </p:cNvSpPr>
          <p:nvPr>
            <p:ph type="title"/>
          </p:nvPr>
        </p:nvSpPr>
        <p:spPr/>
        <p:txBody>
          <a:bodyPr/>
          <a:lstStyle/>
          <a:p>
            <a:r>
              <a:rPr lang="pt-BR" dirty="0"/>
              <a:t>Fontes de ruído</a:t>
            </a:r>
          </a:p>
        </p:txBody>
      </p:sp>
      <p:sp>
        <p:nvSpPr>
          <p:cNvPr id="3" name="Espaço Reservado para Conteúdo 2">
            <a:extLst>
              <a:ext uri="{FF2B5EF4-FFF2-40B4-BE49-F238E27FC236}">
                <a16:creationId xmlns="" xmlns:a16="http://schemas.microsoft.com/office/drawing/2014/main" id="{5145BA1E-5C03-4C37-AEA3-A1E3BB1482C8}"/>
              </a:ext>
            </a:extLst>
          </p:cNvPr>
          <p:cNvSpPr>
            <a:spLocks noGrp="1"/>
          </p:cNvSpPr>
          <p:nvPr>
            <p:ph idx="1"/>
          </p:nvPr>
        </p:nvSpPr>
        <p:spPr/>
        <p:txBody>
          <a:bodyPr/>
          <a:lstStyle/>
          <a:p>
            <a:r>
              <a:rPr lang="pt-BR" dirty="0"/>
              <a:t>Circuitos Digitais </a:t>
            </a:r>
          </a:p>
          <a:p>
            <a:r>
              <a:rPr lang="pt-BR" dirty="0"/>
              <a:t>Fontes Chaveadas</a:t>
            </a:r>
          </a:p>
          <a:p>
            <a:r>
              <a:rPr lang="pt-BR" dirty="0"/>
              <a:t>Descarga Eletrostática – ESD </a:t>
            </a:r>
          </a:p>
          <a:p>
            <a:r>
              <a:rPr lang="pt-BR" dirty="0"/>
              <a:t>Motores, relés e </a:t>
            </a:r>
            <a:r>
              <a:rPr lang="pt-BR" dirty="0" err="1"/>
              <a:t>contactoras</a:t>
            </a:r>
            <a:r>
              <a:rPr lang="pt-BR" dirty="0"/>
              <a:t> </a:t>
            </a:r>
          </a:p>
          <a:p>
            <a:r>
              <a:rPr lang="pt-BR" dirty="0"/>
              <a:t>Interferência Eletromagnética de transceptores de rádio – EMI </a:t>
            </a:r>
          </a:p>
          <a:p>
            <a:r>
              <a:rPr lang="pt-BR" dirty="0"/>
              <a:t>Ruído Intrínseco.</a:t>
            </a:r>
          </a:p>
        </p:txBody>
      </p:sp>
      <p:sp>
        <p:nvSpPr>
          <p:cNvPr id="4" name="Espaço Reservado para Rodapé 3"/>
          <p:cNvSpPr>
            <a:spLocks noGrp="1"/>
          </p:cNvSpPr>
          <p:nvPr>
            <p:ph type="ftr" sz="quarter" idx="11"/>
          </p:nvPr>
        </p:nvSpPr>
        <p:spPr/>
        <p:txBody>
          <a:bodyPr/>
          <a:lstStyle/>
          <a:p>
            <a:r>
              <a:rPr lang="pt-BR" smtClean="0"/>
              <a:t>UEMA - Computação Científica</a:t>
            </a:r>
            <a:endParaRPr lang="pt-BR"/>
          </a:p>
        </p:txBody>
      </p:sp>
      <p:sp>
        <p:nvSpPr>
          <p:cNvPr id="5" name="Espaço Reservado para Número de Slide 4"/>
          <p:cNvSpPr>
            <a:spLocks noGrp="1"/>
          </p:cNvSpPr>
          <p:nvPr>
            <p:ph type="sldNum" sz="quarter" idx="12"/>
          </p:nvPr>
        </p:nvSpPr>
        <p:spPr/>
        <p:txBody>
          <a:bodyPr/>
          <a:lstStyle/>
          <a:p>
            <a:fld id="{DBA9E7D0-C8FC-46A6-8B22-848566232CBA}" type="slidenum">
              <a:rPr lang="pt-BR" smtClean="0"/>
              <a:t>15</a:t>
            </a:fld>
            <a:endParaRPr lang="pt-BR"/>
          </a:p>
        </p:txBody>
      </p:sp>
    </p:spTree>
    <p:extLst>
      <p:ext uri="{BB962C8B-B14F-4D97-AF65-F5344CB8AC3E}">
        <p14:creationId xmlns:p14="http://schemas.microsoft.com/office/powerpoint/2010/main" val="20155914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7504" y="332656"/>
            <a:ext cx="8856984" cy="1470025"/>
          </a:xfrm>
        </p:spPr>
        <p:txBody>
          <a:bodyPr>
            <a:normAutofit/>
          </a:bodyPr>
          <a:lstStyle/>
          <a:p>
            <a:r>
              <a:rPr lang="pt-BR" sz="3600" dirty="0" smtClean="0"/>
              <a:t>Transformada Rápida de Fourier - FFT</a:t>
            </a:r>
            <a:endParaRPr lang="pt-BR" sz="3600" dirty="0"/>
          </a:p>
        </p:txBody>
      </p:sp>
      <p:sp>
        <p:nvSpPr>
          <p:cNvPr id="3" name="Espaço Reservado para Rodapé 2"/>
          <p:cNvSpPr>
            <a:spLocks noGrp="1"/>
          </p:cNvSpPr>
          <p:nvPr>
            <p:ph type="ftr" sz="quarter" idx="11"/>
          </p:nvPr>
        </p:nvSpPr>
        <p:spPr/>
        <p:txBody>
          <a:bodyPr/>
          <a:lstStyle/>
          <a:p>
            <a:r>
              <a:rPr lang="pt-BR" smtClean="0"/>
              <a:t>UEMA - Computação Científica</a:t>
            </a:r>
            <a:endParaRPr lang="pt-BR"/>
          </a:p>
        </p:txBody>
      </p:sp>
      <p:sp>
        <p:nvSpPr>
          <p:cNvPr id="4" name="Espaço Reservado para Número de Slide 3"/>
          <p:cNvSpPr>
            <a:spLocks noGrp="1"/>
          </p:cNvSpPr>
          <p:nvPr>
            <p:ph type="sldNum" sz="quarter" idx="12"/>
          </p:nvPr>
        </p:nvSpPr>
        <p:spPr/>
        <p:txBody>
          <a:bodyPr/>
          <a:lstStyle/>
          <a:p>
            <a:fld id="{DBA9E7D0-C8FC-46A6-8B22-848566232CBA}" type="slidenum">
              <a:rPr lang="pt-BR" smtClean="0"/>
              <a:t>16</a:t>
            </a:fld>
            <a:endParaRPr lang="pt-BR"/>
          </a:p>
        </p:txBody>
      </p:sp>
    </p:spTree>
    <p:extLst>
      <p:ext uri="{BB962C8B-B14F-4D97-AF65-F5344CB8AC3E}">
        <p14:creationId xmlns:p14="http://schemas.microsoft.com/office/powerpoint/2010/main" val="42810127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7504" y="332656"/>
            <a:ext cx="8856984" cy="1470025"/>
          </a:xfrm>
        </p:spPr>
        <p:txBody>
          <a:bodyPr>
            <a:normAutofit/>
          </a:bodyPr>
          <a:lstStyle/>
          <a:p>
            <a:r>
              <a:rPr lang="pt-BR" sz="3600" dirty="0" smtClean="0"/>
              <a:t>Transformada Rápida de Fourier - FFT</a:t>
            </a:r>
            <a:endParaRPr lang="pt-BR" sz="3600" dirty="0"/>
          </a:p>
        </p:txBody>
      </p:sp>
      <p:sp>
        <p:nvSpPr>
          <p:cNvPr id="5" name="Espaço Reservado para Rodapé 4"/>
          <p:cNvSpPr>
            <a:spLocks noGrp="1"/>
          </p:cNvSpPr>
          <p:nvPr>
            <p:ph type="ftr" sz="quarter" idx="11"/>
          </p:nvPr>
        </p:nvSpPr>
        <p:spPr/>
        <p:txBody>
          <a:bodyPr/>
          <a:lstStyle/>
          <a:p>
            <a:r>
              <a:rPr lang="pt-BR" smtClean="0"/>
              <a:t>UEMA - Computação Científica</a:t>
            </a:r>
            <a:endParaRPr lang="pt-BR"/>
          </a:p>
        </p:txBody>
      </p:sp>
      <p:sp>
        <p:nvSpPr>
          <p:cNvPr id="6" name="Espaço Reservado para Número de Slide 5"/>
          <p:cNvSpPr>
            <a:spLocks noGrp="1"/>
          </p:cNvSpPr>
          <p:nvPr>
            <p:ph type="sldNum" sz="quarter" idx="12"/>
          </p:nvPr>
        </p:nvSpPr>
        <p:spPr/>
        <p:txBody>
          <a:bodyPr/>
          <a:lstStyle/>
          <a:p>
            <a:fld id="{DBA9E7D0-C8FC-46A6-8B22-848566232CBA}" type="slidenum">
              <a:rPr lang="pt-BR" smtClean="0"/>
              <a:t>17</a:t>
            </a:fld>
            <a:endParaRPr lang="pt-BR"/>
          </a:p>
        </p:txBody>
      </p:sp>
      <p:sp>
        <p:nvSpPr>
          <p:cNvPr id="3" name="Título 1"/>
          <p:cNvSpPr txBox="1">
            <a:spLocks/>
          </p:cNvSpPr>
          <p:nvPr/>
        </p:nvSpPr>
        <p:spPr>
          <a:xfrm>
            <a:off x="233620" y="1982937"/>
            <a:ext cx="8856984" cy="4686423"/>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lnSpc>
                <a:spcPct val="170000"/>
              </a:lnSpc>
              <a:buFont typeface="Arial" panose="020B0604020202020204" pitchFamily="34" charset="0"/>
              <a:buChar char="•"/>
            </a:pPr>
            <a:r>
              <a:rPr lang="pt-BR" sz="3600" dirty="0" smtClean="0"/>
              <a:t>Algoritmo Computacional</a:t>
            </a:r>
          </a:p>
          <a:p>
            <a:pPr marL="571500" indent="-571500" algn="l">
              <a:lnSpc>
                <a:spcPct val="170000"/>
              </a:lnSpc>
              <a:buFont typeface="Arial" panose="020B0604020202020204" pitchFamily="34" charset="0"/>
              <a:buChar char="•"/>
            </a:pPr>
            <a:r>
              <a:rPr lang="pt-BR" sz="3600" dirty="0" smtClean="0"/>
              <a:t>Desenvolvida pelos matemáticos </a:t>
            </a:r>
            <a:r>
              <a:rPr lang="pt-BR" sz="3600" dirty="0" err="1" smtClean="0"/>
              <a:t>Cooley</a:t>
            </a:r>
            <a:r>
              <a:rPr lang="pt-BR" sz="3600" dirty="0" smtClean="0"/>
              <a:t> e </a:t>
            </a:r>
            <a:r>
              <a:rPr lang="pt-BR" sz="3600" dirty="0" err="1" smtClean="0"/>
              <a:t>Turkey</a:t>
            </a:r>
            <a:endParaRPr lang="pt-BR" sz="3600" dirty="0" smtClean="0"/>
          </a:p>
          <a:p>
            <a:pPr marL="571500" indent="-571500" algn="l">
              <a:lnSpc>
                <a:spcPct val="170000"/>
              </a:lnSpc>
              <a:buFont typeface="Arial" panose="020B0604020202020204" pitchFamily="34" charset="0"/>
              <a:buChar char="•"/>
            </a:pPr>
            <a:r>
              <a:rPr lang="pt-BR" sz="3600" dirty="0" smtClean="0"/>
              <a:t>DFT</a:t>
            </a:r>
          </a:p>
          <a:p>
            <a:pPr marL="1085850" lvl="2" indent="-171450">
              <a:lnSpc>
                <a:spcPct val="170000"/>
              </a:lnSpc>
              <a:buFont typeface="Courier New" panose="02070309020205020404" pitchFamily="49" charset="0"/>
              <a:buChar char="o"/>
            </a:pPr>
            <a:r>
              <a:rPr lang="pt-BR" sz="2300" dirty="0" smtClean="0"/>
              <a:t>Sinais do tempo </a:t>
            </a:r>
            <a:r>
              <a:rPr lang="pt-BR" sz="2300" dirty="0" err="1" smtClean="0"/>
              <a:t>discretizados</a:t>
            </a:r>
            <a:r>
              <a:rPr lang="pt-BR" sz="2300" dirty="0" smtClean="0"/>
              <a:t> ou amostrados</a:t>
            </a:r>
          </a:p>
          <a:p>
            <a:pPr marL="1085850" lvl="2" indent="-171450">
              <a:lnSpc>
                <a:spcPct val="170000"/>
              </a:lnSpc>
              <a:buFont typeface="Courier New" panose="02070309020205020404" pitchFamily="49" charset="0"/>
              <a:buChar char="o"/>
            </a:pPr>
            <a:r>
              <a:rPr lang="pt-BR" sz="2300" dirty="0" smtClean="0"/>
              <a:t>Principal ferramenta em Processamento digital de sinais</a:t>
            </a:r>
            <a:endParaRPr lang="pt-BR" sz="2100" dirty="0" smtClean="0"/>
          </a:p>
          <a:p>
            <a:pPr marL="571500" indent="-571500" algn="l">
              <a:lnSpc>
                <a:spcPct val="170000"/>
              </a:lnSpc>
              <a:buFont typeface="Arial" panose="020B0604020202020204" pitchFamily="34" charset="0"/>
              <a:buChar char="•"/>
            </a:pPr>
            <a:r>
              <a:rPr lang="pt-BR" sz="3300" dirty="0" smtClean="0"/>
              <a:t>Número de amostras do sinal em potência de 2</a:t>
            </a:r>
          </a:p>
          <a:p>
            <a:pPr marL="571500" indent="-571500">
              <a:buFont typeface="Arial" panose="020B0604020202020204" pitchFamily="34" charset="0"/>
              <a:buChar char="•"/>
            </a:pPr>
            <a:endParaRPr lang="pt-BR" sz="3600" dirty="0"/>
          </a:p>
        </p:txBody>
      </p:sp>
      <p:graphicFrame>
        <p:nvGraphicFramePr>
          <p:cNvPr id="4" name="Objeto 3"/>
          <p:cNvGraphicFramePr>
            <a:graphicFrameLocks noChangeAspect="1"/>
          </p:cNvGraphicFramePr>
          <p:nvPr>
            <p:extLst>
              <p:ext uri="{D42A27DB-BD31-4B8C-83A1-F6EECF244321}">
                <p14:modId xmlns:p14="http://schemas.microsoft.com/office/powerpoint/2010/main" val="4125290805"/>
              </p:ext>
            </p:extLst>
          </p:nvPr>
        </p:nvGraphicFramePr>
        <p:xfrm>
          <a:off x="7812360" y="5661248"/>
          <a:ext cx="307975" cy="288925"/>
        </p:xfrm>
        <a:graphic>
          <a:graphicData uri="http://schemas.openxmlformats.org/presentationml/2006/ole">
            <mc:AlternateContent xmlns:mc="http://schemas.openxmlformats.org/markup-compatibility/2006">
              <mc:Choice xmlns:v="urn:schemas-microsoft-com:vml" Requires="v">
                <p:oleObj spid="_x0000_s1052" name="Equation" r:id="rId4" imgW="203112" imgH="190417" progId="Equation.DSMT4">
                  <p:embed/>
                </p:oleObj>
              </mc:Choice>
              <mc:Fallback>
                <p:oleObj name="Equation" r:id="rId4" imgW="203112" imgH="190417"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2360" y="5661248"/>
                        <a:ext cx="3079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418237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7504" y="332656"/>
            <a:ext cx="8856984" cy="1470025"/>
          </a:xfrm>
        </p:spPr>
        <p:txBody>
          <a:bodyPr>
            <a:normAutofit/>
          </a:bodyPr>
          <a:lstStyle/>
          <a:p>
            <a:r>
              <a:rPr lang="pt-BR" sz="3600" dirty="0" smtClean="0"/>
              <a:t>Transformada Rápida de Fourier - FFT</a:t>
            </a:r>
            <a:endParaRPr lang="pt-BR" sz="3600" dirty="0"/>
          </a:p>
        </p:txBody>
      </p:sp>
      <p:sp>
        <p:nvSpPr>
          <p:cNvPr id="5" name="Espaço Reservado para Rodapé 4"/>
          <p:cNvSpPr>
            <a:spLocks noGrp="1"/>
          </p:cNvSpPr>
          <p:nvPr>
            <p:ph type="ftr" sz="quarter" idx="11"/>
          </p:nvPr>
        </p:nvSpPr>
        <p:spPr/>
        <p:txBody>
          <a:bodyPr/>
          <a:lstStyle/>
          <a:p>
            <a:r>
              <a:rPr lang="pt-BR" smtClean="0"/>
              <a:t>UEMA - Computação Científica</a:t>
            </a:r>
            <a:endParaRPr lang="pt-BR"/>
          </a:p>
        </p:txBody>
      </p:sp>
      <p:sp>
        <p:nvSpPr>
          <p:cNvPr id="6" name="Espaço Reservado para Número de Slide 5"/>
          <p:cNvSpPr>
            <a:spLocks noGrp="1"/>
          </p:cNvSpPr>
          <p:nvPr>
            <p:ph type="sldNum" sz="quarter" idx="12"/>
          </p:nvPr>
        </p:nvSpPr>
        <p:spPr/>
        <p:txBody>
          <a:bodyPr/>
          <a:lstStyle/>
          <a:p>
            <a:fld id="{DBA9E7D0-C8FC-46A6-8B22-848566232CBA}" type="slidenum">
              <a:rPr lang="pt-BR" smtClean="0"/>
              <a:t>18</a:t>
            </a:fld>
            <a:endParaRPr lang="pt-BR"/>
          </a:p>
        </p:txBody>
      </p:sp>
      <p:sp>
        <p:nvSpPr>
          <p:cNvPr id="3" name="Título 1"/>
          <p:cNvSpPr txBox="1">
            <a:spLocks/>
          </p:cNvSpPr>
          <p:nvPr/>
        </p:nvSpPr>
        <p:spPr>
          <a:xfrm>
            <a:off x="1089" y="1844824"/>
            <a:ext cx="8856984" cy="388843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b="1" dirty="0" smtClean="0"/>
              <a:t>Complexidade com N pontos</a:t>
            </a:r>
          </a:p>
          <a:p>
            <a:pPr marL="571500" indent="-571500">
              <a:buFont typeface="Arial" panose="020B0604020202020204" pitchFamily="34" charset="0"/>
              <a:buChar char="•"/>
            </a:pPr>
            <a:endParaRPr lang="pt-BR" sz="3600" dirty="0"/>
          </a:p>
          <a:p>
            <a:pPr marL="2857500" lvl="5" indent="-571500">
              <a:buFont typeface="Wingdings" panose="05000000000000000000" pitchFamily="2" charset="2"/>
              <a:buChar char="q"/>
            </a:pPr>
            <a:r>
              <a:rPr lang="pt-BR" sz="2800" dirty="0" smtClean="0"/>
              <a:t>DFT – N²</a:t>
            </a:r>
          </a:p>
          <a:p>
            <a:pPr marL="2857500" lvl="5" indent="-571500">
              <a:buFont typeface="Wingdings" panose="05000000000000000000" pitchFamily="2" charset="2"/>
              <a:buChar char="q"/>
            </a:pPr>
            <a:r>
              <a:rPr lang="pt-BR" sz="2800" dirty="0" smtClean="0"/>
              <a:t>FFT – N LOG2(N)</a:t>
            </a:r>
            <a:endParaRPr lang="pt-BR" sz="2800" dirty="0"/>
          </a:p>
        </p:txBody>
      </p:sp>
      <p:graphicFrame>
        <p:nvGraphicFramePr>
          <p:cNvPr id="4" name="Objeto 3"/>
          <p:cNvGraphicFramePr>
            <a:graphicFrameLocks noChangeAspect="1"/>
          </p:cNvGraphicFramePr>
          <p:nvPr>
            <p:extLst>
              <p:ext uri="{D42A27DB-BD31-4B8C-83A1-F6EECF244321}">
                <p14:modId xmlns:p14="http://schemas.microsoft.com/office/powerpoint/2010/main" val="3292877657"/>
              </p:ext>
            </p:extLst>
          </p:nvPr>
        </p:nvGraphicFramePr>
        <p:xfrm>
          <a:off x="7812360" y="5661248"/>
          <a:ext cx="307975" cy="288925"/>
        </p:xfrm>
        <a:graphic>
          <a:graphicData uri="http://schemas.openxmlformats.org/presentationml/2006/ole">
            <mc:AlternateContent xmlns:mc="http://schemas.openxmlformats.org/markup-compatibility/2006">
              <mc:Choice xmlns:v="urn:schemas-microsoft-com:vml" Requires="v">
                <p:oleObj spid="_x0000_s2076" name="Equation" r:id="rId4" imgW="203112" imgH="190417" progId="Equation.DSMT4">
                  <p:embed/>
                </p:oleObj>
              </mc:Choice>
              <mc:Fallback>
                <p:oleObj name="Equation" r:id="rId4" imgW="203112" imgH="190417"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2360" y="5661248"/>
                        <a:ext cx="3079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186884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Tabela</a:t>
            </a:r>
            <a:endParaRPr lang="pt-BR" dirty="0"/>
          </a:p>
        </p:txBody>
      </p:sp>
      <p:sp>
        <p:nvSpPr>
          <p:cNvPr id="3" name="Espaço Reservado para Rodapé 2"/>
          <p:cNvSpPr>
            <a:spLocks noGrp="1"/>
          </p:cNvSpPr>
          <p:nvPr>
            <p:ph type="ftr" sz="quarter" idx="11"/>
          </p:nvPr>
        </p:nvSpPr>
        <p:spPr/>
        <p:txBody>
          <a:bodyPr/>
          <a:lstStyle/>
          <a:p>
            <a:r>
              <a:rPr lang="pt-BR" smtClean="0"/>
              <a:t>UEMA - Computação Científica</a:t>
            </a:r>
            <a:endParaRPr lang="pt-BR"/>
          </a:p>
        </p:txBody>
      </p:sp>
      <p:sp>
        <p:nvSpPr>
          <p:cNvPr id="6" name="Espaço Reservado para Número de Slide 5"/>
          <p:cNvSpPr>
            <a:spLocks noGrp="1"/>
          </p:cNvSpPr>
          <p:nvPr>
            <p:ph type="sldNum" sz="quarter" idx="12"/>
          </p:nvPr>
        </p:nvSpPr>
        <p:spPr/>
        <p:txBody>
          <a:bodyPr/>
          <a:lstStyle/>
          <a:p>
            <a:fld id="{DBA9E7D0-C8FC-46A6-8B22-848566232CBA}" type="slidenum">
              <a:rPr lang="pt-BR" smtClean="0"/>
              <a:t>19</a:t>
            </a:fld>
            <a:endParaRPr lang="pt-BR"/>
          </a:p>
        </p:txBody>
      </p:sp>
      <p:sp>
        <p:nvSpPr>
          <p:cNvPr id="4" name="AutoShape 2" descr="data:image/png;base64,iVBORw0KGgoAAAANSUhEUgAABVYAAAMACAYAAADPPjzCAAAgAElEQVR4Xuy96ZKl13md+WVVZlYVCiQokgqbEglA0jV09w+LoOSbsCxZ1KU5wrbkcHdE34GjOUq+CYsEQElkiyQIAqghqyqzY631Pnuvc4D+Z0U3ZCYCkZXnfMMe3mG947549fLm7jiO4+7u7ri4uDg++uij47XXXtNHx+Xl5XFcXBwXx3HczvevXr067t+7d/j35eVxd3t73N7eHpdXV8ftq1d+znHcHsdxz8+4p2tvb4+nT54cjx8/Pp48eXI8ePDA7+K9eo7uPQ6NwR8fL1++9L8vLu75PS9fvDju37/v5+uZL16+9Pj0uX5rPLrh8v59j8fjPfTRhf/XZ/zW/Xr+1fX18Z3vfO/4wQ/+Oi/9Z/DzzW/+4fGv//UfH69evvQ6ec6zd7Pga+21BlpT9kHrp/W8urqafcz+vZg11hre3d3Oc+/5Gn3Gz/laH6KFu9vj7uLwe9iDZ8+eHZf37vs5oh/t3cdPnxxvvPGGr9Nz9E7Ryutf+IK/174yTo37+vraf+ta/a2xbDo6Dg1LNKnnQ6emWT3n4sKfh+bvFk319mus0JveoWv1//Pnz4+f//znx9d+53eOe/M5z9SaN62a9l+ZvRZ/wU8zeI+D58Mv/ls8AM0fx3Hz/Pnx4OF19m7Gwhg1f68R84VP7t8/XtzcrD3W880nx+H1W+t2/77n9fDhw5M91R6IFvRbPKv3QTMat96n5yE7+M08tM/sp54T+gn/Mo5Ff9rL2U9dd0/7NHRrWXDvnv/WT6/xy5FH0FfTpNZK79H7+F7PlayRnJM80o/kR+RRaBqaz9yfL/rxu03H2U/2VUPTPTc3N8fTp0/9XK2nnrtoqMbPOzWv8M/Fcf/+pZ/x8uXNomvGr/lqH1nD5jNoVvci1+AJ3We6GDmtf/MMyQR4QJ/Bc6xT/9ZM2Rt4p/ljre3s65az4tnwDjSedXp2PHj48Lgd3tDesp7Q6JV0wm1kWPZQsj+z9fXim/kNvfV75tLcMDf2+lhnaV2G5nSZ+W3WCv3Eb+3V4s96r3Qd/Cq6Yn17nHrv7S2rmCFBl1pPyRH0mWSIZdnIS+jH6z1jg9YuLyPf2WNoARoWPYb2r8y36INcd2u+vn7wwLoiaxl5yru0HszPtDT6Ah5D5movvMzioLkfWfHBBx8cv/v1r5t+xBt6/jm9wJ+aBzoCWkU+SBc8evTI31tv3N1t2i6ZkrXOnhgfaN8GAzBO9kZjQpewPpZRkgn37689urnJ2oGHjruMU2MwDZXMQD617PJ1I5vZI2gGncH1fM7Y9Ld5e+QWa4wu0989L3gA/tTcRZdc37gLmep7Zk117cINs47IE9G29NmSId6LY9GR7jWuurrymuvv5h90QcuO1hlLl2i+o1vhWa2z6fX6es0lbB39z+fIVtE+OEZzAyeaNoSLRNmDE/Uura8+Y52Wrho8onHqPU+ffHI8eHBt7HhxRDbBM9pjdLNlxfAw8qfHyby9ttKht7cnOrnpao1ZvD4YA3yn7zRXrS3yTPNZ9DGyD/mudZJu0m/L3MH37BvP0/esPbrFMqv08sJTg2/0XY8L2Q0N67fHatl+a/pgnqP0vAfNI6yZrzcmu2dlhO7SO1++EH8GN3Kd9odr9AzpG9FA4wjoMFgkMoMxI3eRH8YIR2idZ0EjuuaXv/zl8Y033/Q7hXuwRZq+db3GpXGg77QeDx89Mr3rR/cKazUf6z7tB3gMmoNvZY81LUflBccgC3t//bmxefRy5OGl33092D/yKrgSnsr7gkWQ43d3+R65vPcuOg+9n3XXGkfHnOt7ZE7r6L6uMWPPa8m54V30+smYBjM3jWktoWtjmrEXs04PTnSqMJnoAYwtGrd+un5omhD/Xt7XfCNnmQt6GTphPnoX+9NzZOzCAsI/3M9+x2YVbtqYVvQjHHB3t+1c9Ktl0Njfeob2tuUxdvPaI8kC2Xs3z45nkhFXV5ah+uzVy20/IzuWDPP3wRBaj+ei6QcPTK/xBRg9LjqBlvXehQtHzppHByO0DGu6YC/Af5IBC4PM2oaXJQdj40Z2CcNE5rT+hsb1W+up79740hvH7auXS7ayX1pnaD1kFezDM7ZuDCcgR/Q7Po3gn9Zlzatcv/S1eFU6Zmx5r3PZnfa2jByF1/U8ywrrKANcofDj5ua56crrZlx+eN+Ma0b+6RlNt1p35AnyFfwFH4INW95DZ/DhOebznGff2FvhVPTmi5vnx+3drcfbvNy0yj7Ac82fjBnMkbFHTkX/hGdDo9kn9hHcyBxaJ+iaxor6jr3U532v/i1eeCCZL/pDzpjH4n86909kL8bfNvzrd44PROv27PnT49HDhyGwwgTxoW1fi6999mxh4eAyYaHQkK8dm6L9EuAN609dYxssOgvMqzmbljVH6Y3r6+Py8nrxlfcb+33sKvDgy1cvBmvdHg8ePFw6atGZVUVwPnpLGNzjn5/YIC/jg3j5cmFAZFJ0pbBi8B543vQ1vOT9uro68S1CA6JN0/esKZ9/FkZAvkDjnvfLF8/vIPJ2XmbPNmhFibdjhWuYbEDOizVYBKe+tzNtgCeLpck/eu21Af5yMkRhsKB6p0AHQAShhdDhN+ALMA24gshRLrofIgCMwij/+//xfx7vvvve2rjP8z/efPPN44//+I+ON7/xdROVFfEoLkvT2VcLeCnmqyuv+bOnT73eDY5bmOrfVvKjQGFOaAMFYIFnBCWhH2fjcmRaqNzEiHh+Y6EkGnj6PE44hJjA68fj/NLzDQzGGYgBhoL/5JNP7Cj7yle+soxuMXmDN2gA4L4VRgyjgIcY0BqT7sV5CzOamcchxWe6VuPWHOEHnJlah1wXkARdiy4bHMJnZvhZW90nZ8Jrjx8vZ7ccUhiQBmEjFCSgccg0eGshxNqiOHWPnLUolBYO7XBdDpkxduF/fmvMAXcxfPUc/S3jQN9pbzQH8Z34r50dAAKNGQWn+QEQGD97w72MGdrUvrTibicSz/K1s3cYWu3EioHzeDm62RMZDhjdli/X13ZUae0wkvLuKCvWYv1bztmbGwerAEFcswTxrWjtge8VjsHYJKAREH/tNQR4NeBh7aEp0YXHN05xrY/+reeL13gO1+OA0zXsvZ3C4zSCL9gPxtB8j3whUBCFLwfUnceOU24DtzjKL+4L5GwDzzw7BlgbIAIE9y4moDaBg3P9s4ysCtphhAB6eo8AtBgu5lWePbwuhYwcAbihJwPWbeWPc+mh5wTfZ3+zaq1j2UscP+zDms84WwHifM44NEY72geYCRT3O8OHOF1lYGcOAObw7LNlYAA0NFZAYp63gz4aK0a/+Ag9ihyw6YRzroKYeqdkAWvAWi9s8eDBcnr1fLfsvLf4DMNTc7HDYwJEAVlxdELD8AfyycbcOP2gRQV8Ne5zwwY5tp0ScpgnkMdeBasMOC2jacmsMhpPHIIVjMbJ8/HHH3uN7LwZ/CP+1buQBed6uNcKeXu+Bhg8TRvNM+189OelA/U3+GrrkRiFXBvQGQI3FhiQj8F+gr/GAbkMaQIm0vmDK+TwA/+ZtkdeY4iCJ7MvM45xprFOyEpkFn93AN60McHV8HCcqksnE7gZXACmtTyWA+UuTkHpAebT8kX8YUNazptxROr3k08+CaYYRw/GtoODY2TuIF/WFJ3TcoV1MP1MQAjAj3xVwGQ53MfJre/A0I0/oPPWXeAB61ZhmwqOMWfkLbS5aHSCAOf7hmxFfrIPGFwn8r7sjxVQtHMuzqul46xbFNyN3kRnQpPImyU7Z+/BI3GMJAyn+Qh3KglEONjOtzMnIPgQPIUsAi+yBi2/4H+cecirtnX0bxxOGgsOAe2JnklQB8cK2AGZRPDA+woemnXCWdW835gz/B0cR5A1jpw76xnGmWDJYC2cg5Zz0S39/Htyksw1ptGXL49nz54el5f3PU/kHMEYsDzOMhwgHRDBqd1rIJ2khABdb8ewnl3BRvQeazqDPEk8ge7CQwmUYduExuNMQ4dJnwqzEOxawVgFmSbIwTOwv+BZnHfoXGwM0+fIz9Yh6CboV3IPGtu4fxwql3KGx/lh/p3kEI3d8mlswNYl8EvLfgLaJNpYzpWToedGgKodKeIfEjE0F/QBvLhwGhMd3gMPIY8a47L2fS+YqpNH2MvoAzkJ48CCBwhwnztD2G8+z99xMrKe2YMEdY01rq9tM19dxXHLT2TDtvngC/S05zJyewX/xiZH/oNv0GtNky3b+HdjGDCPno1tgsxBroBLmXfWMglH4ET2S8+DPsXTsku1D6Jd0T7OW3QUdjr3dcCt9xGnWJLn4iDD2ZrgX3jRekt24Ti+kRXgwXas8k50FHgl792OfPaUoEknBcCrYCxd2wFA1ky8s/hHWHQCYsgKxrXoeQKPobEtY7D7kZfo8l7/xcuvXjlBQUkG8Ieev3xvkyxifHKZgPLW5Qkcsjatr3Hw4ivCX0NCgxOvHimoEx8JwVnbzQ8fjiM/wUvW61zOmC8kS4dXgs0eLnvU876vBI8kSeInilxMIgxrGl66OkmQ0vO1NnnP/YWptNbnwZQt22IboXfO5TX0uvDDYBt4nc+xifW5nc63r17cAVQMysZgASjLW72E+gA5Ft9ZdJPJ1uBKC4/BtZTtxYWF0Ba4d4cMCjkcQvxRzrqXzWyhAROhpAEyOAIgmJLVNQaitxGIDXpgIn3+3nvvH9/93g/8+5/Dz7e//e+Ot996a2XsmEgq02s5yQc8dzSsgQXZyNAE2XPen8reQhkgGC7uXUyGR5xsRDAwZn/83//2+NrXvhYH0O0YF6Ow9I42yi08xugkG3ALx53ZtrNtJ9NWEdczIxGBlKhGDDQAF+vTmSEoo3OnYqK7cXCsd0wWNYYLQhRhQ5TEyrmAT/NPM60Ns4lKiv0AFp/ldDHwnEgx17WxIWEk4Y/AOgHtA24w9uHFVrzNE+efo4xxavJe3YMiaAewFIWMFgwGyRIMCDlANA8bpmeKQM8D7BBNBzQxJhQHYIPsKd3L3hNYIbM9xhsZFqI1HGoxbq3Mw0A7c7Ky+xQRlrNF6yejDTkH4JfyaeNfYxMdB/xcGaAEIO5MOwBcgz0AAHNsQ6+jjshFjGkNnT1p55PloYDDOMQBiDhiNW7ksJWOIuYVzVsKaYwZyXFl32btFaWfYNk4DpwpYxk01QRjyOCYSNBNgZgAWkDH7au9J8wd+UOwqDZm6RLxmKO949AiixeDgOcTuUc3YHiKZg14NlOurKjQpgyiRP71DyvwyX7R91LqyaRPJuor0YhpOIEb658xWuAdK2lkNVHuctQhKwDbAlBLR+vZdhjG+ZggTpzqOGIll7W+vNdy1BmpRImToYMjAAB8buhAW8hFAKR+80zxNYYv8xPdN3/YSKlotOYnOnQApPBFA0nWALqGlwA2yYiO04xKmgbI7UzHSQEoN+Crqg3JBdE0jsbMV06tYBataxwQMXrbOeDPvL8KvLBPqczhOq2zA8+Xl852x7HbwJq1RedZJ6yqi52t5GDVGJIYOOYXMlsnQ5G5LmA4emvxejmU0CsyTKA58JiMcHQzVQ9NV3qe8d1Uw2gsGP0ew+ARYUP4nYqmdnDrO9Gw8GLWP0Eg9plxL90wgSjWQDQMzzeItsNwMG4biHoOuLj1xquX0klkhJLNlaBaYxTkCPeKJ9vRhDgBF3nuZ9nnjQmsC2YtxVNkmkPfrLPfO45b8JpkE/KcoC7rBE2jf5rXW86ePL8qcMALTRfMjTXA+AYvgbk9v3ECgYcYMxjxnN7uFESaarlk1IsPZDilIqafvbDp0F7LD4w0quT6Xsata9pZBw4wDKhgDrKSTFbWFKcf8kyfd+CYuYnOJSPBz4zz/D2d9Y7zBNkK3mRcOBQ0l3ZGNX+zjplvZNOqBrK+3JlNfoY/29VX20bYDpEtl5MgA0/o2S9e3BzPnz/z56+//vrK4GPMW47G+MdZJ75BFja20/6AaTHWeRb3Iyeji4MDFvY7q0oLVolBDv41/95PpnhjxwcPHi0+2843Mj6TlQ0eaawmm5fngK1WcsboXNGBHCexTyLnoJvOTEVvKkiaILr0/dXSecj9xsULy4zcw1llPav9t40vOznZmJZL95M0QhZZB2AIUIHFcMjob/Q9NActsLYLT8gZQbLNyVyD/5pvJe8k/5CrLX+Qe+gmOVXlyIe3cWwKe6Fr+A3uPaVZKnAzl+D36ED2JLy+9SI6SVhq4dcK9LOn2hMCGXqncS8JCKWLP41FdnBsYb6zBDitDbTO+JBBW98rUy/ZvJu3lWQUXNF8tnT4yD09Q7oe/WgZVJUbeghVzew9MhL5gl2XuYsvQ+fIONGe5IWT4QYv9nwb//Vc9XnvITI0PDAVvMP3wbeTwTgYXLanMrX5OQmKn8kFJQ3puXYwzzqu9VUg9ckTjx8Moms2Jk81FevAOKd8fFVPYLu2/Fo8NzYB/GSfyQRPbUOgD4VXHHyMfAdzUcm0bdvI2VNndCyf4GtVdm7cyTqzx5dXD06qlODD1mtyZO89VYXsTmzI/icgIt1OdY39KxcTqB5ekbyS3CNAB34A1/r32PvSWejB86xXAkrtr8BJyjOg7eZFaB8sZj0zVfPCcRdqBbAA1ES2MWi8otTmF1O1UUo0oo3/8wgFk2LSUXYyXi6dRUL5uT4XY4lAouyVarxLgiEuiB4jYwG4yS5qAR5QN4bxcqoGGC9wWunuGvt3/q/vHt//Z9Ie4FvvfPN451vvrAjsKv+5uFhZRygAGN1EOk4N7b+j9hNhQ6Gx3yf7Xm0DRLAylhBcMCFMK4H1yUcfH1/4wutmrheKLF5d2QmnDEfR5Ccff7zKqsVIZu5xRji79uHDpXTPga4YsY0bFBllVgjCQ60Aqp3BEhYzbzIBcK4ChltYBHykDI7nosgAo3ZCjMG7lAwOKjJbxwngfZhMHtY7exInFUAOwIFjg71qMM1eAsIaeGIAo9iXkq2WG+cOXHgLgMB6aL4oDUAKAh+eJoMJxa/3dURWz8YYIXIrsEeZUbKEck87ihg/IIz1QEkAyq3UtUdjSKM0l0OyS8bGcdEGx3K6T1kHUcKAhZT+93qhLKEpADTGra4Nz6UVga+7S9sLnCYNSrkGOco8DcrGEXSeWaC5y+CTTLV8nczqBr66X/sIeN+KNC1BzmnfNDkgg7VEiUopOptjyt/lTAI89H4oG0B7fXX9wNm6gDnx/8OHynC8W8pVY3gl43kctjgul2xaPQLSJsO8N4EY/b1BcfgUh/25IY6+a0c9SrZ1TvO2HKvPnj6ZtU3mP+Aqa0CZkUBLlXGpbKayfHCIYLwgf6ED9h5AaQfCyjDM6Hiv5i7HKQ4tBYAbcITuUw4H3yZIITq+cdSYbHKcqwtpXihYFsDYdIFcML1SGljOJox75JGei/HInOBfXdvZU7wbeUfGrmXqtBjhGcgwfdf0DPhGxuCw7ft5T4Pz7EMMy34GZYbBMrfGEhgIK4thsiIxbLehKVm+nUDsmwPKU8ED3ZmvpjKBzEr2zfJ19I7mAdiDhnxdZV+iFzRmnt882c6YNsa57/p6O398v4kuYyDAiAMCvXDioKgWMNA1cktrpvWhHQ0laAvbVdVLZCIO69NWNM1/yE6MYP7Wb2Rx4xuy27lOc7CMmnJY85ydDllXGeia7yqNXUB+KlWqIshLNfyGPoJn7fQ+yQDcmdA4C5D1ee+rE6eN5oyzqPECPLGwHKXBk8DgPapMNOyANn5bV/dzWCPTyWSXrCDUyFzRCI5f6AkHPwYkPA0f8feySWipMGMmiwydGt2nKpdgVvPuZAnjrMC+QKa0YZoA025bQcMWMowxxDrjpdcY+kYWIS9Z+3bALBla/NcBIebEu7R+GrN++v2aZ2fvsGZtPOqabrtm2i153P8OHU5LgGqb5mz0aj2V914vBxw8hOOxZYqccc6eHJozbn15Y3oTrhfGX9UttGSZoL/pptoKsY82YqeiCT73PMYhuPTf6FXWSb/BAK2nuL7XhoBn6710cQqmAXc6g2rau8C7VHjA1+CE3j/drzHQ1qZlkm3Sqcrrz+Gd6NC05jrJ7lTChecsJ8+DVEZN4gK4wnwxdtx59rn2WPaUaIrKO2cuTrukZetUIMRjogpmbPYeEzwGT/Jb40HnQO8EfTp7c9kwGhN25ZT9gveRu8iOJUMJlEU0ee9I1kKfQwc9vqXfSXq5nMSZce4F7+xEnM1DSRKQL0NrHAyyS46hs4XThSWmpB/aaLsBna5n4oxTa4bXHj1aeLztA3gB59C5Y4x2d9BUZFaSH5w0NW1Z4mvBmZ6ANLzXuqvvISiEzceaUFHQgSTmr2ub1lPJvNuDbKwY3b5038gw/mYPz/1C0IfGkoBDEnS6PeWymafai0xZaLIxPPb2icOtnMsK9ponJ6sWn4jmpSSbluesj+ij6Z65sK96v3EH8pjKYzkWxw5uGY580ljBn8vXMu13xEeyr0jo4B50HnjRQQ4FWqrKKDIgCQEtmzso9ErtF1dFkxIzbtJaZgInet/1g2QmgxkePHwtdsvobicnXQSf4QOIjbLbjW58lixx3S+51fphzc3PnSz/0ZuWW7aRkgULxmQP0AfoduRK6wt0+Q5Gbe1ufEcrgPNeAywewMjgmbTijipNDwYAGI/HmGbQACWMLmV8KHvHkxvDAYNGExCgffTa4+PmubLF6IFYgLj6HbmcvfrlAZApccV5o7HB3E3IHutkHyKc1Bbgh3/93/5ZZK++9dabx7e//efemgayEAoOK7KyZDhL8WMIEn3FkCNj9VyYJGU7URiy+8QoAo8SPghfM4KUFMLiuLBjVWuvKBBp7orufvGLX1zOKtK8ZXx11iqEj2DzHCfCYUfSxcXxs5/+1ID7y7/1Wyn5Um/BVcqbbBjKcjBcF7jvDJDK0oX5WVfAQCvrOLISkTTDzpwBxgucRUKcZKRC0xYSVZoCkEDx4vy1Y+IzjNzw0mvO2GGe7EXzJ8qFeWMU6P3stbNcq09JhN7uf3IObgEOZH7oHd3iAXmBosOxioJjbZEnrKMj19O/Zhmqk41FdhRCk2e18dPfrSjl7DMGWModHnrPKAeVvCLz2g6MMeKkdETryxFXTlqticECvaInm2E7LB4cT58+G7Ad/mnwoOs66oki7D3UPrSTGnm8nPnTx7oNXQCO7sPAgy4BdBg57B/OD8DGOSBZEVaX18pZnH1aJUPLUH6RAIGzPAMgoCVVWJMVtmVzeuasftHV85t7FxiityGOhAlUEPgwq03fYhxr+syOgQG9ZEYQ0CEIB90s2eXSljimnz+/cSCIjI7IwPQhsjNm8l7jyA5oNg2rt/GuzTKtMZ7OlIGGOtCQ8aQsfuley4BkQ8vZB7DAQNNY1TMJOnMrmOlBpX5tGh/gVust/UA2kR14ygJ+kf3rzJrWqdAR/NtZQqb7u7vjVx98cHz5y1/2OkjuS67rOj1TrV0k+zHCwAYYlQBQ/Q0IBbNAuyrn7WxVHJOiZXgK4N1GRxv2AafbWc4cRUG0AgD8Cx+S8UQWZFripHe51mQD22hbdCXruTOTIjMIhCz8JCN4yl+REXrGatMwMumk8qICzpoPmaXtBAKg8k79xmjaDuFdBrmd6mmlc+7Y83PUPgKDfbI1kMUYBabzqysbvswRp4Peq/2nrQzyUp8/evSanWnLeBg6wKiBX7XKZOOT/WW9OSWM1tXT/9p7O2vl8U3bI2gjclxnDNDLcwcsbKRO0KoBOFiAsUODYBbPebCsjJCVDVY4ASMBml+yfZzp7bzWHMl+9pjm7IPGNEtQcH7CBKHQJ+1gh6fU68594iYJwb3EX399OVeQ02AY7oNfMKTBEbThYd3Alt0mwNiksFewSvgOPRaZONlXo1d7Pfr9zIuggI3FaQUAXRK0tVyVUV89+NAzrJ/2zTQ1hnvkataIvdJ+it+kF3Q/ehSZJYyr7E3oxBju7FwDvQ+Z3KXj6A/JOTIFeY7u0btZXyqV1tjHUah5xmiODcT+RVfknAHoLeNKf2mM3nyfQAO6U7z17KkcCgm+7TEluAj+b3tg4eEqZdW6SRawpno/2Ws4Shf2m4khi8h2IoDWzhf0Hrpfz5IOfv5MeC9ta5B5ojU53jH8Rb+RB8lsRWZQbbSC7RN41rXgTs1bcg4s2+Xy8L3GDS7TGOSApnouQeLd2xtH4CtlFk+/xCefPF221omdVb3JsfdmIqu3vOdFmfpkaCK31lyngsxYrSrKwCZ69mnFzu45q+ejp4ytlSwzumzZEdOiDPpqfmp8gRMW/G27ZKosdgKLglC7mjG4XtmFk4FLQL6c/9h04d/dP1jz//Wvf308fCi9E77YNJiMc80NJxv9JpdjrAIbyAZwBvMyHY5dCjZAbmtc6C3LqMnahZ/PMQvYIGNM65tV0TX0q+9smz9+vPtdi5eHBrBvCIQ4QDXOQ40FXgALwIvMWXSOjNJ3tHXEDu7KV8kfY6GxlSJDg0ORu+fYgT1obKjP2pfF/Vnjy09VMHXQBF5F3+q553MCQ2ssZKxqP7DPoFd9xnj1mdb5C3NeDP4JMkbb8cr8sclIisG+I9ERjNE8wfrBB5x3AH5BriHzTTNjv2qM8DCV6Lb7RZMTzHr5UgkZySxm/xmn3m0nqfdLiRlydoZGtDbgdNEi7/L63OVcJFoLBIdGZnQACQzeFTWcR4IdEj2WpIHGAPIFkU2K43dhvbMzbpDD8BVrij14Tot6F3Nc7xe2fPXi5k49o9gMBCgEdM7gON8wUhvwI3ACgPZPC90sXBSsnKsI/1ytjUjW33JC1KFFEHrGtFPWYSzee5oxE/CjOSaTIwIRxct8t6Gwij7N2DrY6nvf/+HJfD6Pf8i5+q1vvePWAHbMVCSavQYA4TTx55N1E2HA4QmJMF1cpLmxBLa+j+LaEb12KG0HgQyJHIi2AQy9NW7NYNo/MXP6egRYbKGaXkRkokmhCeRTPqp8JmsAACAASURBVEjJ3XkPtgY3OKY8dMCEI3X0RN2HGLEm0B6ZNDARDpbP6iMJXQI6NeftjN0HC8CsGOg4yOLQe74aNANyT8e9MzX07C6NtFOiMhRZR4+reoXANy5Zrkg3YBThovcC5tqob+HeMgDeRgkgS54/T8SdZwU0xJnGsxDcnVGGAmL/2xC0HKqsIPYL/mbNrFTqUC7WVI6uz1Ky9Gc5Ndam9O3sAAjPZ6LqyEWELt9R4tiRPjXm/nSvokTuGpixfm24qzl3en7FcRvDSA7erZji9FApczL84OmUdUxvKHi7DCmUVDJQ5x3zfSKOaXkATUdyKjPinh1jX/jiFz+VyYbxpit1n5R1MlTzE/pRIC3BmXaGsu8rYxUn7Uv1at0HQrH2nyWn9R2AGLAK/2FMGbCNI8zrORnpHlsZvaG3ZDy1PIN/lV2yaT+lkPkuARYZ9TjjQx/iP2WfpCR/g0oZetvZmsChyqtTSp1xSx6nZGf1PJpMO4k1ywaCSZX1Dn3FobdLmhf/jANKY1lBjTGu5BQga0R0BWBrvm/HqOasPpMaH2ATxywOG5x96GNk0CphqgAC69Pyf9NQnNbnwTJwBUauDF21oyEIa3nQhxt6n/aBXpYjU4Jv/iBgMfoRuQg9kDG6Ag73Ylx2to25ZpyT+rzlLfSDfrVRPg4Q9gi52E4VP3OyVVlb5Dy/25nTQULWEGeYrtc7fvrTn9pw1P9bZyVAoGfxPPpS01Zq7eHIjnaY8Ozu2aV3AdgxUKAjWsh0ht0K1tO/tnpMIt/Zl3bUoTP8ezArWGitR+GfNvKWs/ns3sbNyJqW2+g35pO1Dt+tMY7hG2h12t+txzAScwWj2YM2fsEUOGygCYzHiOx9IKZkFoY/Mgj6YX89BhnNKzNM63dx3F1MBnwddtq0RybW+Z4wJxtTMtrGYWm/qv5zptzLdQCI5O3zZ6lYypqlJYODnuP0SDlznFDbHtk9i7dRHh2Y4FcyZ9pA0/IQ0Nc4tsGs58qxH05Hz0PP3MN3j64TyIfXJQPuXeVwS3Ci13fkfkqyI1/AbZK3HLi5sPU4eHhO5r0PCNWUJOP0/7/82tdWz9RuK8D19KAH67Oe+htaEN9pDcwfVMmM04hWF6ETybmnJ3gUfQzus5wLkS8jWn+iZ9r+aJ2CTFzOrTm749zJgC6xg2DaLaygZwVmdR8BLeSc9FKc4Zr7PjR5r/tg1akYQB62rWs5p2y26bvaeBqdpfeRFc98cAw0doVGnLlVhy8te52qywlGrN7A7I3XOUHWZfNMJhmtzLJvop/T0vZua9C82v21WevWv7qWvWbd0GMEoUJb29F5jt3423s7a61nYecgb6EJ0/JchwwA42hsOHbNW9ZH7g6//BA9D+wBO9dKviDTePeNEs443BIMe5lzBZhn5NLu1dsJRJ/S23WIHvNHtn/44Yd+5hffeGNhVMaTcabnqXtyVi9x9gUZJjwZLBGnU/AVfT8jQ2LvxzZzck4FOaADMrxxQrce0zNIHCDA3fgb/abfBFbgAY+NDPvB481jp/g4upMf8Lc+06GCOhRbhyTZNqnqZDuop0UW1WPoVMbGO7XHTuiaChb2Q+sgmiEYjDOQsef++LQXpp6MfCU90GIKGQu+wT5H7tn+JBu0Kg9wluu6xWsjU3sO+veq2Bi8CQahzzjyqfkF/EGwFj6ALttmQo/YsTq01PwJnes9sg/TDmYOQqzEH/GNxpZy/2B4AicdgOPdJD5FRiaRrqvq0SlUn6zvp2Uba0MwHjx7cUhWbp3NuojWmZd+x75OtSJ46uLm5tmdHqTMAh+wAkAe8N6CioXTAwxoiBAPmMFpQPZnHJoplzLYm5RzDUaGvw+AKKZJdOP0hFcTFv1qqk+XhDoGSDPrMvJnHuuAgeoRs+ZYp4abgMYpAkFqATXmd997//jhD//mn0X26l/8xbePr3/9d1e5cQsrgAxRxA1It2GOggR8ixgV4Ug6v5wQKVPDAGwjFCb1CW/TA829NCeqRnYU70W4Es2KsshYyMxA2MO0CC8BCMag+ejfqyzh7DRxCy0xyIt9Wi6ABZr3GKfkBaaHYTEUoMPOguI5OBIBXpwoDIgCOKGwJMgVXZHDRIIPQYuDD9oHTC4lRB/kdXBWwCuGY4OCNrQxCM7XHmOP7+0UmDKBBooIKwRNg3HNvSNSPqlvSsS1lxJMcq5RttOGOCAbxUEZAwaUP1dJ8IDNlgUNStqgEc3wnZxTcmR5/aex9lrTOQ215yLZdkH5SLe+mAgujhkcc+dOEBTlqZySEyT0OhrYGYccQGRn/oBFnILMP8ZaIsM4GJJJF5C06VYZczGaUU6mq+kX2PuuZ/X4tFf6n2yRnfUccKZ7KQN1CZQikHPQ1oqOnmXMUrqRTjMpGVTGlgxAZY04q4CTwQdIABxQXkTULWNAVSN7LKf4d2XxEfEFEHVkWfOmHzAOXYJM8D58t3l+AxpldOFQo+/fBjdyej5z1F6OTmcdPnqQg1Kqj614gwO/KOlWEFJrxJ7EsEofNOvUKUWf0MKK1u6IbyLHgHwDh2nt4v2bjPgVWKigC5nMyOI2erXG+hunAqCdfdJv5JnWQc8gMxGHPHKbrEQ9T2sjo5bn6/d5IIa5yNmg79yveUqnTgBkZWHBe2T1ax1Eh7Q20HgJPNAOIvPegQvKpKC5VS0zOGXJ4QlKev/XYV4T6ffp8k9WBgNzga8wakRLJ/K2Tq5vAwFZ0DKR71l/+Bv5jN5lz9Druk/7iQxsMKxrtd5UlEQu7gMm4A3hpgVOh4d5Dr8xhMioJHOCHoRUuABg2RvuV+YcBpT1cRk9ZBcge1hfY53q69oZqS1LECUtY8k0ZV0wdJDzy8CYwJ3xUFWIkPkIH+Fk44AV9BN4QIc62DAfzAF24T2sNaXxGIn6HV02B5OOw1DXYxwxv6Yh9Oj1lfTwdgDAt8soLEdffwY/6DdOLGSsaK2DCQRJOhC5HERqUTUl38t4mYqRGOAJeuPsEN9joOp63tMZ5ejMlwosjg70vEbOyZmEo4v5toMFmUdAwEHQixx2Kh0NRnKJ5jgEosdSAeE9G1ktWe91u709Pnn6ZFVkQSvirZW1XPsgRwzYB53V5c1bpuewKfO1D7FMKwGM0+2ADRVAh8wbGXlOZxsP7L74ZAFhQ5Alb6x5kWzfrjrDsG3ng/lZJao68Gh6NYJP4HnvNVjgrG8rga3WM/BoYx3pfe0Ntiu/V8Bm3oFMUXaidJB1xJxWbrm8fqaP+GStIlvIxEb24FVBHmJP6PnaE5wHXUYPD+tV0CFyWRmTy6mN47JKjhcuwX6v8yWCW4ULT0963xhFfJ9AxZazcaBzbgBrENynQ2bimjQGmHMRWm72wVFOmqngxA72JniE3wBZuPTxBJhab6MvsOWRH3omdmY+S4Y0MgA8t66RPFAN8ziboKO8O0lY+mFO8HrbgOJX/S9H0bap9mGIWw8l+Yh3dOsD5qrnm1fn4Dz9bXwz+N86d2Q7fIe9xN6saoxs7HJOmYdwpls/SU8kGQM+KAKfAPNeP41dVQr0lYxOi+1BmbjeYQw9LY2wQfTczhBHJyODkFmMEUesvsfZ2jIAvmfcjefBo+I9jVV/p/pptzUDo1rWTlWHxhS8e9pmCP4415f6W+P46Ne/tlwhYQD7f+HNOhsmOiyBKfVpRgfaOTdyG33j50+gHweq5TXnLUwyjRMtpqcqdKx326k9B2qhh7Dt2mmJrKZ9Q2Ng6EGfmSYnoCp9pM/af7GDddHJ+p79bxsafoptHNnOHsOf6AKywMHG2mdkE9VfyOz4OU7b3cETCz9OKCWJQTl3Av+V6WtkKjyF3YH8zvpO4IHzLPys9MVeslQ9Vs+VKQzboNyEf3ZqrF8yJUtxOOw+bw3UAWrtvGHCLMrcvDJ8IsAiRJRWrOsRxDcqc7xOr4YG8Cw6oDOLM06+UcwobZivHVWfVuDxnDPvf/iHnx7/8T/95xPZ83n8Q5mr3/zDf7WYEVDg9avTL2GaKNGUP0DgAC2iBQhzFBn7ipELCA9Y3n0X9Zz8nPbQAEiEsMkklcMnJ9kvITvNzHU9gCSCaZcEwCQoY4PIceijkOVgUhQPhbvAYpUmwDTnZRXQAGPCIIAeKaOlr4cVpTLOjpQaoHgx3qDJzEMlyhvYLMBbhpPWUOVwijiS9bkzvASy469T1vZqTk+z5Rm83tkHYmwHUQwlsmAQvm2YA5QbjLMmBrm11nGobYcc6x8nYoA+87eBOFkxpsU5AIRnQyMoKgyOJdxGXnm/x4HkksbVlkEnUseRkODN7o1nBXanjBFlDU9TbQt1P91DYF4aOBkCnTXbgIeMIeZrgD17SIYmoCxyTuUTZDhuQN9zjoxUyUkA4F4vZa8mEg19iYf8npLh+W6XZuh+jOJutQHPwhs8U7zexk9AQHoNG4RM5BC5upzMZNKZLmQIhtowdsgSgZ+gB4ywlZlENuX0WGunB5nazhYZ54J5OprRawNt+r1zgjfODMAjfYbYS2TPdlSFHpRppUAIRr8PilJm6gB2y5bjzhmbr7/+xZUlhhMcp3VkXej+xIl+mfJ+vT9jkYM8Wd/su/5N9huGtrMX+gTScc5p/G3AW8+q9IqDvkbfAtQAn+h7gp3wvgxFgdflFOw1Hv2hZ+l6slQBe5oP/AFoOnfI6trO3mqakIMBR1z3hmKP0F+sExmp2wiKbmvePHGgrSwH9YDXQWQJ6iYr+wuWD+Aj8Zj3jczuEVZkBWDkoQ+7VNXj6QoR7p3MbYPb6blIxY3mSzCmy5bBWu1kZr7wGplL5zgP7MYYAb3dL82YzhH/OHHQeaH/OPEByQBnaGnJ5wn8YBytMvbpXQj+SCAhGdM4Z2QQ2iAe55PXe/rGc4gQPLCyUQejMla/tzIVT9a+MlGhBcaPcQ2G9VqPcYacYE3OZReyEZqMDkjgF4wro1Q9HFkn1rKfvddwn06OfD4PfjBu8Z7+l3FMz+2FXWT8TS8zsqnhxZTmRbbhSFSpK2MQHXHwFlgfnmws3hhea8a6ej0neQKdSFLGSVmqWgA40BxbwLLQBmWCTLxbOrt/aG2Va/Y62+g80iPb+mqM/2WMaV+rpFvPl0Eph1t6iCogG8wCbTKGDpKYTie4gnNB77qdg0B495K11fcNWtNzla0mGYvB7AHTsuLkIBPxI3gq+K2rFdgT9P0KftI3nd7/k9FDFUR0TdYcvEM1VpcZ29k1h4zRToHeyQuLV7Yza6bptINJ9NGtjKxLp2UbMoV1b2fjiZyjVVPxs7FXJSDoWawz8hKbOE7I0Bz3JBN6SvInGQc+bwMcxz2YTddoH5gnNAp/o388J+GHwc5k0yXAnoANAT7KqVtmM3Z0MXwch4CJZh3siM2OrHbZ+GRxgvupiulqp/B+6L/XD55Gl8neaD5vWSQ5nb6ICTb0HKDN3bItuNJ26AR3zmkD3Yqtmr1IsFtOIZxMwUnRJw8f6nT1fR5Hy3QSLaBJ7kG2s2/Qb8vpVMBFN/IjvUjFjAPrc0ZI604qIpGtPIO9PGnDVxnjtlfmh/2XrJKzF73GNWucsgf0X+0R+BhMcdy+cstG5q41RYbhm8lYd8uHXkMceSf8Ood0tV0IXeg9Xu+hf57FnLA9cIiSFQzfNuYA1+w1PM1YhVcbQ4eW00IFrL+qjmZ9F68MTmn8BFZp26UxGoFHfSbspGDcTqDIvOm/y3u7WsvvIjMyC7+rPKtf+uL5CbAsrDN611i42tjlsLCU7SfpY7fRYm9ap+L/IfDTARStNzomaxMbM1V1+d+V6bbJT+XoohP5I66ujg8++MA0rM8JSuCUX36TOuAO/Q5W2XZEWrpQASPkSoWF5qU561onl+J8rQNikc26lvMVPBfO1Bh+p5py9VhtBobREVBEkK0wKyOIB2N8Igz24gVgs8lkxgCkxfD07Ujmx/3j5kU89/yEAOJEJWqDwGTzEMiMrYUZTaQZG4wKsG2iYQ12dCt95NhUBPNf/dV/cRbr5/nnnXe+efzRt95Ze5OTomPUt+HQSrH7v7UywbgenJc+StN7FwUCmJDhqagptEW0hcbvi1ZGAOi+EPU4s+7F+UP5ip7DnpIFF8ZOeclmrOxW0zb7rc/S+ykGNmOD3pkrhh6GJs/jc0XnVXYAPYYJq6RhnCURHttIXoa/nMNViu1ozeNHJ2ntzu589MgZ5g3S42TZ5TIoBSIzemeMv8wTHm1l7PWaE+JZO/1WZEjvwrBHWZJ1Rn8ZgCdKpZ+9+94oWpcocIDNw2kJEoWqd73+hS9EkU+EjP1gTChEhHA7D3QNRheAz4bv9LxxRNgZtxH42fuAAvi+5ZiieQ02ADjroJORYe3s56RjrtE7kKHIPkBgFKlkTJQRY8lBR1nBjs4bHE2WRxRL7m253CcdIyMNpqcnIfRGywDdSzkaRht8HzrR87fhug2xDNDrthwLcd4KMK81maw9dEEbNS91aN3lLiUOb02p+xCQxzsHChB8wBFp/s+GZa3mWtPgfCd9grFiOTS6BGfqKvun1UUdkoAznyg0mbnwlXSW1ptSKWgnyjmBwWTyxBiKkTql1CtzfsCS55C+tDgeGvwBTAD6BGYss8YIlnMUmQMfKLuvD87zmBTRnsMAPWa3yUlgtPVnB0vQhYxtRYon40HPwRDiPhzBgDbN/1yOwp/IWeQu8kXXs67JFku02TJtyrngY/o5dS9CywllI0zlwtIXVVpF9InvMEKQsXIcC+BhGCFPUgY0fZYe6DDF6SkY5TDtHpIZDq8s0Dk0TbY270avsBdaO2QdMhDgz150NoiCRxhLrcMMJDnYpMp74RvWGEcA+4Qhqs+hx+3Aznx5ht6Q9hgJVhgzDG0ipzEORHMExXqP0dkxoGXUKftBjrxuOfRgO/FnTmQrkdmHQWkMWYfKtePCTsEqo7UcLWeMy9KqImLJmDHw29DF0Uef0KVPSkegE6F1zQ3coXFg1CjGZyNyDt9grcA7BGtVXqr36D7Rp55BtlMbA5bj0o2cRLwcqdHF6BKS8jCOMs46dG+y3VfFzWV6aZsuOYDi1avVBxhaRq+1bEE2st/QO7oMI9o07AZSobOWjXHExmGhHpkK2jx5kqxq6BJ86ico+Dz7u9rgqOCvAkrc1zKMMZF1p9LSOBsSJG7nP9mh9Of2CdkvkvnlRIGhp5tXcRQRpG4brGU49Kn7EijbGdq0DkEPivc1xsZiYBvv6TKm8xzdpx8wnBzidhwPFkGH46xXKbocYiuJprKnGvfJiYSMopIDmmK/4YGea+y9BIWbLqx/J2ClzyVLvMccMlqlsPAYY24HmL4Dv6M7WJ8eV9sB6/CTcY5HluxeolpHByMmWQG+JfHH+s3ZwxsTwcesCfrGcnAyIcBgBO7DQ9lffUfGmK+bgGnLPGiagzzlWOWQIBwtHbiIA152RPjM+zl2HGtjniC4+3LrvtaHa70nu81zm1ZTZGmS/R1bcx+SSuCw6cCVpIPRqRBhD62PBtM1D4JNZFfCz+d2hDHJA/W3j15BTqRFVpzGlqc3Owsc246+yfAP79j6LA7wtlXEEwQCqIwi0Ewiw9rzSVJrOgEnMQ/4x3iI82+qD7Ycq+rruWiiZH7Ge5H5n/GO57T0oHjt+WpVRiKU5pkkjdChncZ1tgGyU9eRvQ89nutAyzN6y54FQFpf8O9znMTnOPn0u9cRuiAowfXL3qqDeINRUskExoSfcYA6uDMZxcgQrQF7i+M1slMVo7Eh0W/BqgkKKygvWlDAjH08bxMFhsPBugzDSo4iMMm12Aj4SsD6lMgToDKOm7OOqHJEnsBrtqOnGoO9g+41RwdR1Qt6nMRaC/XlFUbpoJHGqMQSXfvBL35hPZIks0+3RQQjatzyEXCwq7AV2eHQIrLpXL/Aq8gm7Jc4pmP7E3QX/2G/mL5GXlGJDQ/tQOYS02ObbBxpffbi5pkzVi3waqOYLFEFg+rqJ9aAHSFN2TffQWwQNsSOc6EjYnmfIr8xIkSk6Zspo3hn5fCMm5v0KdMPhofeizdbnwc4RLg1A/AdWZbtXGnmV+QCJyOC1wLl4uL48Y/fPf7yr/4LdPa5/P3WW28df/EXfz6R0RBZetzGGY4gwOBaIGsYaDlKxnmA41sK/FzYkSYeJjjtyRYQuDMYEJz6bUfi9OQLwD5ssNHThDGieDcN7AMEAAkYRZ0FwNzIKEJgABKhYWgERoNOeBZ/owgBU35+9RzGmFBEkzT3NhYwoGmLoOwL7ueZLpOY56KUnB1Hs22M2omO43TK9ykrZi1wWH0WKFmKp0B2ZzJiaKNEG1ij/P17giuUjsCjmr943Bkmc8oiBjaypkuR2/DyntIcfRxElKY5mj8Ns6U45ITG0KDEgPVq2mhDCpmmHrcYJJRDoTiZbxsxGmMHJvoa/q3Vp1dPwNz1cXmVkgTmL1kop93OZNynPVo2qr+cy7vjUEdehm9zyAfAq4FFGysBfokE4gTgHuhDz4uhmOoAfmKMBFgDCOJ0HG9w9x6kxQEVDZ3Jei/ZTvxobTUftQNop9753mPowr89Ls2R0xrboIcmdS8gGoOG5y3wQ7ubCYygs7wulP/ZqNv9bPUdmd0cZIST+epqDrByVHmXkmjtsuYxsuWYEy2cHLo01SIr827Wq7OPkTvZ6zhL4NXLqwc7Cl6HKCDj2ePnz8MnTc8ORAwv4UCEnqBnHGYESjDs9TflMd6TOogAwwJQj37FUaDvBcA4pAFnPpmt6HPNk0MwML5FTxjrZI6BY7Q/LjudEintq94lHWM8sfqIxxGrIJaudxnc48f+3sbTGFvQheahqoH0I071Do5VeneDa1hHsjI6oNM0Ck0unTSOeOQLQF6Zs6+99rqNGwNVHQb28cerPY+eQwZCYx1oD93FXrCv6HD91vw9x5EBAGYyF7cBOIGtyUDEOcv+6VnwDwH0BXgrc2yvw2SLqR//OGxdrnUrrKcqjQQJkQPt0G09z795LhluyA0MH7IvvRaTsWj9PIe4GStPVomNl8msgbY/BfLnvpan6BzRybvvvnv8i3/x2yvwB/Z58uSZ9xK8qTlKX+rHuNgn2e8y1Th7sj+Mm7G0oYfBhbMA2hPG1nriZNpySes7z535aq2QLWphQ9YTh+zQYoHsXGQwzhB0DGuHDG7sw76CQRSYwihkjcAVWhc9Wxku8GPjwS3nJJ/Tuko/ys6D1lkX7ms9yXjBIrlXZwDogKZUiyjTBX2FQ09jopfixe3GBc9VovlIPf+yjvThRIcb501lTfMNzjn2Ovo7+pex0TqC8u2VXXbvng/fcXCoD46dii8y4HEYLXxYiQvIVAKtttkq0QbHA/0W9QxwlOX/OK/5HFzFwaDIVPYEuce6MH5oVmuj9QVT63nwC3vOPDTnzkbddJ8+mOy3Pm95HFuIfpzJ0sz5IHkeySbtiCXYZic2QcuzXqxNpzjfTmhwHODo38jI3f/bMmmqCOEHdBzzgZdpS6KyWw6BscysA0OptlGm8csXsbcpg8XuWHbIBARpx8f6N92zhsik999///jqV7/q9SLjdOPt9EjWj/SW+MHl6WpxNIGlnhPru5xD19cL64K3aEtA4IlDgMA2yL8cNpnqCjCKqsW0z9Af6yw9S9BBY+cHZzH6OOuwqyrhQVoLQvc47sCMwX/jtLt3b60/zhzWQGOV/qKtCFn+rWvFF7qegEnLEeRs6PrS68y6rElN8gYVZeCG83aJclbGjyNdrCBh7I7GGSQhkJygvdEBxvTIhia0J92GsB1lS0/Xs7Ej4UMcqwSVkSesy9VVssUbL0DbH/7qV06Kyp5n7zXelvnt2CR4iizDv4Hc8Rq7LZCqYkLbJNpQ6cOc2n6mIswYc1oeYusbD1YygPmeYCbn3JAsMZms0BTPtTysllJ87+DuJLhYT/v8i/jgTNccYDXtXaTvtD/sqf6tigrxh9vtKGByfeWqLmPrec7Kzn0x5xy9kCM7LeqgwdajHaQEg276Da0hi6EXfEZaH/6teSOfck8CH9b31UYB+l32XgXFkcW6zxnT49cguNOHAl7c3r6kPmClwCJIALyLGDHopvwK42EBHmuR9Myh3w4mM8I/l2RB2hkVZoyhug4nqSa0gJsAe4HtLArGQBghaer6bIOTRGRhLhTSebmTnq8yc5gVBsH5xcYv5TG9tP79v/8Px8/+739c8ujz9o8cavXN43e+9i9PyiEVGdWaCMzQk9JG0ShA9g9ig2a8To4AvVhAeIG0Kdnl4IlTmkhJfBsoDW4BlXov4FF77Yb+9LYZxzp7ZOA3h+HI4HWP1snWApyKTgP4lfVw36AbUNHMDk0BZFHC0BWgs5Wx5s2cKEPjOrK1u8R2UNiKcCFg1lgnnQTFAC0zR32t9533KIPnzmkzPJU+SWT1dUYD72cfAI/sG/SA0bqdkYlewuek1rs8hvWfKOuKds7BI5lTA9ldBt/vxUhjbaBLHO/6nrXmBHTmn+eENgAc+9o58GuiVneTrTMaOacLRiDucriJ7JNNwrMY73KQjCIE8GI0+voq2chckrmoewkcqTWAHKYaMwYEvTwl6M0b65TfOfhEfW7GAUhmlJ0KdaiZ1sFGh0DvlPB3tFLf6eCab3zjGwXmVZodxwbAb9H2rA8Gtg2lUZzwB+BLc1J5KT8xbCPjGxQAIJoGUJYYANCn36G1cCbnq5NDBLyWk0mRYcb4EQCgdyT6zmOc8hpn8j5MdJ/TNhNIUsZSdJm+w+FEA3fo0Flfq99nZovRsflSRlucq6e8nTJ1HBCWp2Oo0fKAPlmsa4zeW7cPIFtV7+uDKtBx8E47jzfg2g56+IX74Hvmos8x0JGTyCpoDuORv/UM+APjpp1JXqMJ6C4H4JTqmPfHcEUes7dklq4MU/cA984uB4iDD/fSh8syXwbaBGo7i+wXv/iFQTc/bYS0c0379qJ6SwUDKSth2lGsE0iFXQIko6MU+IEezgAAIABJREFUTIhBj7EUB28ON9DcMnfRwBh04wDWen/wwa+OR49eG5kg2ZnM9/O1xmnE52AnjQH6QqbrnctImvJbdDzXtBHVmKvlCzq46QnZ3TIcjGCjWdUFq6cimTHq9TcObQP/ZLms507A1RnkThQmUJuTgNsQasNql3LtQzH9/bx/ZXhMX0zxWTBoOTaKBplTy5BOTjCvVKnZZ+HgZEckC5VAAnvU2cvID/Qz9KkDTPoEZ8vMsyy4xhTwFfTRWW/Z6zzZGV5ucZL+1fAKukSYsTFTOykbN0IrrXORLcwhz8lfdtJMD3+tpfgV3mEeVFqQ8YbT1vs0MrvtDu17y/EOWmFIcvgadhC0rGfKQSsngOit5SIyMfZInA7sce8XMg8sILrB4cS9yNVFjyMHoC0cpF3118ki8BK6k4CX1tLvPTtk7Oc///nxpS99afE9GA5ax5CkDQcGJXMxjzmgIkwpGzCZwHEcJbNXNK3rXRJPFvU4EJA54CL4VM8Q3f1yykIJxIJVceJh7LbTcju1giPZk3Mc3zoQh0Lrw5YZra/IFOuxQidgAf3N2HhPO3m5l4OlNL/Wjxqzf2q94IfFS+MsaadwZ7ZF86m6J+Ww2Gl+7iSspCxJtjMVLFNFhdNj7A+cEfDHoke3zQq9L1lEqxYOChonCjokTrHBVcJRsv8r69K8NSXXugdZoExJeIfvI8eC69EnrKMx6DhakB2zqJPUkKCyrkOGs8+nMmnvJTgIvuYdur7tQsbCQbie85xNoqCVxq3DmiXwaEX1/NnpwZu8C3xP8Hzjy9gy4Pif/fSnx1d/+7cX9sUng3zGxvCWz7xjD85B5usg08lcHpmPrKctg5zFiz7PfDtgUfiIfdGYhal+68tfXnYBNgQYwzJ3sDfOYdaUfcH5yH6y18h5shAZ84lNii0978CPAe9iZ7QeZ21UEeKqIJy8k+HL3ySOweskoDC30FOUGzYz+sdjH1xIoBJfmveOQ5rr/IjFb3UIpdl6MrnhNewP6LRlh94VG2e3IOmgNbzHXjee7zXzM9WmTBjJrXtyroLoXWsGLdw5UHTveOVzPnaAE12J7ls8PhWn2FnQQMsHnm07kGqwsck851mPPDt+JO/z+CMbD1sHTM9vsGAnqJ06aWObeb9nD9wKAA82TAcDIKSZXIOjdp7SIJnIixXhNLLmHpTg8vQi0DnB1cI7jp5etAbvAEDdqpIUIhRMStEplDIOVvrLYTjRL8bG2wiyEE2avOsHL3krREdy5cCbaFGyadNn7L/+1+8cf/M3/23d/3n8x7/7sz85fu/33k6EZhws9k8IgCk7p04vPQccbdyy30sRXKWsh+xkM+FkbDVQjXDY/ThX6fhkByFERZsYGwhaBGdn97VQZ08lzBrsIzTNJBICqwRkR0GgI+aDIsMhgFK10fHggemPg3sYn6IjgHUBj88C1RHkEwTgdOPqa6t5y+jWbwwc89IqW07ZATT5wS9/aZCs8QDY4Q32j3VLSVyy6JagmkybBkAAawAKjiicUrQMADRzGupe5yh/DEacygJz9JWJzLn+VOYNcoB9aBDjMY7xjEDGUEk7gd37OXQ2jswBAhgYWp/ulWka8uHtu69NN7z22o7DCxCN8m7gfO7k6Synjt5DWzlI46Edl8qWW4DSEcXdDzJZV8oSHYg44BGahSZTSZD/u0+trtNeAMhwipENrjm4d+XQnPbIGcZT+ixDetNfygwNiOiVdn292jmg/NExG3xvx6xmYfAxBwrAJ/5N+eYoTE5Yhf9ICse5GjrZ/YuhY4IFBB9S8pP2EMqW4CApaFZ7vEDWKE1kSGhwHFjjcNjlf5T102dLDvI4jST/ABA4aRgfTg3oHDCG4wDdou+XfuawKZR6ZbTePFf/xt3bqNcUEICzQmNxpqgyRiayjwGGYwpwqWuRP97L6nuIcwHjdTmDJhgJnsCA0Xp63S8uXCpE4KB5nn3lXo0PnqMHoKPTjx4lgq3ebWO86DmSKQ3aXYmgXqAzD3iZ9UeeaC7iEZVq6X72HhCmcXOwjJwtOUhnDqKbPoOdUaJnaJyPlGE6DiOy1z/66EOvPTyVDInsOEAu678PJsCp0wdsydlPiXI79TQuWjFs3bSdhDgdyMg0/J9ovuSisoe0FjiawEO8g2y3FYS4vU2ZmGRIGctgAdEUgevWM9AN5VpkaYS3kp0nhzOBHQwwZYbQlmoHBVOi5fmenZSMrgQreE/rwCgbEcNLZBetgM04btFh8CJ6CfmmuRqzDF7UmnZfRHSxrgfPSoAKi9C3+ONPPnHAixYH7KPo33jj+fPlZA42SM9Cra1x7zjSaPciunJp4Dhs0PvwvH63EUqbJuNvynJxcqzMGmXRJqECjI8uNh1VHz/L1HEuI8fCo9vwSuAowUIcbp3Zxfg85mk9o+cuw3/657oH3RhPlHeyfpIV7KvlcPUrRe7r2ap40bWNUVRlEh0Sp1fbTu280344aD0BWYxI8AHz43NoUd+DpcFMWn/xkpIJ1C6JHnHgOr2L/tXwEHqGZATkJnMFm+heSlJJYgBnYnf1mDPeKVufwAJ2VJx+F+vkZ07UVpBP7EQWL/TGXiLvWU/krdZzzaOyhPQ98szYrc4CQNZDd0u/jgLFxmX9kXkObqmdxCefLAcduBsHT2cZw4PIORx/qf7bAWzxsstlp4qjeSRDmjYrYZpVBYSdyl4HH6W/L3oBPiPAzFwti6gSGscqgWSvNQlQBJJGtyhbHhy01nVaWEADHvEEnvUeyZMEBpNNb3k2/cBxBp7bUuwz2Z0KCKomcWVyjqwx/ppAuWhRLmLJfgIsOMU4yK/1F3LYsh3H1PgcgrGk4xSI2klVy/kzziuyFsEx4GLL8jkjpOV+yyZkbQJS29GETKbyFjoNto4PBB1NVjRzQd9yiA6BZ3A5rSJcYTPZdeAn9iK2nDBUKpWR0Qt3KjHKui8txNKW7vGqEEGfq8oJ/uQZ+E0I6PO3fvM/cg5+4SwEZCx6gXFTnYyMADtik8ID4CHsc93HQXTgw/T1jfzWOKjIos2XsE4fhtyZ0VqrX/z858dXvvKVk4xmZBmHeTJur6HsWxI6bCPtfs2N9xfd0eV47FrT//BrO6njS0nGpedfdqrlW2Fy9l3jEb0kKBh9SyIDdtaTTz4y/Qnf0Y6vbR4CPNAK9Khr9L900K8/+JXX9vU3vrjkFO+T7nwpDCcatOmQ4IJ+aKmmNRddweO8a0jVY+4DJzu5h7VfTs6yh8gqvb1Lsg9BBbKbL69y6Cd64f5lki24jkpC9D22IXYc83ArAA0WYdBedZSPv6uS5hDLRKUqitUCH0JbRumsSAutVpZsMAei4OQQKGkiFcNEoewSMBhbzlGEEEyu65g0zNflYpojxsr5eLge5aLfgCYINWM7jp/85O+O737v+8d7773H3n/ufn/zm//q+NY7f7iErAS81kRzNXh/+HAZBcspXb3UbFBzoIy9ss4tPunBmKjJaakASk+9FuUl0nNwJACqARgieoNwGcaj1PT3ii6UktiKm/LklGeYUaa80YLZtB3n4nK44CQic2XovekXurLTdCKx/f1WApRLpMQX5+Vi8pWRtNsXoESZA0DZAk5jn+yRZYwpDj2nfeIMkeCwA2H6quEUwZAyKJwT3BXpxZhohw2RyfBc5tl8Api1QhxBb+OmSmp3D8udYcb8AkgikLdwCqgA9GNgLKBY5Z+mjwF5bbDBu+kRldT9lFnPYWjVSzIGQUrCEKjc71YM9K8cwxtZiVxoxYS8w4HVzpzlzBgeAai14biBhdY7AItnKjtGJeVe86G30FjKETU36Jt7cOiH7jJHQEs/g/GiGJacG8c9wow5BMQHIKCQd5bYdkb292RVLuBpXkzrAhxHeX6yNnHgAJbgJ2XtyVmIQYkMxjglm0r6YDnMBgSzdksnmE5jpGj9ZETT78k8V4czam9a/odWJCN3dBhHFAeSyaD2AShzMFR4MEAIQ8O6shrPs8aWlRNlZc0wmuBldDT7w/tNN3Y+3j+eP3u6smkBttAAawsNngDWKl/y2pchBv9u/ZmMEOSUwdc4KqAP9l/3GDS5n1Wixm28a/0J0rTBoWuk3+nb3WvgCPM4rwSMvYZ1iNqTT5KRomugSVWoOAt5sjObZ72eYxwyJ3CIxvGrXylL9JFLn0Rv4aV94vJyRlEyyMFp46yUMx8c5fHMSdoCkhqHT9V1T8XQADLXBusYgchj8BB9T1PGmAg6tNQ4DFmr38intW9DSC3H2GvAtd4L3eCcA2giR9Fboke/w/ycDN70lI5Rp2ADgf3sdQB29mLrEXqKiiWiD6YaZYyDlPKPkUEvWRsN6fFKtoH4kWwTeETPQ0chYwgOYDBrwApyuVXFBHmWHiwZCW15DpmI54OTpTGD3sWesX7oWU1R66375OhR0Ec/0C/v2TIxvJFxn5b0wycE8cRbolv2uGWA3oFcxVGjddW4cbTxPEUdnS05tE9JaR+2I7oGk6PH0Wms7c7k35jestzZ3jmVXKfbp09x5Mo9KfXRjSljvLTsNhYsJzbySfMCTyDrMbC5hn3Vu2l1gNzVXiAfsu/KzhfP737C0PE57zQmxAmEHpKTESdWy8UuwexWUNzf+4+e1GeffKJArE6olpyTnomjW3S2Mp8GayF3Ncd29JkfRjYoQC9aUQsB5oUh32XlGOAcYnOn/uJTlQhNCZ5az4zTEacGfAR9QF+e1/AmjijWks+XDB2btAOAyMeNkUPbrB38gO5kHOyz7kfncJ/HVmNaY6cdGi2Ehl8WhliZgPSk3IcNRb7uCirGa2Mep/3qC7yzMZGT8K/l89np4MYVtOA5FBjchzkvuTQBFmTo06dxPFl2D62AI7G/zRfV4oyx4GjDiQI+AWtaF4xjmLWVnZnM3+gt8btkrX4oE3eAZJ27EVun25gpkCisY1wz/SD1bwIKYENoGCcrrQZV7coPMrXxQONjY+w6BBabAQyDfGPO2zGXzFz9j7zXAVlrjyezWSXrukZyWuucQ/aiS7xmK2ltAjoE1gcnYO8xZ+EltR+R7Sw+psUih6TiWI2evnc8v3nm37GnlHCUtaZdG/2r9f3Tp5+c4OWl9+vA0l4feL5lFvSJTAzGSVCi5Te8hjxpfdK2AHulZ7AnYBbRE89F/3BN6z6wXssC7FqfIj9BTc9t1ia0HRvf8mJs66atrMW0E+PgWbDq7CNOPPQbWNrjHfmz8HoFKRefc7DoHObZY20Z7uxy2lbRU3kOHyVYKVpzj/BxmmKXN7ZG5uoar/Or2+PRw4fWxy/vIu9EM+jUVzfTf1uVl9fxTzS+Ze3ZD+0jyQ3QTftckOfmy/LXwGtU9ZHwEyxwbX6wH8ljDiZ1Espk0Lp1zVWqomhjA40iB8HmHms7uG9fvXCP1c4KwJhhoEuIcBDHRMIGAfuXrmWyeh7ZUu3h1YLBACwGwN4K0ydZZ5HJQqH/2cp0dTq/oilhfBwFed44raqkXL0BUcoITJiVDcwzCiCVUEBhtGGShr8BCIm+Pl6Ht3z/Bz88vve97y8h/Xn7hxyrag3gDJXrHPKDoA4AkAG9Dz9CaaBEEOaAIpUFnSsqK3dOtR9nEH0xUZDad72XbBftFZHDBjktoHm39obP2bcA5DnEQlG8KSdzWdQ4SFKSuQG0AeYY5xhA7CeCDQDBfRIgolV9vw4vkKEzTCchRbmGeAOgbOF+lZJFZ8FUeQEGLUqLv3F4x7EnQZ4SQAQ6fQT1vTMnpu+d/z2Oy/BwnOA4qjH+ml90WRsbnfWCEWqAN1Em+BJBpN69apSOc0rP3hkQidBr7yNMM//t9J60rTH6EJjaH0BoDLEYWz6go8ri5TQOPeiaAKgus2hg7Tlzar3lwD64o/e+nSxkoPa4oLt2mCH0iTB7HDL0q5cPeyNa1boaHE7pv/t5qqfblFvBj3LikY1E9HCXGm1lk0qFDQoZrw3VUZ7IO31mIDFOAXpekqWQMpE4TeA79IafMUBwOSE+1eogoDAH0iQraf9EzrTsxcBFzmNQ4biQIWcjYMrGvT8qSawDFzE8rMRHmVt3qe3JREvPHUXt0CSIQFuDjC/yosea9ajThA2Ycmic1uOXv/jAQEP/n8rWGH4t55Bl0Ft4MzKYTFO932Xs48hkzAA+gXdOxgbk8hvdT/9gAmjtaLKM8oFvCbRpHdzjdwCJZeD0o2QtkI+8pw0cnDTIGejGTiQF7yZg1s4onOU4CgHDYJQlS8pBDS4JzcfxYswwhuS9i+AUfQbdMBYMeByFyGlAoPS+5qrxav5xTIrB4gjlNOLmMYxTORYlqwF2ZDkrA4VstI9+/etpC8Bp7M1rcZpb/jnQmF5pepfGob27fhAZqnmEH+/S+2qcGjjNel8ak+kedFuvCVmDWi+y6SkPZ71FQ/ScZL/I5EDWsLeMeek4HbAyZf0cQOk5TdBWJcWRmemXdvLjw1kivwH7tB3q/YTHfe84f3AULJA+dISxYiOuMsLRa4wbnaFHet0HH6KD26CWY5dDpNBzvAd+lN7ZWWDhNf109jTBfWg0+kBzUt/T6BZnfozzGQzNHME37JEDc9w3OiHyfXqRnQTRJtur2nHYUVWHK/7qgw/Sc2160oZHMkbkSH+2HEplIKHXRec4mYfB1rNE3Q623b9vHifjHtlKv239pocfmfnsH7yyaGN6q1EuyCEa6AAfpmoHyW4BQzIAAVNok/1B3mHboOvF8z6NuDLp2BvwAWvWTgDGjvEfvBYnqfGP5VywOmshGqac9Lxsm/ESPNTzJOf0t8aufUTXJ6tySi4n8HxScagDicYJsJy2bhGQajAFCjRnsv23nAiOY2wOvE1SDxibDDMwgPE7h1tSRitHwPToZP2xCbyW9Y6Wc8hLMLPeT+b3OmBnZC8BPmQLvxfOO3NYEyjdAYF9GLQcqws/DY9Ejsch3rKn953Mb/Qg37XjgfemrVVwCT/QBmtgFaYzMKrfJwF71hFZRSsA7DG9W2230CnsEzzudZm9RJ7G3skcRT+csSLa0/qeB4BCv8FX4CSqHhRIX7bOyBrGim2i9+nfJJw4Y9OsHGcYtIp+Qk61nyH6HXdkZBnvwUbSs9Cx0EO2MVg7GflKEMhOwNfBzdkffYaewb7W5xsXJZit/6Hb2ESy3VNtkaCxnvXy+Oijj4/XX1cWa6oY8KFg55l+L5Wxl2qGYDjhjKlqqX7hrIf22/Ls0SP3TdV+NU1ht0s3pDWXSsVjZ+Pwg66Qcexr85XpZZJ76KnP/Y2x2BvL0qmQQu5qPtiqkmU4SHUtfiiwLviBvVv2XLVDRO5iuyhwnISKLY9Ca/Fd0OeeiknweuaVVk8djGU9Wi8YZ+CcnzVcrTNPwND0kh091rp+6f+hwb4t+jb2sXX/OHtJhMAmhGaar7Tewq2Sx49f/8Jx8/TpoQMatY9y6GOf373MuQY6WO3Z9FhlTj3XruYEY7J/7DNO8taBa19GL+la9BZ7LYwEVtzBo5tD7XCUjbyc72MbYjd3hYuepSCO5BEHq0JHF69e3twxYcChF2082fSlpF8eoAaDGgFAmQ0ZJaRusxArylkOFRYTo1GClabRKAq9BwMRARJBlug9CxzAtg9A2vdPvxNOuquSJBg1jBcAAvM1yMAYwYBCMe/DbHbmlr57/yc/Ob7zne99brNX33nnD48/+tY3j6dPnx2vvfZ4HWqGoKXPo+bahgdOJDsuHD3NgRMQWwSlwHecZk07GP7Zk/QtlJLDeEXhoeiavnQPihKjHacjYCjCJM4ij/lT2WAq3dkp4DCiriXjAoUsoUA7Aj3fTc0nbb4VBs5jynwAEy43nHEAgKJAT5vTk3JvHhgjmXm3Ikhpig4vieMDMA6PKrtVDt0FIOk5N8bx48cq1YwgBcxQzrl6is5eo7AwYKzkK2MHJYYhDCiMUyaHyKGkNjhJPz8cwjo1nbFTuo6MQkgyVxyJbfgCUImM+zTUIwqJ58LrC8wO2O5yijgPt9PMBDtlT2RvAxqXs3oytDDyOHhNt7bxYLkV4bUCD4Aj+EzGG/QfRZaIGs6dDEfziuI4Bxj6bIMTgerwqw2nMdSJPMYRebccEvobHiCL28GyyYoyQLx/FQd1HWqF3FwKhuqGAaKe21wkmuS0Z0r6LLflJC3g2gAmY4p+4t02Gudk2WX4ubfe7t+p59r5JgcUpTbjQH/2bFoejCMCpytrxzrCs5uukj0IAAA0I1+cbbicMXmptNRHHykY92g7FwCdA2Qo08VIah0XOZGMBgVi2L928Pj6KcnVQQw6ZIUgjzNRyomOo2M5XSr7offyZG5jHAMoAVnIf0Cc1ouSVl2rMfA3e9rAFd7DianvMFTQ/chzZEfLm3ZC4HTC6FPlCv/W/ifT7tJ9aDEim3+Q48gJ3s9heOftaMI/kxF1f1KYS95wv2hF41APteWktMyIUUOmDo5aeLvXXwak+XgqA548eXq8/voXlo5Iz+LIDpySyA3pXwA7mK2BJ9iGQCdGDjJH89d3BtSjw3TN3//9PySTdA72XGWiY4S++977C79Pnrrllunv7u54939gpY/6xvOzaHPOlH/7rTcjb6uM7utf/93jcg4w0Xq9+eY3VlYqpbRkoSxDe3p+gpnNC8MXlhsjj7dTY3Qcn1eJew5A6ooN/XtXUeh5GJ8rEDCOA3Safi8MNFkz7BHyQ/v903/4h+PLX/7yku3n12AUk0kePj0tdQ+9xIkKz7WDBxr69YcfLjm3+HWCu1oXWmCszaqSenCR9L+N/MI2yxk7gSTJN2VoYqvQagF8CQ+LXoVv2m5obNp8gCzAUYOcwlbBQSX5jywAexHUPHEW1qEr8CVOE9aC52hN+8BWxmW5MQdvxTGSysHuSUnvPuw3yQocpTgnztcbGcoesfYEqywLp8KAQ44kR9wDfh5Gxqp0c9Y0wf5+huSSsL3Go9L5hRtGBrCvOJ3AvNoDzZUDD6FRrscGYZ/5Gz2Ncwf8i8MLxwu2Am099BzLOTnhJsNdBjQYj3WEds7xz8INo0uRQWDnruwBx9Lzz9nF49Qybw7t956trNTqXU+yRmclw4eMEzpZTrzJ7EcG63oFdLCTwH3sv37DF8s5s4I5E8CfQzi1JlSSYb+gbzp4HfwRR6NsxU8+yZkZ8MbKiB+HXPgvlSHgZb+rqjSWbVCy1nhpEkyan1bV1aF+9DmMFf5ET6L72Me2GVhLgonYUG13ooNl/zRGSeLEZ/UozdrZozH9obFr4WWNrfvJbh7YZ1tYNkzAW/QBnTaf4LCCprJXuzJLa622ZBoPyShtE8pvornjSCYRjiAYtI4zGOzJfrSMhqaYK+vGnD3WaaWzsPhUlupaAh1gTObZSSbIZHi55Tv+nTiY1bIr5/1wGGrjcWiDd1g/yMYcO502CLZ3h7Z2csI+2AwZfnfrkKbZHBu1ncke97SysO0zWbEkKsXfMs+tNiHec4KEI0fBA1pLMjGhn4DDJDpRWSBaZv+w65fdSmRgKkAtv9Rm4ckchHt1aVlP20Dj1ns51PG1x68dd5WQqe/QF+z9s+fP7azVwXdts7ej9HQPjlQIzgHf7sddCScEPYVfsNtI/lFrMAKv2DDd7g75hYzYdpls7yQxgJt8eNXJwDhlbB20QFTNJwK0fN//ZuCKWMtgr3JrKaTODtJ3atQc4gk4W0J6BOESEs5yUpQhGXYIdpy1OGlsjI+AhlEbTPC9FYzLEOJFXwvb5RIFgBDu2wG0S/KIlmSsm1EAvhrHD37418f3v/+Dz16z/59/KuPk3/7Jv3EUBYfMjvImYqi5AwbtKC2Qx5rxu5U5ig0HxCbQlH5FVyebSD9kMTWdmIgn6sRSAmx9qMVEsBFSCEL9hmmTIh5huLK77Oy5PTlFm3sAFWQcZJSjcEYhk81LlA9DjHtWH5c6RMfPtZCjpHQcv3XoxI4+np72rjFQ6kUk0A6EyS7H+aFxYBQgsAEgEaYxcBGMMvRvbp6vrDrd68NZXqTdg5w/nw5sZCfyzi0rUJTwofeREpMq62cfFxCsiBmGzQJ549ADZIf/U+6HvDnh+9mfld0zTjUcPAZpF1GiACgAcq8hdBxQlICK/pejEhDIutKegvkD7AHLLefOwTayTs/GsGBd4CkrKfd6Oz2hUE5ylVGSzQlfYGxxP3JffNbZGPAKcw3f7VJvfQ7YRMkgi1kT3gnPNv8tZ2OVU3WGAJl95/1soFNKDPXuDz/8wNHQp89uXH5ihbuARzIL9H9n+S7FODQvpxu0zJ7IIM36uLu/nVgvblSGJYN2gx+MeTt3J5vz+jrBG/NbHVhmHnd5d36gXcbsDBVld5UTIbQiHbPLsRg/PIH8RO9avtaBPchAdF4A+6t1wE/rVgDl1qmUZU/Lh8niJ4KNLGdMrVfPDd4OpgGMW/af6wzpHkBynnu1QJPW1RkQIyPo56Zx6J6dHTDOu9K3K5DsTNZkR6/SprkOGdC6xb23yMifVjTaOztL3W9QMjyZhWSUatw3z8Nf7HnLJZ+gzSGdc7ijgCiHWDWvUR6MgwVnmp6LI1nPAljqc92P8YQ826DxNBhjI2wCX++++57vfe+991cmle7T53qHf/9P8PPWW28RAjvefvvtFZz7/d9727Lh7bffWlkd8F0CcnGMUiWCQdnyMPQu57euDQ5emMiBRvWqTEloDNH0a+Y6soqQF8gD0TeHUUJznN4M7dBSgHFi6CIveY/u7yyRrRuS6X3+06XI6E0cWxgdyAywP/LJPDd6Gfug59vv6rkSYMMZETrXWh2rLJg1at1nnT94EHyFg2dhRFdWpWQSY46gHvoIpy/8huOo7YeW1boO2YizjewpdDHvaB2s+8DEGovknAzWxnF+z7RGgpbsuqqAGTpav5EJa20ncCz5o+ezH94HVTlNew7ap0SW5TmdOU11GOua3yRbJMjlg2fVSmUcAThoOC1cz9YY9FzkOYEZKTFxAAAgAElEQVRdy7xxOlq/TyuYxk3Qdusa1t6ZyNMCRu9P1n8CXPCXaChjw77MKukdjBl+PjlThIzrsTfPdQt2Epg1eCj4ihZn67vZGPRr4woOX1u8MI605XSwIhrX91QbEnA7lUOSV8IE02bgiF5tmw3d0JjYSQfjtHEFwcwbJ3tev+2VOCaeLecl8oNrbCvRVm0OMQ18UvbhVCEMvgfnb3mUpJJ+ZnB3sHEwZQ6c0zXgLOhe72i7I2samwmZ2ONsObnk3ASN9C7abjW2WzbK4JbG0Kz1oqvhV+gUWWkMP3Y2c182TCWPIZt0HxULzNFrdO/C7XnMD9r3W+mhZKkS6KFNkt9TB2spo1VB4MaxBD1wXOGUh0c1DuQtdhCVv6JR5JPer//h80XLn5EhzPxZV+YHraJXmkbOdVb2KvoanminLfIL+Y+sP7EbZ338niNVrlTCWh65Hd1OcrFtNHuFs65tQlcaVKXdeQLOOEhW2Ts0zHyjr/WM3VqDtjfQHPZBMER8drFfkkkMJkWm6zd6O/RwuDqERK+scZJxtDb/+I//eDx69MA4Fp0rXsLmFH24pcT4T7AN+j1gpiWzxzGMvLdzdKqZeO+5nAzWD+2x9y3Llr04/gRoAV2Lnw+5h0O+5aD1g3hpZJ2f+erVi9m33XuFyRHJ02LYWBwgggBisLwEwtZvKURFELTwHMhAeWG80tceDIZmg4EWyFnERFv6fTZo6uRxNradBCgHR3cLsEkhOCtmyhs7MgKjae40x2UjTrLSOOjA5U9JO9dPl9foPvVe/U9/+VcLt3ye/iGj4U//bZyrZPlEuUypaxlxK+1+FB9ZjBZIY2QsY32E2AIEn3JQRtHjpLZinYgUB+uQ1cQ1ogcZpBgM54CxQQLZKgEyKUNBUEYhZC/JomvBBWjW+/Ru3cdn3ZQfJta76AvrKM1rrxkk6od2BIBW9d2DVi0k6TVTGRtkDXq8o3xxROkzZTxRhqnnnmdcbNCY/pFkdwRcBtiFjm9WFqueIVCiElbARf9GOFFG6Llf3LncC4cdAioONJWW7YMqXMY+pcx94FUbaWRR6LeeoR6E2reWCxhWGDSsFXPz/D4jYxYjRQqmM9F0fQdKkAPQrb7X2MlgtpyrqCClgYCwEyB0dlK1nm3nXGXUE70DiCCnUE4ux5aj+34yAzG0ZRAoi4frOXhjOcTHaKJBe0ezWU/9bvAqJYYDn6gsPMCauSXCOBLP57wcDXLQn8lt641qwREgHR6kJzH8+ZkGgekgoLANYpS/1kkgQOuYCHLAug8l0aFJLq3fZVrZ9+d+v3XM9ItDfhnI4ZSdHmQo5O7VA6Awr4xh3j0XASqsIxln+px/6zs5XSjfArTJWIMHkb3WiXXYH9F2gAkANHsRnQoYQ3ezvpKXoS8dhLQz7DurioygPqmUfacnJvKRvo6SqW0AAZwxiBvg5rPdasIO0Cl/4mCfxS9TBqy/9Q4ObtDzfCrp9NaCxzBQViuJ4XWyagGBra+hLzKqyM7QO+UEk1NVVRrgpIxFcvR2OUA6AyngNnQGsNR6gXOQPxqLfiRrFEQgi1TjgXcJ2LFX8IGeRcYGeytMon//97/9kX//+Mfvek/+Z3GW/lNgsGTJxtRUxqv+9Y03v2Eee/Mb+Y2MBxvFgMmBWeAZZAIlobpHDqg42oNb9W8yF/k3WJg9JniAoSvHR2RJjD7a/nS5KjoW47Z5sWVfDLddTowMwcFnep2MF2wJaPgc23u+9JY7y16RYwO9AS6i1yI6cAWCBmcihyM30raEeYAJMS7R4xjSjFXOJ5zA5p/rZOy0YYYuR3brNzYD/eSkd1ln9gWdwHrikLQMGUc1mE2/1cv5jTfeOCFZZKXkgb4j8yj7EuMW7EPfW4w+3kcW0rKhxvCnXFfXI0MWDvEhaAka6h04DOmRj0PEMvpKp0tPNQ69uZ1If1qhw7rgUKJCAbqkrBwsxV6RIYi8hG96DVhjqjGQ/R77BDjDl7E14kwOboK+fO3oeDuaT1pMJQPaerd0KY681nPt7MHWBcO7JcxlsFNnUbmy7erKJdYa29K3qxfn1UngljG3nl+EU07XdgoEm8jPdnE8v0nvyIu7OO9YS/iavUJnU1mY56XdGTgOvnZJdWG5PgcF3oUnwFvWsy7j3s4QqlFZ0y4Xh294p2gsOCP4jf1wRt9gCOQjGMq0QhUDfXJ1cM30WQdbtw2BnIRetF76Pz1Md3k+uIExL/oS5pgDvvTc7v8OPyDPaLGGAx952hgP7HXubGLM2icSfJyl5wqqCSq7h68CPhm36XyCD1ReYtsk0Y2WR3Hcg1nQcaJX7HFkvtaQFn/CY+dVzdhp0BlYxnxRiTG6j1Yu9smMQ1v30baj7TzkALyAkxe+RZ7upKI4WjsgY3uoWnvgGAXPbTm2A/nm5XHo4fuSLpd+AAPomX3wnfGyEg/HHoJ3xkBZa93yBloB5+u7Z8+U+LQPXupDwZZdsyqqEuiLXI/dRRbneua0VcB+unn+dFU/Lh2iFiLj+5Pe+upXv5IDe2fvtGc6dFGyBkxu+h6+w7ZAtqNjcU6D1XVdZHp6yts+nv7A2Imey7Q64KBj9ojnao8tu6bnM3ad9go7AzuB1hA9JmSk3i/5B98Yc6gVgHsQDXhnk0ihpUwuCxCgYqNvAAsvEkHHpk7pjv7NiZk4NcPgahabPpDJdw9j6/0QIYphgYM5oU6LiJDQeFC+2zjcYK8F4AI/jrhKUQYkdYsBPPYoaoQTzAVzWnDqdHZ6l80hCwhoj/mBnFDbSSKDRb1X33333X8KTP9P+kwZDH/2p/9mRSKyTjH2EV5ayw8++MCnBiobeSmo6aOKIoZwDWir3wk0B9MSaYEeTGPTo5HJoiAauOPgcir6NJgGHCwGHEaiYbgYAqcCdNpleDwH5QiA60Vn/NAcimYpbbfVCG0qg3s7pi7SmHxFp7azkecvoDiOuHMjgYgxRsIvfvELp80vR/fwNc+xUC3nC3MH5DBPsoa5TwpXGataI07c7mh4Z1xG4OxTbVc2iAGtskKjlOF5QGeP0YCm2gygPNthvoIx1UulQVoDLt2nn+XYqOxq1k69KN26YDJDLF+mVx5jJYNC9yRTLf2KkIMooqU456CqdpLABxgZGht96BDWuh4FQqYaAAN6i4wSH26nYoI/KU1YCnSigtAj64Kx0k5Z3mFDfwJPWdNtPJiO68A21sa0OXRK1NPydKKdOI9msU4yavUZfMBvDAXRj07plaFqB/1kFdOflfG1MZB9SN+9zkhHzqN4Y6jvSoTtaAhgzHXpPajnCzDIaWdwPIYw78UYhXfgYY9vZF7zWQcOkCuAS+g44DYhA+8NVSEhuMjlKUNGpgEuzg0iAEQcC8kkAUB4zWfAXRrfa4pehgdz0MHOll7BNFrBjI7taD3AG70KLfLsdtJAEyrZl3MSHoP2mtfhCRxU0DF83/KGQAVyh3Xoa1jDdog0LsHQQrfZCeQs8WT6AOrSxyyOUcuZWWNaK11MCyLksOmgDgZBHuMUsKyYUtEFDAfwix58MJMyS3/87vFjZZXOqehypv7GcQpH/n/z+80337Sz76033zy+8Q21G7h3vP3WW8aj2ktKGbeDYg5qou/y9fRQn6wl9IYzR5QRXb2eJdMJsEa2TOB/ektjOGMwgLWkP372s595fPDiot0JEMURtA9VQ043D2P4LRkYZvY8oVv0kX4jd43LyfZXIhU9vOvgPPQDsqv14ZbrqXSDP5FZC+/Qt3ccYktvr8CoHAy7fUg7aG1P0AKnMwIJisxBQ8KO4DtwWztMcPggx2izwZjPA7OsM1iCZxPkI7MJW47rkRle9wmgE1TtPV6ZlOOkbkfDynidrCTt5ZZJOWiGgGUqCXaW2za8TQSr2gXchZxHf7C/yzmCPqkEDd3T1R3olVVuO3NgzmR3Qsv8jkOBbFU59BTsSjkrDhcOQ8JBi0OGoNbC+dWvWfeSVLD01WAc6UPoCdqnIqh1ELpRY1RShvsUlgPQc6ie4ti5OGagI3gQHm++i+MgdjvrruzZheOmQgN50ckM3Gc+vHqQii21iprfBMWbB+UgpV//SsQofYdDJ/pXrXrubLPL4a3nIB/Qr+hnZI/nRnbl8PK2YU4TMZAzJEzBh+BzVRDynkWjOgdmbIS2L5IJLHmlbGY5SeP8gwa0RrT3aD7Wc7Fl93t3Jn1njBtLz2Go9puMw/80USjtuRpDIG+XY5yy8rFLtQ8dfCColD3YrQW2nyVnclCZ0Zht7d9kzXfiE/yODwnbWuMSr3sMalPmg4bzmTOYxzGvtWpnv/4Gy+n6k9YVk0DjPS7HGcER3UvGP/vedodkVpKAEkhCP4HToQfkCNc6a7NsdehyJWLIhzWHUJpWq3pB++hWNdfXu/p3nJJ+7+BH7+f4l0gmIovV4xk/g8c+jl18Xd6P0U/I5ZUN7jnXIZhnDkfbJit5RQkDodNdUbzbTFnP2q9473j6JAllVGLpHrVP/NKXvrT2XAlhGq/WmQAEa4y8sl4ru92HgN27d3z44YfeK/VGBfejC+MfSauK5gl4l2d7InU4WPskoR9dgk1lfV5VwfYj1WG/Fzq8qh2aJ2BqhHYbKaQ1o9x1ryb1xTfeWI3vWzg2AUJcjhydOdcANktwltHqPnYV8ZfSa4MPxiCayju3Qk+vERSPjEr9WyCD8l2Ev64DiOC0Q/m1MsTpERCz+1e2gxhghVPwO9/57vG9z2lrgG//+Z8eb//e2xF66lNoR9tkDY/R2Knh+q4z3Dp7EEXfDvclgKYqnZIcBLP2ACGHAFwArIQx1xkwVKPvdjIwljgYdnRaYwjN7LIFQIrmAo10lseeV4wGlc+3A8nPtHC+85rZmJ9DBThsh6iunK8qtecwJF3bxgpAHD5CqSAcdD0lGVZKk2XBdfAYNMo44X/WSON79lTZvzqBW0LpwhmrKkn2+ozw1nsbtMC7cjDcnwOJAOfsOSVigAK/c+QMEVLWCGct7+h5tDGGcsNoAoChyBmD3znKRmAZBeZ1cYQwfe7aGaN/9/+AW2jvXEAvWTTKC/DLHnfkEIBlJ92UvTFHjMZ+Ps/GMR563I4bnHL0ql5rrMy2Kb1oANr0xZxRbNBG6EhRQZ3gnZLm1hEcCKIobO8Da9/AAjDQBhWymuCery+jDSWrz4n2ar2i1KTY46riIC3eF4MhLQC0TuH1OThlZAMAXLypg9XIhtKzBQYePXp4qD/x9ZUyEC5SVlq9nPw0erdO+U6caul7184F5BGGv2Ql8oY9xpDGYG1ackR0wBR0rLI2vaMPh9F38AuAGpracisJt204L9A+gBTaZH+k7zBAOgCCTMFI0X28t4EQn+PEhzZ5/jLcR5foXXomuh5+8PvqEAUDHJ9Om7Ik9pSsBu5HTpOZxPMxgNsgoCVDg3jNhRO8F66oPp2uNriWUTAnxhpcpxRccr95nf3N3OOEtaO1WghgvDEGaKOB/Ps/+bvj/ffeT5b4xYXL9n/jPEXTfL5+O+P1Lq0F3nr7LevatCHITwy95wsbiH5FG7SMwFj9lDN09aQL/4pXCAQ2H4MhHIAeWUaQAlrsaxR8Rr4hp1pvg6HFl62PweBKTqBix/eN3Dl9ZoyhPmiUzB3rq2nFAw4hyz84Me0AGqMgq0Zh2FDlM+TTcj6MoX5+YFHrI4LaxsGDK+DPDuiDk1vf9nWsFUGz0wDYtl30HKoAdb/2c522XGXxvQ7YafqNfGTdTDN2hCkJJIFsOSZl5Opa5BwGY7BADO+Fp+dgRuvhk0PHIv+8ruMUF83oPo0l2YOR5WQY4tBhHchwQ4YTyKSvYGfut/MDexXdot9t47LX3iPL53ESDWZTQLad09AIcpt9bPx9bmui23UvsptWByuoeP++s1Fz2FqyRHlXB+Y5uO2zqvFYS2EB7R16BqcXPLvssemRz/wGwkTzLIdNSoH9M8481hcHUvT34Kkpm0dWmZ7nwDrb2WTfzVkm55IZmYUTTNhI8kEVcvQEp7VYO0OxcUQfYF+vR7UoAYvonQQkGQ82BGsEBuZ+tYjqkvTIz8hiMCy0gFzTM1RNh2MGvPdZ1Xs4VJ31PPxAtU07exmn5tBVmcgqnKL6HpmtgLcckvqONhor2Ov1SQBrOQztBNuHYSGffIbDkRZ9VDrQZmX7XRIogB8aa9uOGF8P4+TwKfaNd7GHODVXBV61d9N3PD9ntcxhxENz+CAau622H1OSr7G2zQw/Mg5wK7YDNMW7JTNWtdvMTfd+8MGvjt/68leWM9P28AQTCSpqDTTP89Zjut90N601GAOO1+aZFVRYGZnVs/UzApDtUISuTL9zFoNYXUHeZNVeL5ncmLVt6NDdbpnCWtJDuG3M4PbINjCLeiizfvAc9+BDME5/9GhVGiJfm99eKvAxmfjt+G4fHDyLju1M9cYd9h3Qh3naz4CT2icJjTatJGt8J4Z6jC9fPCeJYjmO/MUYn5w41qBKL3J04MGD1TvCBs6JB3eXGbaC62xGhDaGBcKeBvPqFchpWxBBE9je0MkGHEG4BExljpoZJ+uRA2kAfaSkN9EhOE+A1AguMSJjTYl8opOAUgxeDD5lcuJE+/GPfnT8h//4l+e65XPx95/92Z8cb+lgB0extoe/id5ZfGNwAmBaiAG+OqqGglhEH5bfjvpxjGiREO4I3TaY9e6OAAEmdC0GdSvVgPgINPZOKe7aSxnR+h4HEwxtplWUW73z5tAojHJHnOrkaQNARZ8of6qsW0pxvfGOwsT4bmC/FL6c/ROFVPQWAARfsf48CyFuJasDY4ZXOdGuBQqAE8ACKHXfHWc91mmlCP+JvAOaOnqsNUh7gThgcY7m1OpkbclBRQYgWadt5C1QO89qw0zXEY0CvK5Tf6svNPyLcgC84Rz0OBawxoGdqD3gVvdgbGjdeQZKwDRzVoaA07vlXDd79/pOJLCdTOz9CcgcENFgkfWNkaTDiwJi6f0T8J9DAHnmRx9/bJCFokDOoTA0Xz4DrMK70L8c4ignK0tFFsexh8GHnEMPmD5mT3BCopBovwGNQ7umC++7gmkC5dkPlKXWB168fqByw2naPoeTee8MZtJeAMAK3yM3ELhb5suIT0ZYK3n4A76wAq4sKr43304mg3M/JwOEZ0GH+k3GBpm8egb9pogw6z04HwH6ypw9z06Dl9t4EX/hSGd8ADd0KhntS/aWQxR5uZwNEzWn0T2OXcYPaGoDh30GcEOLtFdhTjht4HnmgaOFtWYtbCjNgQw8W8aGPrceJ6LdWTBnB7uJvrqX8j5VOIa2DbsKICycMfIIx1ODtBjG4qP0JZS8UKAXueZnFOjdcn+XKpMBhVz1+t+7d/zob390yIlq2eSDnn7jQP1cAKb/AYPkIC5ltn79679jOajPRAscCtGGqYOvPqk28lo8QYuim5tdKo6OW0bjVLHob/rDgS8IpMKr+TzlojgUO3BkmafS4mc6VOrhcnpgyOsdHZBtOWcsoywuHzKVNi3LKTaZaHo2WfActomjLzJrl+Ei5xqLwl84AsAK+rz1K7JnyeLLyxnXg+0gnOxhzcf4dLLkyMbi2eCKlnN6Pk5KSCXtD+IcwilDQE37TVaPnrd058i8DjwjX3veGhOttLDhJOt9Crx6bk/lIjq2HUhb1u3AGfIptJbDMaHF1BmnLQo6xs6xqlDkHAS/p4JU3b+1x+Qs4ep127jFdDyOUdZa38ewv1zZbBlfyqCFHQjI4tAPposzkL08d3JBj1o7Ei7a+CbIQWINDrR2RLHfobFkxcEfOrDFjpcJmJFVjq2je8Xj+r6rF7ajJM74tgvgSQ63cpsBSvQHz+jwFg4nE7ZMC+idYYzjZ7dt2vstut0YYzvPsXtJKJD5Yr0tuhs7AvxjPDk2XOhWDkAOa937i7zofe6sTdEB2X2UYEO/LcOwBdq5g82YtYlDiEzIvC82AngGGuOzXnPvv1u4JNAOFtQY+iC2E4xDD9lqLYGsBldYHuEUHb8G+wk2bsxMAIXArcehnr7jaIT2OiED2vdJ95ep6qQeWJUAODSxj2wrTfUSMgDZh71gu3AymqF/9ts0TRbm2Eiey/AwTk3sE+1TDsgTrQ+9jUOd9cQ+AyPrd+Phxsx6PjKb9U6C0VPLTFeTPHpkXE3iUxKmZCcns/fmJtXcjVXJdmcNdD/ro3dqHuhn7Ka2idhP6HfL1wkWjXMVTAo2t81Jz+GhF+u9qfom+GZ6fxF5E0dysk6xUzlIl3HsBIjYl+jG2Jbxo4AJ9GxkYSoVXpy0LunACFj+JJHAwZUE59ADuk5/w59kIH862Jds2qzXrq4wZhneOl9n/Dpgf+gI2xOs1Fhj+wFxTIcmnbGKY6I3hQUEBPWA7OEfRjt3ICwCmAMZWvj1RFbZCSfXjZDfIAYHTQ5n0WQhfJgDxY9gXI6ecZQRwevDs8KIu0wfgxfmO4/is3EIGha3Fb6IEeOS3nIsOMqGKAuOwb/8y/98/Phz2BpAB1r9wR/8/iqfZw8AT9CQCTpUfQKuUPhiEIA/a7ozAALUAH99SBL0hIDmXpgPsEWmwfn+6p1ExpcAFL0Mw0LnK5t5Iq8wtMH3xYXTz2WoqMcV/fwMdqfPLqAFJm6j+hz0IMiJUgFc2nABkCIQu9R/ZTyNMXXiOFDm6KxlAwhAseaNAGkHNw5qaBslxfoDGsOLk7n3/Pkqd+FgOoD9DmrsrAVoB6GtZ5sP62AY3S+lRkYkY0VoYmCglAAv8LH+VhnRyoY469VMZoCBwTTuZh0ASczh/J28awvwzO3k+hNQlax5MkBQXoA/APwG5ipJS2885CyAHxkIKPU6DDj3idRHgPqiv1FODToalEvO6Yd1Api1cQmYFIBQhif9cOEx+kAZ9EwGz/+b0x+aZz0afNopbLpV4/d765Ai3iPa03xVIq4swVXuMgYCdASvtq4BZOIERe5DR2TLKFuBSDayHr4CBNr5t9R3l0YpCzttJZpGzh1mZAFwHbSDkbbAzABGfU+Wmr7jcAX4GsNM+u2TJ0+O1x8/Xtky0It1MM+rsuBkQUfmLnk0e8g6MJelo525kfK3Nvqa7gCCACee/SneGadjG01cszItLtL31w5I6/h90q3GzfrCR+iXNqCg5zw7GW3QlYym7QSIkwT9z7qwNwt8rlKtfZBPrxP3NQ5CV4FFOrj0k7/7++NHP/qxwfp77//kNxmoxV+/+edeAQ7Veueb3/ThI3/w+7+/SlTVt5Vg6jqlWDp1jHDK+bpvNr1AMbbP9XUbF+GZqlgavQ3GaR5CrqI7IreoMojB1PpT7yGr5/o6Tll4CJ4jYCz+VouYx49fW6fN29CtALDGBMYRP3eZJvIi7YGmis1VLcqCSmBujW3kk96NjmRO507iyMtzaj2tPuo5M8cEK9NaRWIYm+HcQcAckKlgYMt/HBdT+dGBRWSxrlcPVAVl0ZGSpf58nAXsN/eAF12yzp7QkoesrMH7pg9an1Sg2qdNr/Y6adETK2H384Su0FP0GdUBYrSicjbgZexDBxKmLQOyHH2t9Wm5Tbn9wrllsOPUMY3Z4cQhrPugseXkmCoVqji2bRiHJtgJrNZ4Ad3Qjr5VRTW09Sk5NweKERhHf/Tz9Rk4gPtxFtEeAXyAjm2nza6oik7lHfQ51t+2gSY5JDhdB7vR23+cMeO0gDfYE/2dgM+Us9N/cgKgGhP6WtcZmw5PBs/FEdzON/iAIGzsr1SPRu7IMZdMXKqRwKN6F+vBGFk3yyRnIn5a41DV1o421stzHFpUhZGTsiaxBvzVsiLnSqSq6lxuBd8mIQjMcR5sjlyQQytyNHQdJ+PC7eM8Xfh29lYt2VQhify1LJxMbbB47MocnFpCOq0UVzuufNNynn874WN6X2r+4UthqmS3Rl+k6qzX5VMBgXUgMjQWRy9z7krobjHY8i72UzJVux1X7MMb2609Bmw4sKPlvvTR2SF95ufKWkW2tEw611/4zggQssfLbvTaqux+dOP40tA95nVsu6n4JJlq4es5+N0JahOkI3kL/UifWL1LSSyxOxM0ZA/gBaNlMsFt08bBif2UJKEkF3aPWN2Tz9TSbB8ixVyweajCtNyYFpLwO07j5kbbaa+io5E1rAt+JwI34CHNqf14y/8z81jrUud9nNhss9e7t3haqMZ3ED4lO/ri+bMndziB2FhtvAQmL8ZoWWCr+rqYuKeUzQs/XnIb3USfxlPOopF9xwDbWMmC79N+pfydjj5NccUAEmqaEIpG362y+y7NHOUOmCPiIyHdgkb/bofIWqQR5CgwFDYARJ8no/XBylxzFHOiEkRQl5N1GATDT20Bvvvd733u7IVvfeud43/7X/+XVaYJQVqgU4rBadyVNblA22TsIWwFUNiPRNXVRD5KSXQEE+IIYv+1rmT/ASxQljhCUVB2HJ0LqMlcYu9xCOg6AINEGwdCQWMRmhHuCG/mxt7CS9CWo1NVHq77ULaMHV5ydG7KFaC1Fr5EZBtI6R6c1fTesnNaCHGAb0eKyY6i5yjASWuQA322wmROjCUZp/RJTaaWQVrxuQAZET8OwUGOoIhRPgjfCFIJ99ADBoUF+GRrQWuAwga77IV+40CTjBEQAOwacEyvZb1DWSBaR83ZBwhML5vzwA8yagHjySajlYjB2WS0EYkELC1Z4+BRso99/WQJstYoqRyKoyhpDvrhoAkczicn0A7o6Cic9lxKrB1DBn/TH1efnwDZGQ/7QtTVemEcwzSLZx3yvm18aJw4qW2s0Yu3eLuBgf6t+ZLluIF8Dq7boGiDvzZAsn7HoaxVB86G9pC1KH0MQhSweXwasWOEwofIDr2b3rUYt2nWP3vmd02/rnGeNgDTpehOPYuMB/gcXj0HkOlTfudeavA7QBBHcMaWA8sEqFsmqac5vdI0F6otzunnPHChsUbWpjcXDoVuzWGjh6qM6dtseb9OPo5hzmQgy/UAACAASURBVD4SANLfishL3nz5KymTYg5cK/mgbBX4AVqGZ7dTOLRAppP+/fDhtZ+ncfA/spZeXe3chC6g3+ZNOYivLlPSAy/qt5vuv/76is5D392LFqNdtIUR1/IIuWEem57H7/9EjtN3/x/23mzZ1uu40lunb9ARFBtJFhpSCleErnRrEV09hcMuu57DF/a7iKKq7KdQCR2pksMPIFeIBEhK5RIFNjggcPrjGGPkN+dYP3BTFWpwpL0RiL3P3mv96//nzJk5cmTnz/vJBYn61OGgL9sNK6tVJOtbb73hc/bSS79zFihbeH4cl0vKTqly+uWMF1HWcovtTbVa5izoLPgsTS9tzgatUL6oKoNKMYYq4iDjxGzyMwND0GUKrnbZK5hFmOHGzVTP4djp7O8hF0kE0XltsgL9k0GaOwNH9+G2C9PLuAlYYXtIRztSQ+JobaW/lQTy4otfXQH26Bvpk5QI03dS94leZuhjAoS7z76eS9oCwgm7jd7Vfui9wqdMX0afNXmInG6blMAnGDN2+/6q6gKbsq+0TJDBvX8vWVnYVXy4Vakzzmf37oV4EqZn6M123Hd2JXZBAVOtF/qzCST7YqtaRsG0TSg2/iA4DXYlK7T9Pmw2rwH/5727RZjt42SiQWYjh8gGGVv8ffkSs/jtoOM30E9SL4E8OMMKtMhQMKKqxLoizTI8pMcXtbaw7Tz4HeC8TopaumyCJiRyBA/Ez9EzuK3BDANFB6RcfgcOwBO+z6ryCO7N/nkNqh8qvs8vfv7z04tf/eqQ98meS3/Z25ZPyCh8g94btXTSWZZs6SxqT0TA7wzbZCJDxCALkLX4cHqN/AL59arCkizvs/M4JcMTUOUaiwSapDOt2TFxAeys9dutGvJZ0gW6BgMxm5hDP6Kv9D3Pn5aInNfgpV1y7SFaVOnWsLnI4rTuyCGb7OF95rLh+r3WrwYBWd+phWL6oa49nCoJsNjSmRX4CA+jgHWCfNgKXUt6DlxMRijJMu37KhiOLDbJ7jP0uc+K3EZHiyXPUHWqi5EhD1Z99tkEI0WEz1lD/0RPxPac+SurlD6VpuuZ5kzSUmqdtyGjwfSrkpV5IpVBbv1YPTtJOmPNsdXoQ2NOAglT9ZcA1GSgzhwGySX6R3IsGb13VxVaGQRFxmpjgc4qRu/Jp9a60PYi9iayiB+ADkTu/dxqk7YGZWUv4dfgbJpvpMq2E6AI/krn4Gt7SCOBsuGXCNlCArOfzc3AH3Dfbdv7OdQT9sUXXzwb4k6gFhsIp2J79+mv7zwhAtuRWC/+IdsQ5UtkGmJMvzc5hiAU0QqZ44NWqd6Agy8CAFa+c0iimBOt0rW6dAaygHID0pZZJDZ0EbejQMhYRcCWgzjZbDhVHOg+NBxUhCYKN4oCkMU6oRBxPrssJkJ25fSjp7Q1wGuvfef02nf+MMZjjCROJc/NoaGUDANvozEtA3yYK3IcJzoRmwY6umZHXpsIhExh/ZtUCUjWQJ804db11+TncYIpT4Xg5aA3gI3RitOdzzvPUArx9IyJQdYBeWUdIDlzYHe2VGezcpghYUwKTPlUkwL8naAI8gcRlLXWGqYkANlbRmN6uUCA6LnacUHhrFK/z00JTYZYjOGe/Afo0Pr0eW0AgOxjhKN35l5NknxxHyOcAQAQgKAJqyZXDHp8GB9n+JEAzRgT1rmVZ0riNohc8ls9P10mME4az4ScYPQAWwYARN+mB5p0T/efQjdp/dnD6B8NpNoZvNZBI8de1xosBUDnu5yX3TMnhhVdjVEnskvWBaTiGYFfvaraYO6ylPMzwL4CCvWZPjeT+YhBwxnoSgLbAfUju5dBLGtoogYp1LNzjRDDImfj9DgzZwIiOKANdg2oq1wf4Mc9W4Zozu77zTCCPQRsZwUE8KVlwQIpUxIUPaEyzpBzDTBxutBD7NcqHxpA0MGZ4/knA0n3lt63cST0WVqPq9fUM44Jn3tAI1mfABRkFH2GTgO8Iw/LTk9mCe9jH7at3ST70vc1URn56zPTDlY7cntARoI1tifen2Q8gRmyvrG2un/IetYTR1B/P2b72GGcQXpe71l7MqGwVVwDmYJUwDZtYLanR7OGrI3uX6X8agOktVEf1KdxkCW45uL707MCL7/8kvXia6/9ocmA3/7t31qOj3Ar5xinBozBGeK8ksnPk8uONc5CBzVGQTdif5r4ir4KzreDNw4gRGzOdjLPVAJ+XWQegdtpU7Z9CJUNp80Q094b8/BZOstLN0wJpcrVr02pKwGc4JJdGp/znEzbJsiWPzTkxrYFuZeNodIPHIcQckfvB7sssmdwZexfPtdlv9NySHsY27dbAOk67J/9E6Z5V5uCJpQd9J5sfNsX69T0AmUfhVFoJ8Fr8vzxw5p0Zn95Bj93zedAH6a1T9pRbMedIOZUf0DsrZZA6UkoWc197on1KkeGgG2fA/sJCZh5EMF2lOXrWuCUDnTiqz2YKif9u+0LOj0ysoch6eebN2+v5+I6DJbssv7lZzNHhCSLamXAmrUfsPyhGvZsjDO4cBNkO2jvdR7b3TiZc/1FWBabih0PtNlBU9Za2Zb4/E5KAG/TUmL8QjCuPlPtBmTDkQHwRAeZ97nIZwbvK0EiMxJWb/nJ6NzXyiBZ9oxzy17pPPE5vS7pkbjx3R5qnd/hxwQTRXbZi3Xt4TzQAZ14w/Pob+g3SEUFNFpWdM9U5oI5kL/2yVKSHoKWRKCsQ4LjVGDqd/jHYL2sufZgE7nZ0+136/yq6kptDqUfwfJ5lj34tAPxrAX+jXXRZMDzXASxTEoNPpT6lG5gbfhu7kfBu/E9jfMn8NSy3DgLbIjMNwdE+xruEzyOPsYWap1JXrHP76xbsqDD25zp8NFJ3d6MNgG0X9D6Sne7n+5UV61KU2aMVEb2Op91ftF/y6+YbGDkPPKx9RLrsj5nYehtmyKvqlSY3rWXMxyYNdJfdd/9lfMSWT6zqVO5rfvgXLP+y2efNo96jdb/GFy1fta8juFqnKhZwQOCkL6/CfhwvuwnFsGPrSCxamP12N32RbgGtgy+sbkG7CFy7bWr1ja9RslYtcAmsuMPrOwfK9SJekCSUp6hhswIMhPvzIBPT0cYcyJGHHAIBK7XpZwWQEWZJhNImUMyijh6qw/ZGAuEZhNeMQJbOVfp9zi/EKtk6+kZUGZNCmgtzMrfurWUn55Zpd96HdELlYQfM698OGfgRxMprC2RNt3rD3/0o9N7733/qXO2lLn6xuuvrUgOxheShJRsMocMvAbQNgC3fE30x4BYvY8mhd1N2SeK1AazgQf7BMnI2hL9hWzkdVHQu+F2A2Yc6QZq/Mz1Y1ijwKQo5aC/+NUXT48f6qBpGm2yEQD3JlvdT2U3jO6eRBxwHPyVITDgzWeiBkpwRtMEaSI+A6a9LtGok/mX19DvZ/WBHMDAeUVZcO9HY8PaMbnW8j4EI1Ezl3lNtrsMoEmIyVxso0VE0rdJywhnZoQoevxkD/9BppaCnbIelBh/Z48BKdIp6ASJF04c55vzy/rFedgkNkSNnkERc3QWeo51wFmE1Od1gB0cGAJCgFbup7/zTLnvDDyD+F6kqYi0yRzgMzFiWuOUVNCf9Nz50tnTeQKw9XmQXpWeQ3d2E/1+/doP32zIpO5vg9FvvQyQ+Bywm8bzGPEx5wsY6/ce2jSlGZ1dbf1+WRk0d1ewBBKbz8O5Q1ewvp1ZzXtwPIlCPn6oc/Tk9POf/93pN772tdOTx8mwxXlcJHwFhZQ55CyB6vG3gN5hGIpBwNgQO6rVJxdblEj5Dd+25Wr6kpEd9Mknn9oW6b5CUmpI2d3VA8qOTJXmtJOoawJgtaeSN9laQKP+jpPCni5cMH3AWib1zESXdT3ktvUoTk1H9teezL3icMRxUN+nlN42JmHdtE4Mk2B9yJTjM3Ca0MXsc+5P5EmcPL40eIw+WgRsl+N6yGQ4c85qsrRk6oMPPkgZ/5Mnp7ffebcx18XPFyvwT7YC6pGvs6A+rWon8PJL6pmf4AUEBWfJ1RiDvTgDZPyovQ46ApuwiB+InnlKrt2kqfX3OEzLZlZWXgIbITaULSI9Jx1gZ3yIJQgOnVn6ueqaCnJLN9luTe/TJk0biyjrP4M5J1trfB1InPQuTPAYkodKAA021ADMRXS6z1zsou7buhffaqrksHWssfvwTwZfcHMloOhf4yizxvGP4uS3PY2t3INdVhIA2Ttn/VP3rIJtU9O3sTPxIHRJhDCm0hyL6X23CNLqZ82+cn+6R9kwl07fTGlwE20ithUghGyzvdCQq9ljcJ32KUMmb9jO5DoKuu6BO7of2kjoc/VeyQ3lx9wHe0KLKT6D4Frwdsrc237rmpAuBC8hZxgi+hd/8RenP/iDP0hZKAPZGGw2TrjWSH9r3M+/kdMmpnVfwhZkjlFx0vaZ/YZMwOlH1jm/lCFDakGaE3ROVt7VFaAgiMy+fvTRR25/ln1NQlF8m/SbBLMgm+176Ro99AZ9AQnW5F2CAyQEhDBqny3X2kkQsuXegyESz3qaSvZdDp0WTd13VXvsEzvAHFmP/xRcAFGUoEyy9PGPeAb7s0Uk05914ZAhyMikB/drPfQVn1Xk9O4DmsdLcgWYqn1grzk+4OBDTUBHLvCxeTbWNwkHwbLIfNZTJHz0zyUlZyj5p6rS7INZ/+4AjFsz3cvATskQctb8CBgwuDatC/BhQwAnkNX+O2eD6gbJmNZHXBDXpnIVOUBGwZArmWhVoE6Li0kARI/j3yzfZfb3L//yL0+///u/v0rkm7+AvNZ9NUmHvLPm6G04NOwCn9lBJvbW8jhBlt5DzjRVkthN/V6clm3A6Br8YP2uW7bRekX3o/6xWXPZ/hmep2HeI49cH5+He48vvlt66O+xl5n1oa8z20d2+pCZwg6smWVw7Bb3T4sXZXIrYxwbTgXz1skh56kA41w2VxJZT29f6VA9N0TxIk+n9aD1WAUleA72mL/hbxPABN+M8fc391j1C4fgWEI6DeIhP8kgQmHq93otwimDl3TkRHXpb7AIsCJu8xlpoPzocbJQO5vHg0dWRHuXiaOMeAAe8BjtaqWOwbKhmqFDSkduhY/wo3iatEMpnKX5HiLURKeWgzsGRkLOsCF/NhPfp6SU+3Q/z4cPTz/4wZ8/da0BXn/9tdNbb725pmCvkqAV9tyDBPowdVo9+8kBlXLXEqeM+1zhNoDAIEexJHpMqjqHQWurg6ryC5pnQ0ieKbnJVrMsjPxygAELyELATyL3lq/kUfkxHjyMkdHn83eXf08Jk+4zTsDtlXWwyqkOQ6EWyTE9XLgmWWuWt8n0aKCBonE505w73Yu+APEYa90XZ1g/i1wDDDd4ByCYeNa1CuADzgOKZ9rrGGTds66v9zPBGNJtrdFEgbMvaV3gvZ12EhiaMx00TpON7I0bK6pJ1F7fNdk9nxknrg3w6nMzxsiA58atNYCo5UnvYxqv+zZXtgLXBAis7GIGlQ0YoecdZQmsFQRwK+kAhEzjdLnIAAHINwBEg7bzjLxkL7L2x+mbva/oIECFrmkDB0CtgWAxUslUChk1QwzH+cZhYk8ANk164aw9fmzzfeZc2+hdnQboNBgXYVVTQVlnk4Z+xgkIHrKYABir7L9K+SD2FyAasn45NQYAmeauDIsA750pmfUJ4Yuz7zVdjdvTggOiEfvEWkPkdZYYxhlwBXhcznO3fFjZt+eR1zgBM6SxypS4T0oIISkBf3wmZUD6uwKImlas++J8I3e6nn8/PWaTNTHZXFW5gX7t8vh2SuyoVKYvmUZZ7wQ6OnsXsIhcRRaSUYSDxx5yDYCp7/1zGcv0JUsGRr7SZL8dX/ABZx292zjjgw9/cvqps1I/OH344x83xrr4+WIFvtQr8MrLIllfPr308kunb3/rW876sPMxevHMbi5iLO1sCFRgExpDd+UOOhAnDVJUr6f64swZ9VndZCF4rokFAhsiEzqjtgMlx3sHw6EfPv30s9Ot28/YzuLktn2NM02p7E7YWGs0mE33Eh0inDGaZPBL+oDv9j/HdgbR22RGhqxaAdWrIWnBC48e0nNx6yyv22DExhXYcXBCnjkEGHrRazU983r9wZNgUHAkU6O99ofSS9ZN37vyxTrZREHsfeNEtWCYaQwr6UJkqfQwetcZgzeUnVdDyZw1FvvP+uCT6vMtV9evrwA1WN5ZZQdiE5sBfslzJFNRv1s4vK5L0gY2LhgrU9v1Hu0fxCr7EPIh7TfwB1b27wz54lxwTtjXZaunfy3EHs8OUQOO7Ewqv6YGFYF78LGNYSBHTJLuYaaRnaurzRODZyXjzgC9SlLMVnEdzPTUbrJdnckcv659wZCK11aZLXslIl29gEPWRGaRn7bzIWbUiuOeMYvXu4IqGwMkM2+9d85M+5j4RfFFh8sYmbUfqNZDk3m6iJkiybe+2XIDBgVT8/nsId/XntOHeDiLkHLph8xrs9ohkiGe9HfLsPqsjj7pNQP/8Gx83ibohOOSsGCsdVkYX4Hm9DLWPur316+lZVuTg5x56/niktrvig5RQCRZoN2HmWxSyHPsCPKdWRO7YpR1BjfzOe17oMO2H5ke1GQ8w0E0CayfaV2newDrKTsY0hg9wbmxPv2CwaSdrb7xZZKJAjUr47Gq+vgz5Cr+n/dyPqe5j/jTu+cpRCU2k16/IfVvriSF7dMnQJXnyABwbNK6h8pY91qfJB/x1TYPEXKW9baPNlXqnQQUOc6wQzA0ursTXKgu0HVIPukqx24Lgf/K2i0bZ1I3Z4ez3XOQ9Hvdo+WoBq9zPf1ePxOsaP+X9xAERCbNgTy4f/cJSmhtyCgKBIOFZhEQWBQSAIdUaBRAsqfS3Job5L0YChuxQyr0dqRJR0/GXy8eA7da2QBIOOSJMG3nPQpF/47CbMDBhpD23xmsTFbtCacmz65e9RAjCZh6dNA/KT08dtN9jOijB2n4LcnNYBY1Sd/lpFoj9V195ynLcHnjjddPb77xelQ9IG8AALKxsqHpDzMZlpCPHE7kJEK6+3Y6mgA5Xs3zEWr2lnvojDnANMqt5dOAtjI/AbRWsDfSyBlZwQFAriEiyHqDeEqGlSKjiZRwj2RsQAJw+FsZOYI4JE2UUTJQeY2/A+JrQByyb4O4SMkAWqJIAYHKYtwZGlovjJHK5SFWU2Kd4S36HQSHvnPfMeTqc5sBQpxRonMoViKZx/O4oqUVyc8eJ2OTvikALQghjJ8+01OBn33GjstZNN6Ge+fDsi581/voQYRsAuQBhkyMbRl21uBk56Gn9DtnVhNcmggzWY3cP/q1M9iRBQzZcjxqYBFg3AdsWjiYUK8yhDZmMljqZ9b9eBrIAqh1DUh11kWOAdnIOhfaM33+zz/6yKCVjN3s/Q4ucP96veVcjflHthbZ/QXkFs+7ykrITl/kYYjerbuT9U5/IuzH7lk1fZSm7UP/PrYnfZ6sJxjSUEOvyGJJ3/gAefZoA/7oduuTAhzYNpfIUcqCYanyN14H8U0gZhN/U/4+Ngq9Eq4e5z5nj2uhNwls6P5w/hQhtk4q0INey7oqAz/EQjuR6EtIanS7ggTe/+lVHMCywQuOUjt/6Hkc3iYP0NkL4BSpvwmLyMDS3WtIRgIwOE9aqw6uWedNeVAHuyAyJJtURbA+jYfAPF53yFfZ6XfenbL+Dy8GTJWMX/z49K+AMlmV2frqq6+cXn311ZO6CfmMDZGi8x89tEsIl42eoNsZ7q5MJq0O+KTxvKdPX6kyczk0q+3SefuPhTPHHiqDCmy4yYX0cATPQ5JxnnUPSZZIr2qd/c5g0aXpp6pzL6LZpFfNEIgOi7MP0mjShJZTBETxlyAN9Jlgpq3X420t5310NroYOy1ssfpxjg9hXTnvbVyBjdjZlXvK8tJrIj2H+NBE+LavuRcF7FRJdJ7php0jsMtzEKBtcrExGCQB2W7G/4OjmMpsOz8BwmXfxgfA/rKW8reCgZRskCElZFfLtoUI3O1awLwEQ+9+pp6aaZsE3gBTbby/nXNetyq4qjUTRFWeMaXrwlTsYeN5V6eRqLNw4y5LPyMqJltQ92Wia8gz+Qh6ti4z1/1h9/ABmtxp3MS+eK0dxN8zCfQ75Fbyo89QFtndz+6ebty8lTMKKTSYiDWFD1iEEHM3pqUf62Qc67kNIjHiR/QaQmaAK3wOqz0B+Ih9kxwbx9SEcp/RaSfXJdsrW1Ytus7WNBgO/KHPsM+ghJgJHoOjux0R8rjuZfY2+GRn6evva90no9KzMQiIDyfS+gEMD+FnneX+yFT6qY90KhUhoyDXdHYVqWo/GZ8bGVt7PW3LeAb0zCKbnPCxz8mo4cxFmVYMwZGaZ7DvL7pikiGqnQLroMpfvS+ZqMLA8WXBpNLVSjjh9ej05pLi4ybZhkrpfYam9cycM56H4AZ+vMjHJna5PviRNbVfMy1fHGSiCqMGazUp2jZKxGQT4nmmDCvDPjroNeePbOEEZTYf5tcsTkCYP0lkVKyKADcBWHMR8Md1beklBSRu3MjwriNZjr3096l+iE8Usj1tEqbCfHq2W/Ymkz0JlhlG7N8rQ/xRdP2jx4+so5gJ0/i/kyzgYczjlE1ovUUQ2MEGZeNOj+Xo/KwBNrETdZBxAhToksYovcZH2+DrHwa02fd9+ODeExQuAsgBjgLb5Y/tyAMgMDAcUt6zD0Ma2zc5i1FcirUbc48gHR08DhzEF1muS3HUVEQWnGugTPhc0u/72TgAKG+AAUAN5d4GHSFE+DlkanrNISJapdd06wEADWnaGEt91zTg7373j5eRfxp+ELGqzFW+cHaXwA8hZJJojIf3iUEy06uVMo3I1y7/QAl2mQN7wv5yGAAdNtbTPB1iwZ89is+HSAa3onv0CG0QArCwUpss0TgOIXtX1GbKvpKBmn41kEBNfLYh6zPQ+8znY5wo4UZOeC0G9AjSU6ar7NmteAMUnqTEVpGm6dMF+aRnasKD9W9CCRnnjPl+riVbHbCwwT+BjHxXNqJAILoCw6j39WeIUI+CSxuQ/vocgHS2hSJOe/gEgFNAOed66zHWqfVXK12MqESCvW2jFCOV57GiH6fmTCGPU6Yoq9abL+TNfdImQ5r1RGFDdnr/L13KAA4PyEuZYTtlnAmMAoBU2ZKOQE5ZBs4Ocqx/a+1FkgooY3g5R/rOOmBY/bcJQqSyQ+D+2lnAi0AV9wPJl4yYrNf6rMkw5Rm8H5Pt3DrEIGKyPHYG+CZaKYvT3wgKWPdMCwoPO9RAvJs3Mxjg1i2XwKRkf0dXra+nZCUOdBxtjDF2oWV1nUEatq8yUpHB2XdAMORp798RyARMJNs9hHfOgM4wzouvOTrIPYYmuKLfs/+A8ehDVUM8WCSo13AGLKaPVAjRZGPsoQrcJ3KADKE/W6YtTwJaQz7w+ZajcXD0Gkj8tv8NWruKAT1M/2ueDxndtnQ7w5Dz3NsZmDyUHQPSOquaCb5gGF1HeyQZUi/0Dz740NmoLvG/+LpYgX8hK/DSSy85cK6zLMJ1k1lxrrD7+A1gOp1tfl4YrZwz7G4wXcgvZjXYVkyQGL3BcmOXyW5xSfhUCNAn37p0gtQrF52Mqynf1/Oo1Qj9N88c3wnW4FBSRbPsgTDeDInEJoAJNqEXHIOTeCQW0aXSO6oQgFBEb/m6oz/RmfpdCOH0koS4JJiNPcW38Z7QPmGy+BYRVlmKGtalAWDaB/dVFN6gN/9kRKGr258CHxyPAuvU9r2DwU0OootXwgD+YLUYAJciCy4TvX3btkt2nQqSkKM7mzd2SwR2iEhjwyHKO2DKoDB8COOxGvYJziY5AP/GJA7Tz69ccdsoWsdFrncwFGKCz+Aa3Bf2B3yGz6K/Y3+p5kRWE4zN6oNRuO7CW5yDCQS7LZiIp/LtwSkZ6HnP12vC0vI3DCKBVeH+bvMHHiawCbbtjE19ppM1bt8OkTOD70wEyWea3sbINrol/lZjssinZXGy4o7P0zgAX9F8AfNeztrSZZiS972mhHdP3uCyZAb63AkfzKCztaZULk3gBkyaM51gN9hTz8Rzbe4gOJ9n4ec+/y0PWlsSGISZrl/TEKJgvAwLg4QX/k6iEvqQ9QEvd4IJa9HnmM+6f18tYjS4avtB6u3/6MH9RXxljSdBpkg53cO9e3d9RnRWlJDmNhcmUJOUAS5ngNz2S5JMgFxz9tonxEcBg649NQ+Q/qasX+NUfJecuQTRPv7449Nzzz03WcDTW3WyrdH56EhsH5mVK+FiBpWSSb73dc9B0HvjC6StzHHP258KgTtBpNFnnaijlHCtu97jvtkzbDG2LlnG2CHsleSyfQf0h/ZQvANELQRuzl0Cl+huZ5JeTr9n3c8nU/Gm9b772a99DZ9TnYtPP/M93Lx9+/TgYSrWqQhdXMvptMhR/FH2jjVEJ6J3QrqmUhC5D4maf+PzY7OQA/mE3n/0SSVjai/gKY7zSPDf+Hz2zTrmyeOHT3BqOWj0SrSAF+n0OUNQGaF6aK5zlgFWKdIYWX3OkVQFGPDQDbra4eLQNRHDAdF1W0CWgpwGuBgwMor0Wi0aJAbkEIKOMvPf69ps8Dq8V9LrgR57REf1PoOsKUPv663IFK+ZicuUROhev/fHf/JUlRWq5+pbb75xFulbjnlQ5BF/LUXCWvqwjNzRaxeiDONuQZ70cGSSzEoAWJcjdCRXIIypgMcouw/19DHE4DVIxpAbAMppmLKqNoQbtAropKSLPjh6foyB7k+KxvejcvWZ8Ho2oMiALe8JGXL/dPPWKKgqE0lUaBOBus9kQmcSos8BA5fUo8bOxLkybSURoyGjucv9+DuGVuvCmRBopR/QBjMzPdKGKNl9KQPaPZObtOlzLWJV++rhMgbXuxl/EzyABBPYyhCeMnbOL31j9PkRvxCh1kPHhtwoU4PPlOJj5M4i8gawcdqOvRc3AAgpqv8iziEql9Mz1yYfAQAAIABJREFU8ouBYE2RDda6I7KWa4Pe6KsjeWljue4pWb9Ln48DdXQcAfD0MAZU6nWQmHzuzlS54myF9IOafRmg2iUWgDUtQD8n54u9k1yuPnNVvo480EaDABplLYArSkP0dz/f9NMi8xY74f2fRuwKpphQm8xXHNkzUDPDMgBMbksykUlaCXCmIBe285OeUYD5vgdsUjsOvK4dogDNADwc85ajrF+ipXJOHCGejBHsVeQ9AZ6tQzL5NEDyyulXH985PXP79nK0sM2SJUo90b+sxY6QEzCRM5v7RMbRL1yPe4LApdeY9iJO1W4f1HKKHub8dgaUng+Cgb9rjwFIOwN4Z90sYntk1g6Is2V2VQCfr+oRfT1tFSSfM7IXv7hYgb/HFXj55ZdPr7/+Hdui3/u9b6/MOc4mBI/OOo4Sjh2YG/2WMxw9F5yvntIpTZQDr/MpvSb9Jj0HliNgHzuRjBj6Xuo9BM8IJP3yF79wv82ehZBMpesnZWjaRjFEaLBRExitr2WDcNyYct7ZUeg84TqColyLDLm2CUt3zVBTrRn3eYYbqi2P4rXGeFRCjEMOhu0ek5DDEFDoYuM8Mvuu0JtfhOJ2woNtM1C2CQmyvNqnA7tjW42P5NiOfuWZsZMETHF4j9cCAyycUYQXa0aLtgcPHjkAFhwYAoH3KTkBfIyfSoKOPiMZqcqSixzoC6yF3ILt9H69lyE0VGNSSUSpMQSs7BM+6VkmZcm88X+13WDP+czOIutBLASVRQT1a8G5YCTOmHHm1SuWSbIj8fEVwL1+Q2X3wgrJAD/aZM4S79GaL+KqhsGAI/1+OIQJAIN1wCMOWMxnqc2F8wlq8FnjCX7+5JNfe1Bwy5P+hj+nz2/CEswFCeTWcFONiN65dStEc/uh4GBdjwCJ2oWRacg5ImMV35NqOJ4VMovBS72/K/FneuyTBQgm9vnr6s8589J1EN/wCjzfIpzWJHj5tclCb1Ipft7mbTgv+Okbz4bHUCCeDPOci5nJ471P4jW+TM60MHm1XiB7cUrAWV+wuzInuR9auB1JtC7/Rr7JyEYW0Secg+VLXFLQaPfIxadofB2ddMnnm2HOHWzpoCF4GPkC2y7+7FBp53O4srtDyvPenPEdEOLaay8riUf8FbIGkbt0nf3t9AplLoSTFA4BTRJrZFfVSzcVI2MHy7/kd6sX9/B5InePfcnB4j4XtHyx75myf/zyq5flQ36WZA8R8tMKBGxO8lzbG/t1sv/TzxddgDxv/iAtK2hFGpmI/9PXQ86YD8I9kOmKXaDawL74BPq0lgTdkCH2S69zdcKjh/fdY7U30gqr+mS0YwVDv7JeJvrbhCZGT+8DJCBAXoCJ9OjvnSWzFr4yhXRvR9KHzBQ9IMTXF23KXuzdt8+L8ySONYcWpclB1PPrf6InRAQQ5r4fX2P6UqyDviZtxji1Il7KuKYIsh422pSMDMH4p3/6H07vjoP394iN/8EuReYqa2sjO6VgyaK8P4NWQo7qS9ENRTABximlVyQ2PVb9VSXwlOZwGMg21ssgDY4AHqIFUAQg0p4BmjEKKFoOn/ZMr6c9BM9Gb11dQ/ciWUbZCIxKoWCMuhS3AW2DIORfv+P1rB33idLh3jYITKo+ZSEh5RSpj+FkreS0SInq3wAJQKgNwxD8AWoBqPpqpUuwQIEEGUDOKBkkXIdz1JmAum5Iu2SpWPFNb2bArBQh4EPE83PPvbDOOZko1jFDJipkz3AJXV/vTQYCvRp3f1XfUzWobr2X87uj4rwW5br15O71ddyXBQQneqY1kkwCAgGb7rmqfj8CLJMdQtuUODMxBrr+iu4+88zndBKA2uRg9VlLdvCeQgrY0HeMNYTqKsP3QJ+cuS7pD3mZzGH2BSALmDtGu1kH1kz/hojUNcheod0MDdk5WwTalEmDE9QAkudG5/ocTBkSBDsORb+PIB3A26Bu5IHX55kS8eeZnbmgIYacmyEe1/0CJmYyp5x9/tZgVs8tfadIPX13OUd6JrI9WDeeL8M/5DgmCyztRZK1BAHvjIIKhuLgqIwT+WAgR3Tddvp8dh8+jH6+enVFtllnA40JRlhfTkYE9kx9vbSH7IOuD3jjPkwCjLOlcy2dj75En6HbkS+ck+M55TzRjsU9Dwc8IuvcW+svX29sMrpO19L6/u3Pfnb68IMPTx98qKzUD//BbOTFhS9W4J/LCrz00u+cvv2tV0+vvPrK6Te/+Y2NW2aIlLIKjTM0gEeZhUNMUSlxlvF6+fJJ7YieffbZCR5eS5bN6BqtGcQhvRuTca6g7Qy8HB0AhkPPC1vsPuePJlgV/QfGxC7iLHHfdoAHp5w50TeUYfRwZaHh2GMjdT3ZDfd9HOLMuGVKGqXDCaZSbivn2vpqgqTCj6uvXPXab0wHSeUe9GXLIPuckTPryMASsA02zr3NrUOVibarurbftgOkPB/fN87awaluMYSfBplOFQI2QllhYO9lK8Yn1b8TBGS4SvYZ7Kp9zr4FU6i6g5JkSP0Eh9MjkXsFI2zSa/d1xV4bBw3hpc/AaQbvc4Z1L2SptsOvayvDERnTWna/e/a5MwtJuAGLgCHwwelFSdAwNi6JA8i6fua5/LxXrpx+9ctfnp5//tnTz372s9PXvva1+FczaJZSXL1W5xKfnWsgA/gqG3OKFMkAXwgKWkX5DFVSFXuI/LPPTRC5um566yJbfBb4wKTGJdnre8YPwivg1UVgLx8jOIbzYWJliPPGhHfuKDPxWT+HnpFJ5cZahXnkQ2o2RrfYylneFVlLR43ftP0uYfrgevwi1gKfaA24HW6AZ7dveePGav3BPnGeWBs9p33QqSwjcSB4KOQneHLps+o7z99MJObmrLeYFQDZRJWtrp/1T3m6rulhqotb0folQ9K60VWren3uE90DfkXG8cfxOfdeScYzFFy2RJgVHAhebFK1OYjIdGQBnWL/azI6ke2c8eBsfDtslF7LWndrD/YRXH7GpQ0ZBxe193z7Zvpd9NmuSsQWgV25F33Gf/6bvz5945vfOH30d393+sY3vpFAxOy5iWHza9KRyVJmPQn28HkkuRAg0bP3s6g1Bva2ZTWBs9HDVY3O0MZOWgrDk7ZB7POTh4+8fwrk3Lh9ewV6HDTVvKX5vodrJWtUXzrz2MPWKfgnqjQkWMNZdObuXLNtrvbyqNNJ0FsJOp99ZpJW8oqfxp7ge+m79J6/pjJ7tQJg8a18JuuDDbByHkGzw4fCZEBLZXtwOBAkjEobChTgYsHpQ1KHvBUwRCZCTURLJbmtqNSj4/g5fbh4Bpx1lDdGXQeIA9vGFeKpjabZ84niqCSzo/U2SBVl4qDh6OE0s0bJLkt2XggKIg7ZC2XMPE1ZMyJX1Xc1z70BWbIadyEC6x+ibUeYLW+UaVxOP1qUK2umNcQoW2bJhp1szfRcyvsgzgG+GJCWaQw91+c7nwsRyX3aoZ9SKb1Xz/DLX/7y9PWvf331UtKzs+eAnj4XKEvkAfCNnGMYmzDjejw7hhuj3TK2wUnuI58jJbyHffEa1tDZeC6JzgAkQADPz5rhqKAjFvCdvSPbrfdrGdga1oCSYlqhP1sTB8cAsneUHVmfrF5iO0IarZYvHCV9NsCq16UdJ/RM7i1l2K0zuCbyFbCzI3BHHYkhajIy0cjd6/nMSFV0DUdgOzPTRH565iK/kjWfrUNvahxQD387xamTwrcBGoeL6DAgAd1k/T99j7kP63IbCpW7pd8wQLPXO3sWg7bOERm6o9tZUwAM370WOJuVkWI58x8r8xYbNA7kMRuINemIe4Mcr+tkbmOnAMncNzLq3sYVJcaZ6qwI9qkj2gxT0lox6AE5BFgkm3l/YbN6Aip6Bvup92rP5MCdB4US9ACE9/PGzgrwDtgYIMwE4wQZd8mt7qjLbuk1vEBdZXmDA3YWVHQK+gF5Q9bjEEWe0Zv9Wq/1ISNJr4VA6ACsfk/JL2VbTXyj9yEt9HowhO6BZ9Q6vPPu+16Dp8m+9tm7+PliBb5MK6AhWK9953/wMKyj7sWu6PzhCGFvcUp1VkVgyEHP4JroAOyOdEaTcE1skFFCNZDWRXoHjJOsxehKKh9cRTRBmWNZM/aCIR1NxuSaISw6kCd7wiCg6LukqBDcwoajByF6dA3rtRu3dlsll/YmeGb9rqzesQH6XZzx9KOkigJHEaevy9S/CPdiZzPleVf0gJfO/L7JlEL/si9gR3As+ww2AqMqoAi21f7q824oS1L+zwTEIW30Xu2n7OQmnXcf78adCUYmeJ0KrV1+nyyyWxkqNnYAQsqYbAY33b2rNkFJjNgl3ulLDllzLPPvSkrwA3bR+zuT5XWNtj+N7/gZJ5/EGvuBg3e8F+N3R0Y3Jsozh1jtICT76uw5qk7FbXnAbvqJ5uzE52x7DheADJz1K5wKmdj1JEmt4Ojsl9638VswIbWK1gnjL4GLvL4moISRN/louZ92DCQBII/y7wgku1x5Whv0Piy/avgJfJGVjLXIqHx2yyt6Q+8h2B05yLoZs9EGZQYH4Xv0mYleS8ACMrP3Cp3FfTeO5txov4Szeg2o9EIngXXwM9AZrYOjs2ZmwSQ76TnAk40hG68jB2BgcCKfTXINfg54GN2HPGR90iaPL84WsktSDnvVuFz6WzahdWbjceTcBLPlIf4r/EL7YOgUPRM+4vZhU/m2Kp9GB7S+wy9ePnsNEVv81LQwO7PP9Okf3wbM7O8iVke2mi/wGgzXFl8pFVZgbPgmfG7bABHxd+9af5GdrXsloaexOhWn2DHWnPXwXuTALz4jPkxskLLd1UsXfwmdQyse66saRN3JhthDuDT2lsAi98Ie8u/Wm5xzy6naOIyvnaUev2T8X2Sdilv8ki8K7GFfJc937txJ0GANqdxtKvVeXU9/B6c4Y5WNPwMt5Si3YLSyWkpsypo5gMdD4YyoSS9mIfvAYETJWFwOVw3v4CFhrslq47MUyZDyQul15EIELPfWyo9rcmBw0hBqiFuUU2c7daSbXpusDY4yB5174Zm3Epz0YoG7SVHXazpSk4N76fSjH31w+t6f/LuzM/pl/scbr3/n9OabGWjF2mc9VHqTbDCyk46kNAafUmsc+yjA9MtARta+XpJxDNDEcWfdA0ofLoNOiv+KZlbfEQArsoECIhqzyKuJoPN3yYYGmT3zzC1nKOT3O1p3ZoydJRul3weVawGUIZT1XoEbfaEYmiiLISPAGFCjc9KtDhogOrpYQxH4uZ85enSmlw4xCCAlUtQZrvpdR6sB2z7bk8EtIJazlPIyfQHieB2kKPfCPRDN415z/hLFQskSfeTfes0xeLOUP83kD8Ehnrvltn9GptAZHTUjewLSp88xijvymib9GJhuQA/IJLMQnRLQskvakBsAO+0JugSCe+MarGnvLcaTfdD3bjx+BmQnuxPjh54DXAPcGoi1LtfnAlLRc95vA/FEWsna7aAJZPUajlgR/T4/7C2/4zv3kM8ccu9sEnOycVtmAUwAaEUrda7P7Ur6h2PIVyBkBkdYVivos4HbbkuRvQjQ1OuVeU0Li3Z6mmDts2sZv3q93p8gFeuXbOQdGM3naR0SGEJekE8BCJ1jygzJnOdcApK1Lr1G+gyAWWcYY293QEp9xlKORSbAUR75N/ZzgZUhXpEv2Y9Pf31nDwaZQJf+rmsnwySBBX3pd9Kjf/F//z/es3ff+75/f/F1sQIXK/D3vwKQrDq/ymxdxOdMKT86rq2nU2odm6DzDPYgqQN7Zb012Z1NMvCeOFs7kIVDLawmfd5kALqqbRZO5W4TsHuuLfte9ghfQXgRssAO5gQDIffQo3zmft8mBfs1K5haw3D4O3oOfan7V5BOQ4Y6GxK9upx0kmQmuAtuMk6YktWzrLfptUoJP3jV75vsR3S/PguHE5sp3J2+7Ak0m9SYQTmQMZS5cq8rKE3rlsHq7WsF2z4xmSCCTMFEXW8nbIRQ554gmyGujBPMyYYwY9+wT2Q/U7GGbIEX2F9kle8p8w4hRu9H1sxYaYKarAFtDbrX9ypzrqEtYBXdB0Fz+6ynU/Z9es/2eYp8PVmVqLTgsV0eUMCz45d0dZzt/fgE228OKdXBWOSYjHTtCfYarEEWJDj56M+xDtpDWn8Ybw9RBfagZ+Pf/pf/cvrmN7+57k/3j3zpl+AH+raDZfS6BFiuOREBPNsZlEro0H2DWyUn4LqNF1OZesR6vU+cVUr/W4bQvMgs67WwtzKnhwjXa/18NTRoJyFdXmQgesXtr1aFU5JGTHStdnHZV56le7OyHlojfUnPoDuUZZ513UPAdyVVglfKllT2uIm/SdygHcGSicF0vSf6LDAs9xZdK32RYdAk3FAlqb8jt9n/PbCIzFZdCw6HYEH7g9YH0y9Z+DCYWwkn160bXDU2VWvNgyGn3UaQM7KyN7tn92QEcx7Q2+gjZ3NOVq4q26jMtC531ddkuI5dwQdE73A9fdf/6BNe53ufgEX4hD33hB7APuujFziDnG2IY/uww5FTvYsNsW87CXGagZKM6dgJvWX7rbvS1va7ZmOkd3b2lax4zxyZNoR6NoYHrgDtJIuc2aaRPXrM4hej588I5NJzWc8diGV4PZhi8TNep1TB4HMuYhVBb0LDp6mcLwwVC8wGspgogibGKP/ehjMgqcnGdoStODQcZnrARYB3f0JIGQ6Io5qLiU9ZMkZA15WRpddlA5U+sCGUJSQpN9lO/Z5IvY1JMs8goVn8FupMtFM08PIMzvniITzpgZmvdqJ5BogxBhj9p//3P52+/4M/f2rKFEWuvvXWG2f9bqKsQxJhAFtuopADuCCbkY8owSgVky1Xk2Ho6GURqlyj9ziGNmQeh5BrYFQwJOx1kztM3kQR+1xUxipG+t69z1ZWme5Lv0feMTABglvZcE3AA82Xm1CQwiMSF32XSMyaoOqm3ols0W6BRtIAxjzXef9N1rJJH0XmpUToDUwZyvEMy9DqS8qOv7F2KLYNPtzFcJVrP9Z0dhv5kF2sNYAAMha9JHlxr9Tpl5znV+boef9SytoxstwXTh3AQBx/yxgyo+8AxaNcsm+J8E3j7skqYP/5PAwCpE7kdA8185mvSa4YOylrSCjeq9flfwHN9HDB2Mm46X/pZsmP9oprt17RQl+ZVhx7zWj4kj0goLQz5xkKIiLsPEiAjqN3jkBPyPztDLcMfN4ox3lLvyvp7Ux61To1UEfWAT3dB0+/4zMAdZxviG++87oAuGQbKBNXvafIuuQ12A/Wjz6xDaaso4bAbAeGzwPscj9kCPO+yCfZTCnhDGDUHqf9AfdBECVO6+g6yPnRQwQtAA3oGjJ40C3uV2wdETlqB4Szxz2iP2nRgQx3KdwOiu2SR/Qdtg25jIOacif29ehUdQBCMnOMVAOGDBidzTXtGmjO77Jh+jgHHAug/eAH//H0k5/+9GLw1Fr9ix8uVuAfbwVEsr7xxmu2+a+++mps31Qq5bzGL2DwirHfFREeQzQW3kIPSYeTHdr6GAIGfQY5hz7j9/pOxkoyG2/aHqG/KJ00CXI1mTAEhPV5TSKCxwiAptVRbFxPRz/aJey+nnf3vo5TCibprDatG1mp6HRwMnaT9eH+ti3YQW4C7+CutqXYOXyczmgDc+HzGTOPHdd6glNFopINiu2/fEX2Pnai96btatZHzzgtw4YcwMZCooPhIbwUXIw/KlyWCjZeE9zGEJ/YzyZyjFGnZ2BjPmFgnGV8FQgxgsl8TpPN7Fs+Z0/khhwAa+M/g3VdmYZjT/XHtLzSerHm+DoEuJfdnuPMrA8TPeO/B9tsuwuu9m+qzVpjAPwwAsf4SyQEMGxImDO9GvfQU51tvc9tsKiomZYOyDb3wBrq+5EX6PPTZ7z5Cg0ZeuGFF1b2NueazFyuue5/cAXtrqR7hLvAGgm+BEcLo4Etc7b3lHV8G5MvZBTOM0BKH7EOAQt+H91ydVVlIpeQ+ZzhdaZnzsLCnLV3nLNOdDj6VTl7M3djkluQ7cbI4U7SqkREPcRxOInMjjjiZe6JYEyGpooDSaY5PlPOY2QDncU5I5jRmFprlXtMYhaYkXMDZkSuXP3rHt0zXHFIZP29/YHjmupz8NsIhKyz+iSybf9DOmnapRnBDw9g348WmtVflQBiPz86b52Byvzmb1oT6QyRq26hRTua6Se+88D3XqAjID85z+wJ67pK3l1BJt5LQ6bSnov+5Ogc7ZHWLX1vdxII+ktchnxi5M98zdyrCdRr6dmt9dFr2C98FfZRz7385QoGYLf1dwdjRidiw1qP+oxP5SX3syrLpQPn7ONTY7O87+r5WnJqn/PajbN5I/j3yOCy0ZNYgryYWF1K9nBIcX5YYBbCgj69IxAs+h40QQHYWBHb6bMB0DgauLDYMkbJ5tsHZYbfOLoREOZ7mihRWHAJfsiLFc2Q4/gwQ3a0uER96Y/BIY5Cj8OpheW5GXLFIqL0AAb7dTtDMEBpR8hZjwZQHY1p8gwDAKBpAy2HWl9SbN/97veemqFWIlcFqPWcUhJbcaY/LuCYA7/kp9pCaF92tCH7ifKJATufosi1kNcckDjhHMo+IMrSUpmSenuh8CELf/GLX9ho64BxwJFb5GyTC4qWR5nrORTt7J4+O4IueYusc0Z8IEcZdcRWSsMkwvQe4Sxi+HyfNswim0M2AFAAtn1+JZuuDC7AxjrpvQz3wvC3sf0ipQrQ13eAbK8Tf9ea0Lwdmd+GJp8mQAzZCZhZYMFEaozYvo8oYuki+vXyLL2uDdxwMij1PjodrB3GXGtIaUN0kqJS6YFGVBPFjjHDUGBEAHCJaIqATC8ZACsAoAEDeszrP0OWDGZUzjhRXgMDSmuG6FWphwd9TAmk7oEMDe6HZ84ZyHoysABgb+N4KXo+pfUCRsnWUfle5HdPhOZMsD9t9JAh1jTXDkBib6L7ksmiL85Uyzvrqu/bqMcBbXnx+ZfOnz62kP0tl/v+0j6GL+4fgELPHJwUO6BDfrOeei/6ROvlFgWadDmRZ+6VZ936XbZm9y7Vex/c12CUOIbWI9YJ3F32IcS3euGmd2pkZbJWR28uZy350dO/eg+Da52AE2CrWnp32aMp8QP4WLeNjgMQa4Ir64geayeJdX0oB3cca87Lcf1bXlpWkDG+62/Xb6T6ARsRPXTt9MEHH5w+/PFPTm+//c7a24sfLlbgYgX+6VfglVdecbsAOajfevXVOLPjT5AF09OfCabaIXPWWpLloydSoWT8MCXPceaKlJ3S47aD1t0i8ar/v+3v6CaVUZLYoPsj81/vw/6cOY/LFsqpD3FnYnZsXfcgRxcuJ3CqHsC1CwMNAchn8py2J5N1ZNwzfd0aV+k96F98D5eP4jjOenW2JboWwsjOJ+1fViZP7DNrxZqflVZOeT0YfRNQCQ5jh0241cAw/T5l2mkPwPvBdO1bHskg2UWIVb1XJIDLN4XpXbGQ3uSr2maIDPwP2UiR6nrPV77yleWvQLQccaV+b5K3pklbLmYvyfyTLWqSXM9HPz4wA4TqKpAmmSkL7fU62lLWf/nkXWo7+BBcidyTlIJsdAYomBryEV8ZXIWNxk+hZV0TIQ7eDx7h2fAJWl4aH/R5AlOf/X18osZ8jee5Lu0M8JWcIT4cAmQa12AQnl9rv1CtCEIAgsGjJSdBangLY6YZhMO6BGcla5NAtV6nf/eArKUzJvseLMV55KzRJoG9Ya/Wnk0GH/fZZ5bz31VUnDWw+ga6k4E8rZl8tqYNpHCr/k2JP2d2YWFVnA5Z2pj6aFmMTxWQmtZtzlQWwTaJIgsvjq7qfV0+1WB7BQtu3VIlaEjhTkQD38cepCJSbfn0zCKFlacd/iCBBvwOMpM7oHWG/yHJZ7CUZKVbqOl86foQhTtNJSthfmpKSfn5qO/A4XovCR6dXKCHkS3SdeAkeF5a0nXyY+tIkhDap5aM9/UlM+qxyto3Eb8Iy+UDHlqCEuwsGSIJZd2HKw209gk+eI+q5Rf8Bv5Ek+T4cQxy0xrRK7yzyDnzbuszwRt8CPYaf45zaN9h2h5KlvG3OE/4356fNM9JP2d80+ZaXGVoXZXWCKvHKoq1DweGzW+Yhzo6t37fHMrOdGLzuUGMSx+INlYRMCZQRiC3kr62gFemU+7+M1bgC1BFUfJZcZ5zsDtSoUw7/a9+mFafoxx5XpSWyAZ9Lad5WhP0Z+i9pE9zUFlDiLc2MnrmtRYrEy2Kmcg60SqY9yigDB3CWLz//vdP7773/lGXfSn/rQmyb735+i7/MQid5unaI5GDlToO4DSgGOJMykVp+Hc/+/Xpo48+On31q19dw6JEKnCAkDv9u2UupdU1BXGGwEhhC0xBAIpY1D6ITGWIQkjIXZLGfneZCgbmxo1kKqTcJcOrfKgnA8EHfib2YVRXqdqcI/a/ARUKQQaXiDQlGir58oTGcRL02pYdZD+ynhIN7hfl2T1ZTFQtZyIBjo7Aomi0xp3FjvDpd7QF4L1SNjLQAC0UbxR7SoNN5NX0WYirJrLTvDxRJAU+lmE6tIdYxrYyAPxca0rthO/JiJkIo7MDByxbB02ZYUBL1k0RaghAr2mVAvqs4nwNSdgEP+uPvm0y2nqIflpjfNCDAe2pz9CzUT5GdBb55770GmUe67tkmT1tkG9jcu3GRBMDOM71dp7TZeOnUyZlCkhMI3F0J3uIXkRHNWG/5X6TqjvrlomUkSDuQz+jEwGydoSmtyxlIw6Uze/I7lxRyxo6IieXMiIARAz79LgeHbRA6DisTVIii8s2Vv80wDXOBg6lMqHufPxxgi1z/ypF/fTTz6zXX3rppdhXEbaTrYNDF/lKdi2Zo3FG9sCWrNeOtvca2llR25FpfaF7MuhXifz06m1S2vuvoZBDSq/slIkgo7Msg1OeFh2yp9Tqfuj513Y38hKgovPLfebs7ywGdAqybHkaJ4hSWs79yji+cuX7fGTKAAAgAElEQVT0w7/64elHH3x4ev/9H3wp7eDFTV2swMUKnK+AWgS8+cYbtqEvv/ySsfwOfo6jPGXgS7dXv+Zg4xkyA86a4BBOGvYZYq1xIdmeTXzg8KO/wT7yBzqApvdSMXTu3MdeNgbFXoAzceZJsmgc0MFebGFnn+q50L84gvpOJiuYhcqCJtJW787BocZeg4v0PNwntr3tqhxXzafQ/VEWK1yue18l/dqb2WL0N1inA+uNn7Cp2BZnLU/Sgd4rHPPsc8+dfj1DH7ukU5+rgWfCZCnVTHkqgdOsifotBpcpqGd/cEqp8fXcSolKSlU5zNBR/DJIK1py6RFxrLnvhS8nAJDen7dWj1gIf8k4e8K+OjkADFODc8Ae+NlUnzU2duumIS1skyN8axCVXhsCqOR3fNm+d3Abcssw3saW/C6Ee/rvaw/0rOAfrRVExpKjaj3Gmjbp0T/vIEvWyc865fAr6WQSG47XWORiB1mUUT0Z4ZwnrhsCJj4R+x98Jf90J3HofcGMqaiSv6SzFF/nvEUUGq5xIyRX+wtUKYHN0Ve6J/mh6tnYrzlvvbT7gKKv8LVIKqAEHF+rsbHwmuSQCj/OKO0SeI/7UmsAFWXdlY3Ic3KGuI/9+2SQez8n4MA9JoASPw7dq33Yvm+wMng1VXo5y07u0NDkabOFDsw9J/Bj3DkVDSQLoROMtac9FD6IfaGpgEUH+roTJBL5qD3vQYa0U6AF3bHtHIl/rC3rw9ngvB3xN9iWAIM+R7qP+6P83fpH+zjkLWcBXI6s6znsO+iZK5kFsjcDxtJLMOchg9vTWmUPRGQ98eW8ztWKR//Wa6QL9BrtWfRRZA2dz1mULhV3Qds7PptEpPaxWEMCFrRlif+2/WHOv3XR3D97jf+lf3Md3UvbKT27+CVdX0P+bt9+dq0HfJ6uo3tkH9ElXMdB3Qf37z7BsVkEz/Tc4GG80TXdfmcxbZDkzZ3IMSXInQLeCkKfx8PyM1ln7qE50dQ4uGkA70VxefjuQYdTnGEcaVyrUkeDFBFZQ4Z8cudOIhfT54LDSraNe/+ol8qQGkTtukk4ipEoaxu2NhQ47E1mEV0njb0PAAosmWAaEKPy5pCOXDfEddaafdD73nv/+0/N0A1lrSp7VV8eNHLz9hKeFtAlR2QPTD8uIhUyCDrMHM4oIXq6RE5QaChYfpdpc8p4CCGHotVeMREScCQABkDQq+/djSFAAWMEMRQYiCszjV3lbatkfMoD1nmqxs8YFQAIimIRqQwnUBl3GaEzAOyIUh4LJcME3NW3mCwxn+1keK2elZWlzZoB+DD6RHX0d5Qm90oABENI4ELAQGvG3y9fUoAkjbAp8cNRwTExJjwlqtWGiIFVfL4iSeprgpJH55C9Rko/1yXCCpDsJvTLAM46rGb8k/mYO57MATfvD3nusz6lOchKyxyEkDNbp1zu+nVlFOe9NEjHGHCPrImenyh+jE7A7AJKM0DDavfSJTsY0mXIhr4j13q/e2eOU8p9MhSMnr8YB32unltrk76n1yN/kx2Mfou+S2uEwfPzfbdkwb7ovttg65691gxRmOAFBhZitsHyGSCeoFo7xUupSG9M5geBQQAY5z8KVfeQvqSsv0upKMWrzAd9DmCI9QNUnp/t8zIpSgB1TX1t4kA66KH3jKwsRdfv3f3M5wYdY92gzJcJvm0A3mXwcnCSBb0dJJGtAuCPTo8ebifFdnXWfpEOA35Zc67xOVA4RHWfp5RzJYMHR5u10r23w0AGD+cQzIFMA2YdpZ6sbl7b9hsyX8GV997/gUv89f/F18UKXKzA07kCahcg+/b6a985fft3v+3sfdkW9Da+QleLSA+pmqv7ZhoDTQCr9Zj8iMsKij5Jv33skonWyvQ3/ndLkehXfSWg/UmyhkQszlRqnOvg9Th4n9fTW/e279O4CXt6JIqkFxcRTNsh2p6MLbfOLlvINWwXZwiLdScBycLIy9eZDM7VYm1sHWuv7/obgwF1X2T8kFizyJkJztnpXuWfcdjB4lQ4diB5+0yygunFt2xy9b4zLqr+m8Gh2U/ZOwaWnBM+CaS3T4tsBD+EkO19YO91fdYJ3Efv7sYNvVf6Wdc1IaNqs2l7wXo2hus9Jzki+Gu39iJQCe5Ygeax28HN0/9ziJYmDPQZstGQNPKHwdLgJ3AJz3FGNM7gy0WCmQhWhU38VgKlun/dd+N645fB1sLxJrfJsJ2ECH1mkiVW3u66vw4QgA+YpyHZ13N2gIM9WWvFkM75LN3LIma8VmmRFpyVRK3goODaxuMEkJETZG/pjxqSw7llr898NhKJhqtw0Ids5yEUeR9ya19mEj1Y5/WaKkcnyzHnIRniva66L+H99je65QB9qC1TUwLffAakJcOMHj5Ij2KSYhano/Yu00LFfIkTB7L3VAFyRh2ouXnD5GlaM5y3jAL3u7J4ZKTlk2dMtddusZjWILxn61Lkrf2hPG/mt+CraF1CSKdFm9sAMMtlyFj2eb1/5A39xVnWc3d7vj7rn/NNDvi8eYE1YHpmUly/nmSF7GsCBEvXV29q+CT2nWsqMU3v1x7Q9o9BaZxd/Dt0YgfcCNYtv2r8Lu23/QD1dobPqp7asie6JzL40a26f9asdTBnsYMUum/8KstAVdwRrETP97qAEchAhsdBJyJP8ruoCumWPshgnwsCWn7v48cPn6DQ9MFWgGSisQhV8tBRDwiIVhjcGFk/+htApTOd9kFJ1Ecbyu/YBBaywREKGiEOOEmEcwGQiUpSihkDF+e5nVtdQwtLGYuIID67BQsCRQSDvohUbjJhT9NcBmSECgKZaAPkGMpHz9xGskHduZHffWY5IJcvXT29/c7bp3fefRf5+1J/V+bq66/94SKGpCBEQDoT91L6pQYAhnnzXlXTZ7LQFqk1UQMyiwEf+vuTk1LQRfpEQaNM+iDo8+7e/XTJBZF4QBFZBTZmdx9ohtjKQIWAIJiw5Gr6rBhcT59YshKIJDVZYWP6ONnKGEndowh2RVzSfywlR9tAJ8rKV+QwfW/0M2evFYoNhp73s03aEHWR/LuXizJfZ82Uvn9Ja381EVoUDbKPIkfxuizimWfWJEJdT8/BFPO06UjPw+N5BCzobGSwWLIg0CUoQc4mckLDbD2X+8qOnjKJeOvWynZ2S48BxxA+TGCE9EEpLrBBj5eJjGNI0DsQYQsgD6ACeGaPJ5o2EXO9l70hGokso/sAC7xOn0N/GloQrPYSPi+PT7/+JAOHkHOAJXKmPRPZrWfVGj73/PMm4HAWeB3ATaS8fodMYvTbyeE+13rMGbOeGxLZZ08GfxxUgmu7TC46ezsbO9MBZwPHrPV+KzmDEz9XQNsy/Ax2GGcUI+s+GALQVjKU34zzrn8/eOhetNI/7C2Z0TmriRBzzrA56HnKv3pNFTGH1CZSHxBz096QM2mnWT66Z7csCWDCadIz5jNl0/akWN2Xytnu37vraL73Ze7Vz3EYMHnl6vWAPEe9d8khzwh5oXWFAADE+AyPLmknpjMQlrM2GAJd1CCUPdFnUcZz99690zMTJY7Ok7NDEGiXcb333vtuh3NBpn6pTf7FzV2swH/TCrz6atoFvPqtV1ewCPuxMjKn/H75H+NwY79w0OQUh1ja1URk7ki3KFkD/aSbJWgDWQP2AvN1ya/eZ/xVzn5n1WO3eB16UVmYzz33wkoi8eucQBEbDb4KLhhcXJml4DHwF4TTNEUYn0gBtI2jFlY5DE3176dfvXCC7kV6vbNQRWjEwQyWWo51VfvZTi38GXID32kF+FcZcOwaOA+b2hgY2wIG8PrMkKzgD2XuhlSTjVU1TYxZXrf8pCKxIDbIesX2hVBh9kGIN8h6sD3+HrICYbrxaPYJ+Uz7rvgguypLa737ahqDPA6haH9hsspC7oQM97pOgJdWQPQCZr0ahy3sPGS0zoN+Z/9piCOGmoFt2lfgWuBBycStGQIJ/kf+dD2v/a1MzObsJFNNg3amMoyzqUw4+30h3YNbkgil9Xdfzqpg0Z7rWd2rdfr8O5hx1lM9ARAltaQP8q7s5DNYpyaXhMXweVoOwT6cVXCvfYWrVz1ISr+jMs2DTTUx/FHwYbB7yFnOZ2Qngfnz4PUetKZsTFGOzatoz5IQtFuHcW448/SZjq7Z1YjSMTob+v3KeJ8KNfdZnZaFyDXT4eFs4q9s3gF/Qf66e89O0ARdgGxRss3feR8cjNdg2rCQMZtnSquQe/dCsrJW6AatT/qsJtBlv2h8Da2TCDz2yudqKgbTPjLXbvIQX3DxRkNEsx69d+B5Ev3Ck+1gjWX/WloWossZxHvpFL9GX/YfLoXX4HVKiFHLEp6H/e+kA72fIMLyYcdmJGs0fMcxQYQAhJ+Ryg8CXGsYbNq8LT96goOLj6H9Ht8n2a0HkIer2ByF3uts4OtpUWY/bypf9W+S2uTra70ZCobNICEIXhA7iq9oPTv6Q88MR9EBFj7Xum+4PxLyOKedsa0ggl7XXKHuW+tO71nxE/jsK4N57DJtPJyx+vjRgyfuyTG9D7yY5WhZIGq68QISIySU16DMePAu20EBYByYhugFHmFwCdAoEX0n4w5B1X1lgt+eCofiX31JZgBLE1p6Dfe2jMocOBQnB7iJA0gnjAxApwmfLo9eDumQgyg/DjdgRa+j9w2f35/Bz1vZxVgTOUJZG1g8TGT9r/7qr07//v/8v/6bAOw/9pvcFuCtN7y/MpSQYZ/c+dQly1oTDW9x77zaJ62BDfwINgcNAouU/k2GpKSb8mQMfhOtOXgxbC0LOlj6PA6pFeylq+5n2WAPZbVkc0gEKTA3m64oHca0ZZBnePhowMREXCLPIQoFaK9dTwkCX5AdAJlMz1OJ9ARGKkusy994PwQvAL7vCQVuMu7XdwwYUD4oI17DECWtQwMugGSfCX22+tQezwVAvEE5ewKJBbETMB0jqXvQdHFKkzBc7DlGLGd/Irajx2yYZ4jOAgNDlnHPXUqOwUMHbHIrWQn9TO1AifQU+F9Ow2SMdAYDpJvuG+OE0UDB536ll0VSxhnBQDBFvsEAOhsDDSGGnmvgGcAa8NROTTsVRA83UKE3VcAjBpi15Izw3K0zW6+xv4tMVORiousdgOK63Dd73ZmlD+7v/s3IOc9tGRNZOk6ASeg19ClZTADuZS+m/1uuEcAAyd0gCfBFcLJLNtFJHbjstchghGsu88nE5MlaGMcgBRQhcsk84vP0Xk9Jnfdk79LWAOAFOWtgO7oJYAjoZY/QRUsnkOXwJMCi1xQb1fby7H2VIcG96P5cxjcBi5UpALirnlSydQSm0mw+juE777zvtXhaWuD8Y9vWi8+7WIF/jiugFgHCjL/z3/12BuFURQH24og1ll7ToMmpeGvsAFkWciHVFuh+/dwBI2xc26vGLbaf6oE3QfwuUwRb2lYNnt32Mtk25w5+7oWv4Im8DvzTWZ7tYJL1JjtA4h/lzNbPhwxQ2+I13Ch2vEkQ35cz+BSUT39S2cK2YYv4newpOcT6u1piLTs0yTU8d2xYyCnwabB4yng3HtgJK42JwANrMOOU9ef6qdwCZ4DHsE+so/7dNj/PIWJ1E12UpHI/EOwET3UNkoJ8T6tP8BB7KsGd3ufsc2TpeshpZw7r//SDbyIfomjd9yRPeICr1nMIvBW0pl3f9BjEnttWT1BVe6P2Zsh6cHsyCKka6jYFZ2RG9TqlpZJLbUeu7twJidcVXOCuVbk6lWpaCzJXuZfIRDCM92H6cu5KV2VfXl332vu4sYnynHdAfA3MmRZpkD1k5elzSKbpid9U5Or5aXnR/frB/MgFGaKq6qJnvjBLy17w+57XAClEBjj6YQ9hy3OsBIzJPF/Yc7JbwezcM1gp/lFkymdqtcSantSq9hM5Nf5Lzt3OJtVzE9h+9rn0Kd7JHun73yQ1Zx2MR9Ae3XnUWehrngdcu4lRYeOdMJOsSGViZhASvme3xyKRBZ0bnzuZ0NobfPCWfwbU4cMjB43Fl78xZ5A9Vgex7T8qmzhBtl736NM9a8Wf/SQzhJacb2W9kgvxh5GhlegwZ1mfQ+JKzldOAT5PtyFAF6LjfP5mTkTWRNW5Sd7SOvz85z9Pn+khr3Xd9heQS113VcaOfK42GQSCxsagV9BnuiYJkUsPS69NQlr3JF8+/STprGDDBKywR3qdK/0kK6MULE+DGdjjLyJpU31R5Lf2UYmUT544+IIMMBAPTrMDRGcyo4zVtdATgZgdWlEyQAi/7xRnGu62846wNeHApva1UYiUn7DANgZD9rKIOGRLmY0hdvRreudJsH3ophcGCw7IQjhRNDSr5p70+p/97c9OX/v61zwMK8RISKPl6NcgD5TFUh4l2DyD7hdiyPfO0K9DiQG/bzIAZZVIWQhl/d2kCv0v5kT96EcfnL73J/9uAbIv8w/KRHjrrTdXy4OUNWTvpLRULh5SISDTxuMLgOkmA5L1zFoHIJ1HNJDxo7KQYeOwQzCt4MAMlPIwGg2iqiE3KOfPXMJwc0VPFM207A7gaPLc9zsRWMiqXHMrui03AAQROgFTAP/0nwp4415d5ibDw9S9iaouEnCiVQsUjyIkWqfPJVqDEk25SEC6rh+SWlkCaaQtAlzvSTaqhjrFGEY/0LtCUWuIq13ecSTJmthh8i5rzPnbn5+yeC0dxDkATNfld5wBiGj9e5OVeyAe0TOIqAVCKsLXBgG9ZmVbyp7ziTGkdyclH234yBQE/LVu4vqADWc5uqeQgjLpSUx7AWUWK9KLo6DPZo/9rDMhsR0JnTEZT/Up7nOG7PG59EaixKPJ19b3x9+3LKGvAREGmONU4KhsZ3kDwCXrlfGom+W5nXFUpTsa5gTIBLQCvlMamIyU9Yw1ZVpOnq6Nc7MIw9WyIgOyfL+zvuw1z85nUxIHcajfdyuArnZI1D8OJusUOUuLApWoNfDkM5KJoAmdcXytBwwg9D1ZFWQIYXchV9UTDRDVpGxnHbRTCmDTcwFwuCaVHloDyFdFdgHhurf0mYvu5H9sKs/Nfq1nnSwrPYNIVAUPfvCD//hlNmkX93axAhcr8I+wAmoXoJZSIlvJQmkdGZ2vDJa7p+s31Ec6ZfLrNVVSHluQMmB0K5kv6G/pLOkpnHLruUuXnMHXpBqBTl0T+4Ffc7TnIbJMC662VNLhGqB669bGmehxtT3CZoJhSBDgvvlcJ3sIG07Fl967CN2pDEAPo8c16EWJDMKxlD2aRMY5dtXMI+OO+/cygwBiIA5mkjz0swLFuv7zzz+7cHXboN1yYVcP6n1UsbSNaTvEc4Nv4o/NvI0aoiKbKtu4cfEOGOsaZ+TuDJokuUP3qQw9/DkSYPR7kgvAduAfRB4SlmSbnfmkQVy7cskY8BQ/YLXMUw/0yb6yTK6+gZLb2HQTqimjWfvS2F1rJXkRhoEA63ZfZFfKHrsac11n+1lg3LXuVYXl+5oMVLJ5Fzlm0m63qGrScxFDVBMNhiNIAQaJL5N2DNvPCrGYmRI3F9l6hltWq4wQNU6ImnJgynx7f7Vm7SvqA6l04l7BvySAxZ8sjCZfiV69NX9C5yCD9S6dPvvs16sPo/fc9/R5H0sZez1Uj9kj+DH2TchWHZxnwnoygo+Zv3/z1z/x7JhOdGk/+rGCNEOorwzSNYg8fqZeD7Eq3Xj79nl7MROw05ZgEWBOPpp1GhK3fbzmYLp6EDlER24yOiX9YEP8Q2fODxm8kqboxfpAfnoSslgjyQSEOu0F+tygP+GsWgY42+cVEiKs0xZQMo/fqWtKh/qZVwZ2/HO14TLpbkivTOH48v4qP2Rl4Y69WvfZZ34CDjwjQR5hZLWZo0UEckP1RGdiNicRbklJJ3swVfedXWug88v8jzlfZMBiW63ny2fGf8fvhcdBTsJjXTurrMM/6+AdNsGkPVX1c2P6neyW5FXnxHIyNnv5odODmussv3NaglCd7spg+VHDsTnztPgnhhKTsX4WYJmqujt3PnHbUbcC8CGhpKUyUQ0QJqPEhnQWDUUjQdDvaXrOYTYxMUQYG83BQmnxbwgoNhChtKGYdGIaRa/PpYSgssWiqNMHAxKuU5HpqYQx8MZVmSoOc4bDMMQligLFjEBy2PkOIdwKrI0zg3w6+uDnnYjnWrfDwBoOX4BJMomT6ZlSHZxlG/lh5v/oj777VJRHvvaaBlq9sfptIhf0YKR8hSxVy9FE18ko1Tokg/n+MnwcSJVAdWYDe0PJEGBTQErk6O1btxZ4BghBduTfKT+gv2tPA3Tkb4DDikRPxFCySzsDFI2eRffOQdX9A/432ErvSQXxAbEb8ASUQZolhX+y6opsSoOAaalQfY4a+CzlPu9roI5CtNGbkvj+HQAH0IXCxOExgaJIUJUkd2Zfk1I4Bgu4Vq+UM2B+6K+jddc1dS3WmjOOLujyuq24U3Z1BF04DegQ65Vp/wGIIaOfKDEAAqPqwQEyGuo9qv+qDQHrh1KGZELucWgAys7Yn6mMIeF2Bn50punFs8wX5AxwgR5BfhSk8Z7ofY8SPcVAHY1qywrPyV4B5GXcRfYpsnfs6WZ5qgipwftxuMjq8ZsSPiKLei+OkMvFR2duAm6XhmNMGaSwSvKn5xdOg/wTZYjqGtLLudaUc44ROgPYXvvtNIo4PGb+SP4w+NIv0g1yVvW9o5jOmh3nJERk+oevc1xN4/WZnRHQDmHOzXa0bLu9NjtjdUWBZ5Ae5KvelyEA6avU57ltM7bxioJcNRQPsqABpB3PBw9MotLywCCm+g9jr3Qfcni0H5ADnhI72VJ6TsVk3n33vdPbb78DLLj4frECFytwsQJrBUSs/ut//abLZH/v93534fTYqJB2OJeNAyE9N86J/UQX4sxKR6mKgNcTONL3JlR1Q9KlLjEdYhLSSK+VnqNCReWOizRzAD5EGV96FvXDptpp2awJNJ2Vch4cWK4R51Y2N3MDbt1OtpnveexdEgVSFr5tegL1rBml8srQefzo8enGzdy7TLXtz9iE6PVts8F+OMxgvE5QCSZMkBtnHGdWdl7Pb/s1QWH8LjAKSS4ErsFwsZGTBHD9uu0RbRua5AGXHlvZ6Xr6v6vcjoSq3its8fHHHy+C2dhznHpaLj0/1XceYDs9Vm37Z2YCviP9ErsPf2eHnRFO41Nj27tkHblt/A4ZhTwuez++vuRNmcWSA0i29tPBeRCxlNlrfTTwV+XLbkvVM0CGKGLP/JkrKzpk0ibJQlaC+VylJ8w8pJPLkz1XYPe+BduuEvBJZAmGTdUS12TPPdND/t3gNILf+txuB6DXk8QBfgQLthzgj/Fsa0aAklBMriqx5tEq7cb/o+oUEi8cQc5/7x/tHtY6aHDs4Eq9VoNPlVFIIogx+vhnziivwV7cv9ZFw1JVTh/ZSyBenw7RZMrfCSs7iUfnHd92Y8pksNOiQYltjfF1P8d2X82hLP+MCuXhYvy+GYx346aGg8Wnla5JxrCyb2dOg/z+qV409DX83ZVVyLF6dJM4c/du9B7nwWTo9eteT2F1/CS9RufyZ3/7t/49ZfrGrNdvnO7fC8G3g0SpWoSIEzmn9ej2Da1rSaIjiPdFVYPIsOViKmB9f5CbDFgbv90Ve2qHUAPweE78Ps7e0kHTRkE+JcEo9BLrR6UfetzyNLwCiS7jRIQrFDE/8khSBfvTvVgjS1dSnexs0RDmkKckoDHYXJ+PLoSgXS1ORgdwz/A2+gzONHwcAVL7GRMsyb4qWSl2DP2g+8EmSi7x0XVm8INY2+O5cysAHmq9iGa/8307pTuiYUEhK48G2oeJ2JCqKEPIhFb4GOh2oClvQHGhYDoTCYeQ7xGiXSZsIzY9Fz0xce7Vm2zC6rwJMoe6F1uZhNwryqfJNtZrOfoVrcawdLQaxhxF6sjiHJTGzLyHdc/3nY24CFqm7U0GGArwj777x08Fufr666+ZXG3iDhKtFRE/cwBRqPt7IpUcnlzvvCcNf2f/nK7vydiJ8Oo9AB+USOQkMqXrQd54P2ZaIPfrFPEBgihcCBeAOFlheo8imunLk+ga4INsSUBBEiw2+I5cJWuC3jvJZk32G/K9QXkynHnGjgDyGhQabTZ4Dddq8Lfva0cOOSP6jjOBUuKMsGZ9bj/v5ORsMuG0I3/nwCOnRevIWQGIQ34SEMnnxyAZvBpUTMkEJVCjH9yOZJQ0z27dVbqDz8W4oDtR9hsU6szuXmnoPvYZ/eDv6NkBlK07GuTjNHiNHNVMdHnp1YqU5rlj8NEXyOre3wyJoN+PV2qyMjkLbtY+BuiL9q7v1TI2IAvSDDCmz2YdtzE6j0hLJ6MTV+bFgHJKx9AVvkb1tuOEINPsNyDYZ/Hq1dPf/X//2bLzjd/8TWf2BJBFnigjszzPnsTRDNhf5DdN4iczFP2E/qVPXXq+7dYvXr8hekeCVxYKekBAcPUZGwIaY38e0EuGutZDn68AEc8O6YkTH6D9+T7gbb8IQq4ztbLhd2mqXo+O5XWANf27CWZnWWtybg3s0r3q3+hXwA1tCt597/s+02+//XT0DG+bffHzxQpcrMA/zQoki/X1k/qyLv0/t4J96swoO8CTVCFygcqAxiqN1ZuY0vvwBaRX5TyKgMVhA7O0UwvJ0BgVMgriAD2pQYrtGAaT7TZp7UOhP/GddP/BAyFXQxzugVG2wWMvUoWUPutd2k5mIzgGOwXhAnmFXTWpc2VjbwKrKqmnEgVSCvuYZ01lDYQ1GZ9gSbCK79mEiXOHNh4fcojqJvCtsoD936FCC2KXdW4CMr4fPVs3JgHHY+v6GssWT7LF0QdERlTarWeCcMYH6BYI4D9fYypxwKoLMzDMlSFkk7nG5xrnDf4Du+KjgG3wX1Ym9KXY9vZ5WUfkXP9GzrD1S1ZpZ+B72xmrjQnQCJB/nXntM1MVTOBa8EFj14WXJ4GFHrFN/ESe0kKt2w3iCxzPcfsrrCmaJTkAACAASURBVBl4GwKOtTn6h8zf6OQKMv8i00Uij65R1SN6Bazkc0JZ0CxW9jR4DpK0OQEnGQwWA9vbTzGZF6za/nMPDPNALgdGkqRFIoner+F7qzJ4+beSj2mBp8ok42j1M53kufJZjA3n3tpPtE6ZVlXxIfJs7DNkKmuOnoR/6TObvUwWePghqe/4OGBT7QnPBhY+znmwf1OVXfbxh1Rrf9ZtXcavD0l3fQ2lzprlmRm2jF6J3pp+tzUQq/cLe4NfpV1f+1aVzVxz+cNzztFHkiFsBln27Qt0tip20HZiEna6upf75jPR2fASS28WwYuvtXTg6t2all4tE7yG77InrDdnGVlGj1AZd5a4OZUnzcv1eto+zeDlo98bfymVxZzv7Mtu7cf7TehOAtYxKNY20EXFs9/+vEcP7z/BuPMHhJGNRuksJVhGC0CB8eGG2TgyKUkxjyEWUx0FyMOxaC7HvHXLpFGz5032YKQaZECgWNiUjTNCioBxnyyqidWamIYBO1NYM51cguODOhEBl4GO4umNxRh1uSeGi5RxBBWDg4CxkRiMRYaQdj0N7Lken8HzktnmqPKVK6fvfvd7pw8//PCfBun+V3zqG2+8HnJ1evxiTCUnaYp+66xMto0ka6m+Mihjl6t4cnkiSiojcR+VaQovZY3x1G0+UJr+EPDaC9LCdR3aSqi5tGSO98ko0psFMtJZWMpeuHZtZUES5VC0FHlGzgSgARI2tlXuQTYqxmCVqF+6NK+Twh6QOcqRJYdo07NgvDlzAAsULeQnMsQAKPZA9yWS6CsvvrgU0MpkmME37AeAAYJGDoc+B7JtNWCf89/GEsXKNbo3EmCwgRVZvTZC1Zer18CGswIP6IEmGY86gWxNDB3vaQWM4cHYsp/sGfdjwz/RQ4ApGfX6GzLUwQAMQJNRR4ACycnv21lhz9GPcnjQ5fSI6mcTYCJhxutyOvm86MxJh+iZjnqO10HGLv2vTMTZc8nEOke0dCnCGuPcxDqOZsuTSdb50ueQfXLWTuXqVZdQKuO8QQs2i/1BZ9//9NcZkCb5vZneR/Sws04lc5u+VKcnnk6t/VbWgM695CFlLGnYjkNLtoSeASDcTssahjcOpSLwCogsstgZQYrI78EZPCu2zk7g6pea4Yv6m0vgxvnivAOiIiuJuErPUMZm4DIArveis1KlL8kWpt+5ADh2NFNXA3LJYKa0DWeE891nUJ8B+fr+9//89M477/1XWI2Ll16swMUKXKzA+Qq8/PLLJld/85vfPP2rf/Xf74DjZOhhu8EFCa6romi3YiJ4hC6V3XHftsFoOIpkQ5JNhR1GL2KfZSewXcZbno1Au5YpBfUAI5Xvh7RdGZiTfafgP/eMjcMO6Fp8Vhx/2XwFwHY57NGZFfnE7zy01H03GRCYYDBVOX4uO1N7aCMOLHqd8lwwGhgUH5AhLjxbiFZKvkXI7aAg78Wp1rCs4EFlnmVtsLfCLkwdb+wHkb0cfTIeKxC6HOchmsEdZCrrOzJA5YXs/Sd37jiLrZ+FvaGUl4ErqlrRgLL2U8mew8b6vqkcGaIG7OoM3clybvICgmXtKxWiRbbaL62SbF3z008/cVXRmh8w8kbih2SQMlewKLgAPMUZan82eGPa5Q3poz1a1XpDcFCx46D1+N6WY0q556w1bkjW9e2V6W2Zm6QSk4KDU5F93ecK6kpmnYUc2dVnCvuA85e/UcNVCUbr3u0PzSAffS79g/Uz2YmN85LYEr+LPWR+TSqCd5IDxKBwmbZfWBziZnECV65OS8JNQrIvO3lHA7VDkHvNJ/uvSSb8j5zXEE7K7gS7b+IzZGATiZxD5DVJOglCWO5X64rdim4/W8hODzB6QjstrcHeA/wTZzdq9kEl84kwBEvyPMoGlYwuORzdjk5gHSBaW1/qb2Qko7vQG/q9Z/hM20edYZ5Z66Uqt2B/H9i1V/jSZKUzrEk6awVXJksWf2YF4ereva+TAGQubXol6+edBBYCtTMq8bO0h9zjyqSds2jubHxlOAf8OMl4E4993rU37GWeS5UQM4y+fLP2k7EdnCPdF4mNVCVwNpB7bCb6NhW4qUJmX7X2nNvOFGbP9Hz4Z7a3UymML81zc8aw8/hk+b4TKdEry65Pq4u2tbGN2SvmcMgGOAT44P7dJxh8okk4/s46WtGGKY8f49QRQZzHXpgmAHBum1zFEWsisZW1SZNRiDjqHC6Yel6zAVP10KuSaA4I7xNhF6c2C5mSg0R22YgcuJAjrMvnidy8CuXaYGelSyuNfwgHXd/Od7VUaOMPEDnrk0PPTCnZS/se7RBXD9KlaMa51mf86Z/+B5dUftm/3nzj9ZMIVg4xpFSX0FvZTPYdynqXmHdJ02QjevBeMvvcf8NluPp3QByH1CX+1d+oiUAd5gyGSmRdhIzey2TBlgfWeBmxUWrIE+W6gB2a5PvfsQZrPzmsGAWMxAZw19w7rKPexyjdOovVLqOJDQg9S3lN0QTk+B6mFYgjW3WPgBiI275Gnx9eZzntjNGRW5+bOXe+xvR9Zd+Qg25kvQjWal3C2h/PL6QRBk7r13Kk95kgm7KSlfXQrR2qry7rZH02JSqt57hv1pmSNaLAkj8RZ8gNe8T6sV7t1EHmW09Ur502ZoATGsZDlH/2aYhAlX5D+lG21ODVBOtkuKCXQ15fc+801ryDGk1Qo4eRB4zRin5XyfnSWbTCmPL4rMHWw+wTxouAkT+LzOPO1mUY1QA91nSVyw2BCMCznM4eMrkXOeWs2v4Y+Acgck0ZbRlxglv6/QKpFQlvOZCDpPdgyEOEKvt891uKfCaTiPcCevpa6hUV5ypO9QI/k7XPOWrnUZ9j+ZyMAs6MyoA6K7p177KBywZhc3Z2gEhVfWXwxK4CibqYz5xzh5zob++++76DXRe9U7/s1vni/i5W4OlbgWSxvnb61rdeNQmgLxEfnS0VGyb9FWKisQFYAsxpbD6kTjK+4hdgk6MDk/WE3wL5Bl4k0ApZo+GbHqRIJQMtvWpyeDDHvje9Vu83fpuqAjAp+DR+QggUbCVEaWxLdDZ4J/7VzQTPq5S0CRlXx8zgFBxfkx4u/dz9+fBnWD/WjaopAspyRIO9bi7bCsZm/TK8hoqy2BaCdyF/0pOTHubglMZV2Lv+fFrLHf05bGmXMXMvuib7qZ+PGA4y/OjDMgle1+kgOPaRCpYjKe39HSed04c9hRRpLExA3xhtBnX6mavHvvxZ7aHIxcZsCxtOoPWIack85oyANyH1Q0Il8C2ig+fEp24s4LWb4MKR9EK2KStfeMutFJJoBcYUBsLvTlVRKhS9zmvoTvw9ZLH3EmINEuaYVMKaI88EPtxW4ObNlRFL8ozWk+FV1g34MtO+gXPcaxidlOdQxhvJYCaT7WumFcLCVbRNmHNPT1pki6E9rDvy4s+Z9gCeJzC9pa0HJvMwe7GH5OHHkVjBvyM3yoSPzpQOsg58Evyn62g/tG5UrdF2IEEF9WkOYa3XsO6sM4P/VElw7+5nZy0cdoLKDv50q0r2DKwO36L15f6ROXyZ1hWu2JvWj+3rIYfR7frslIiDuzlLrHtnjqNT9Ls+D2f3s7J+8wQLJ6NnJnljZ/LGHrSM6pm5Z/xcr+/sBfvCnnRCBTLc/gy8CYEsf1erCPssM3ivfNKlz/D1hneAMKflxNI102NadgXbifzo+ugRvR7yNOclZCZJHnrGRbhWL2RahWDn8PPhArD13E/8t7SNYOAb5webhe+q1+pngi9Zt9E94+tcevjgnjNWl5Jmqn1Ne9aB9Q0M+LDjdmgSy42udN1RAhYSpd66d5rZLi8kJALZPboexilK6trqt+DpYW4km2blGdKTATkhgvI7RWJ1HZ7FhrCGn6CgWkmgUNrILokVsTqb1dlTKGiMFgdZm342iW8Em1IYhnjgLCOMfOfgtZPOvZCujVHC0HNQMB5HIf2zt995KnrV/dt/+29OL/3OSwuYovCI8GKQ1iAaD2pRabcaDj+wbMZ4pOm1FL3WMeX+kR9libZCjGFOjyGIPw4vh4oDzhk5ypDWfxn8CTqwB8j5kneyUmf6KPfC6/3MU/QEoAcoAXaiUDdY4LBzX32Oe2JoK3/A/zKeE1AAEC2ZKzBoGS0ClnvmGvqOEkbBI5PIdRuiM/BbjeABPDgxzngf8rmdHOSBz1rANIcpRn/6qJhAqx6yrPNZ6v6BPDKYHCKT9eg1xECzt37Wai3QkWwyHgKAUjLFWhAZ6/1rkN3EYANeOxnzfKx9rw+GN4YkjhZ71gQp6yfD0IYrmcIxINF9uwSyjXQDWQIYrcuRid4vzhIOJ2sFOGvQoPcZ/E4knr1cUd8i/dlX9h8japuwMjPTDxXngHJJ9tHPOlFIzjXlVb7PHgw1NrAJxY5GE5Ahqx2iHcAnoKIIMPZEfWrVCuDGjes7632cpP0sAXc5q7vkC1ByJlsD/mzbGEZSU7Uj19ElrE+DpuiW6ZNQGeCyRfoiUOn3XD4lyn7lynL4WdN2KEWovvPu+xypi+8XK3CxAhcr8A+2AurF+tabr59+67d+c5IpduucBKozvIpAczvUBB9tX8lcm2waV6+Vc8v7wefoPgelq+wV3BA9HZIUjKNAk/ykda1FoCQ7bNvq3Z6Fe+wszfSlPE8ygcCj9Bh8i76/quGsk8iie2w7pktpSKZx3GQfMjw3NiJZpzxzY8Mmd/B7kogzPuTYH7AL65MqiJAM8c1SpYU/FoyRoakL8xbZgX/EZ4I37RNMixrhD2WfMscBkkn3Ysf5+nX/DUKDAGQHu1te8FWc+DHEEbMZuhoULITPSQCapA72oYltCGIwyG7pkDVxQNYk9wzpVBawiGdX7X3mZ1bZLb3VGzfjn4IDuLbWAGzWOE6/NwEhgnGqc1SezV63X4OfH+ybDEeSSEgwMuk0fjaKINgpVX0eOnRJlUP3JwgcWWhfDjlZ8uaEsN3CmD1tvwB811meYDH8akgUva975fZz4YNd1YAid6jaSTLIQnyH4Gn8ochBklYIeOi6VELRg9/yR6s6SFtn6ibowH7gJ5FFuZJkhrcJxgv3Ij8ETLj9vnMfoX0SyMncu55xsoDHl9Eeqb+sZWbk32faCQBpC0IlItPXwfYEAlgb1oyhzvrMY09LcO7ygYZjIluZPSCgotcpSYr1Qsex1vY5KnGliTjOcoa2abhg9phzR0cyP/9Bh6ILI/bykZOsyDoRBMgZ2JnH7cdbPqYdG4PjokNzBnLtIZvru37XOoQEP8hEdP/R5nFNXf/eDIdKxamqOyKr4l2Q+1StkciWZBF0W/tM6OC+J85Ez2KBU9Dr6LmKr4Hfwb6SYazXImN8ztGnQe+y18zK2H7KDtbs4Ew0kqoPfuM3fmO3oDiQvCTtmZO8djWtAFop+SBMXz2cT5xrbqSdfUCDN3fSZX0nE33txURpLcNCuWlFALk2CraNMCw0gkH0CsHACLD4AU7nfQ6bmMT4qveJroFx57OVqcQGEq3k8B1BTht8no/DTdsDDgLGhUOn3xNZQPGzJwg/KfwuQdKU5Zoqt55zCGvABOvwzrvvnd5558vft+7/+N//t2kRkWwusgIAQyawL4WIkPKWYU9PzemZNcpmkVYDtNhPgbnetxAdKSvQ3ne6OUSGvksh6X0Mu2F9ORet3Nh77+1krRLldBnDZOj5Xla/q/SE4t8o/c4kazlWmZcifxj3JpAA5URx+kywDigSDC/nkn+jeLgPMhsM7ofoRKa5/vFeOorURNkGymMY5proiV6/3keUeJcQEZlrw7KekebeY+j6NTwfk915FgDPOstDQq3sFAzYgVDDCcGQNbDijO81HiduoupHUl73sPTckGrWx9VHuY0qOgu5Zv8BHlnPOCYQfOwrgCpGPFk9kJjR4WmHEfneEWn2onWUgcJkkqLnuGdehz5ijzg3GyDHqcRYtgPTurMJcduZKYHDBpFxKjCAo+Z1NbCP7uD3Wbc98ID94oz43magCM/Yf2PPOYPob/aFQBvAFJAWh1gVDGQsXD799U9/enr++edOzzxze4EmQAZkuIcYDjjXs5Dd4RLQIfa5JxxFnGFkA3uBTkEOIEyxwT6TQ97SPiD3s0s3Odsi5nWOVLYnmWEdbdcuXz699+77p/fe/0GroIuf/4WugEq2i5PyKiQfztSJgeQrr76ybPWoomDKx4/d4mjZlNVneYJnKzSZbosfPAXtkP6FisE/+mMri1XVUZI/sJvIG8ki9gD8gc1tW4XdlE6jryr6XroPm9vOO/q79SG2aE3XHp/LmaiTYdROsWxzYzPuo6sJ24dLVm6ymtD1m0RJho/uS9cUtr1588bp+o2tt7nXfc1k9Z7hxMnI83pdzlDXtrXt64GH2u6ofZdeL6JC2KTJpmCAJMxsWyvbnR6kGxeqTDbVaG3LmmRofARuWQk807qr8Rt7yLPw723n6G+vOQmpQIFE4Lud/CGDmnDc5Pc5ue/eluOreh3WQOjMBCDZQutMGT2YJ/gle419B8dh1xd2rgQK9ofn4jmPBH7je/C23suabdwegsdEzI0bq40C52P7sblXWi51olXfb9YvftexMij/js8EFuxMYe5ZVTQ637YvVJ5NBa5+B47mvOo19i0HT3JGQvLulk8Q7Xo//YlzPnffe9YR/RGZU9k+xGYSN6QDCI64QvbMMIr8TFIaeomsyqzrJRP/yFvfL2cOvyDynMFuIbZSpUZwKOdE7fMSCOoz1NxG7jX3CZGVz9XgpDyT/s2adZVo7LxKp5NVTeIPpBiDuaN3EizgOfpsdasqKkC9lmvI1Sb5z4ntJAm0f2I9Kz04bQfhlNiTlg0St6h6MBdxRnAmm3MT1eHETIDXIL4eYrb4JM/x2EPINsbfCU3IDp/RZ7N1Nj+vMzcy5fWe0nwqnpuDYG24rgNOMyei1817skJ3c57n7ETuM9wMP4BntD836+MglGfb7JaIrZPQ2+vsTXY0MvdF+0hmKVwdfn2vBwGWzsJHF6h6gjVjjfWsus4vfvGL0wsvvJBs9XkG9EffC+f988TqkFEM4zn7oMkGPR46iMLe6FYQ2xBG8Hj/EcxsBbNTnfMQcepREhyiBiEsTpNAAJC+F/2OyCLKFmfxrOw2KpB1WooZhcmBP1PKM3in+4CQpcRnYoj64LIxgDnWZafvXz49fPT4dGUU19FQdC/cKOusF1/6ScTql33KsoDvv/mf/0cfWR1OjDJ7n71NmUFnIcrRR8YAzBgDvudw7VJjiA76UK7FGiNMVIU90d+laHQP+huAqgGXfkb+liFcJEhIKv4u0n7tzzQipySd/WMvURCU8TCUqEHfuUEOQQYY51kauADceT6MDWfToL0agqOQXPoxXw1auVfOKGegz37LJMqOrMXWMw1qkXWAN+eG++RzvRYzZAod04C3weXxvK1ofLUrgOyDHO/nw1jzrOgC7hWyFAfq/NmSdd8AhNIG70/dg+9zQHafaT4Xsk3vI+ugDXvfZ+RjGuJPpqvXeRnIresAs2SsZu3z3i8C6RB3uo8u28C50HfAMcCw5XWD+QyRW/tfbTL6TPg1k1G89mDKMmkir/tcmSPVNsJZEADDyYDhPGm9r6pPlsC1IOBM4xQg7jUmwo5hPRra2BNakpwP6OJ+c74UqNivlY3QmgtU0qcNByZ7rT5H0WEpb42DBghbZ36yBvpM6/3SX8rQQR+wVwR7tA7ctwCQiOmbtxSlPg9IIUfoh+jnlCK1jvn+9//c8vX+BaHa5uWfxc+y1dr3V15+aaUFoTOVJUgbn299+1urDzGyCoGEDXK2M7jwyS6Za30DFtD32AC75kteox+CfTgzOStGR5naO7389JoPf/yT5dBKZ+jf6LYfz8/oqA8//PE/iz27eIiswCsvv3x6880QrJINkXOU0bNGttnVBkzyA/bQdweyJuCJXDkTkqnIQ8ZwJrBF+re+TILNgFXwB+XG+Dc7o2b7TOh/rgEuAqfsbC+dh+30gqGZQp4y8U0opE9qzh726xyH5R7wSTgrXovr6TvuMzgBYP2bdTriRP1bNtV2RwkUp1QbOui4yLL07uYaSiZQlhTXCtZKT3J9Fgkw2DzO+8b5KSMnAOrKlJpQ3/iubTc2jn3Td3BlJ8g463SmgXPdZKImKO6M09z0qqzcRPOhimn1TH146L8uHJbEp9Zz+DXgXmywsUYlL/Fc3DfPBjbj9d0SsK/F+/MYO2Epz7EzSPvvLU+N2TlnjV1axytQK99Aa8rZ1GvTA/d2QnCT4ECUjnLjnYG6s55ZM/xB5BN56eSK3mP2Hb9SZDp/77UJAZSEF/QEWI9rkLywn13tOITpqA5LgEEyLfdXBKT7tk65vt6na+JD0rO1yUD0Ep/Ze5Es38hPD+b2GXGg5MpZeznsH7hynXFnq0a2REjqftyy4LFadWyOZ/lQl3PfWUP14t1Dy9BbvZacXeB/yzHPRXAI36L9TNa3bX7LGZ915jNXX9OuOgCjsPaiP52d69ffX352EhJzvgncbP0SHWC/aoYRorfR1xmSdaXGVE8GaFXIcQ/4Qq7qVv/paaeHTgaH88ztj7R9Y3+OHAbv43qsgddzKs+RhaVThm/K2oWkb7ntvVCbB1rMSYb7Wn2v+CmsVfv1+lxd07pnMnr7PnkG7o8zwp7wOfw9PugOwIBR8U31WfTf7vtBB7We8DUfP374pMttEQBucj3cRFUxBhAD9Oyj75BYcT9wtw54/Pj00UcfnV588cWllAAGGDgv/DVN2UwUkEW8e1cNhUNmYdD0sz7fkQs1lp8or9J1n3/++c+l2wPQyYSKQZYCS/qwBragYKXIXF7ussbdf5VBRlJIPaAmB+PGirgC6g0UVL5a2WbpZ6cmucqyDFnBWpEmH4EJAbcEyZlzm9Bq5xzF6d8Vqdqp9wjPn/3Z26e3v+SZq3LK/tf/5X/y+YeURuY2aAy5AEjS3iXyfnOR5iJMyRSlRDnlFjs7AZDIARXxQFaqrt+lPewFB1L3pP8BxZwHHUhlFa8ouuUsqfzJ4lQ0bXr7zoAsriVFpPfqs3lmgW+IDRSQweTpiQeq8TlMZkWO6VXD3uu+RJQgL2R982/OCAoCANJECUoZxd6Ob2e/GmSM0uP6BulHwqmyNnXNYwZ6fx7glPPUDssRJPu+hjDMmikjUUBdzlEyK5oUU8bi1SvqF5a/cb7Wc861nC07fWcBTzgfPKd00AsvPDfl8yEumSqIbkCnZo0zQGr1FhqiTDoIEASYEikovaHPePbZZ1eJnGSqM+uvX5fsR46QGb3m00/TL1hfWjP9T6lFO0ztnKTnZ0hKSuj2/ef3lDP2c7F2GPn9DClrJBjCe5BTvreMuYxxnDYAVL9eiS0JtO8enwFj503gBYrcm3h6ddHgnJL6PKN0SDJ6CHQcAYveT0Z2nx+cHX2X7pddeaghiafT6fZt9cyip7fuM5mnnUUqPaUvXVtDJti/BjpeR2c2afhj9hI9CeC33lJfshkQic7CAcXxWM35x24ocwa9wDoDiIg6p9RKzkMyONgnnkPyLkL1YhgV2uvp+i77+9u//Vu2OZABv/u737buFpl6rL7BdoLn0B0NgluOWx/w2pajBr7YoCWDRYTwHsv2OJ4p39JQjvTNlqMLWYQtdyuPChSQVUGLD/SK8JOwaPpyJjvnRz/8kTdTuFA/Sy998MEH/t0F+fp0ybnuVvL8+mvpwxp8kRJ6fBjs3daFya5BF65hitXHvocJInN6/yYIgzFab0JMiGCRDsb/QW9noGGyZLk+znuSQRTU2oGD3K8lecmucOXNm7FB4DbuiWq5xj2yT5y/hXFn6A1kCHYxZyLVTCZP3N5gB+P2+VX2jwaG3Qx2dWusTKeWrZSNlO3V69WTvHE0egM74/Wb9lQhtYJDVAo/3SrtXwVTppduO9seNjv2lywk9ruxqH7m+nayFdSZCjcyF/Waxkz4DuwjeAuMxjo3lkFGkA105sJUg583QSEyOf7v6UmCR9J1YGjj+CGLVoZu9VhH/vR9DYCpdl5nepi+u0PScj2T9JMBGgJb7dg2zm/sAMdgmZuWaJ1NGF9O7R2Sfcx5TC/7GVg2WFrrvgm23SZqvW+G9ZgEGpnk9ZGfHXwD7+t52U99dv9MCwAITXyHI3mpz48/ljaFK5mgcCk+AGQWsoH8CtelzeG0uTPmr4zVmquCH9M+KffW+Fi+ITgRX1P3qkCO/bYaAOwzMj1wken2y/yMsq2uSpIu3DNouE+4D11X7+2hrfjJixSDkDv0LKX1xdaB8ffxY+lvqTVQCy3kFZ2MjHQl8ApgHYKsum63eehAA3gczGzuqXxZ1pszwfntkn18efQla0jFpJ4x97AzJtHRvudJ0iCTOL5n9uHB/Qfh2iaZTuele4RyX8guROH5IDXasgTPg91YL90L/im+Hta++Qb9LhncsneT1VwzVLr3MG1B25fSGkRu92wG1oHPQa5p68C51T73F7L48ccfn/S/uEc9g7JOkamf/exnp69//es+XzmP4V2oMuwWKbo3sK9eg25H9/NanR3ZtkuPHz14QgnhcsCmpP8M+NbkwcXOruFPuzfEkZTAaGohvvKVr/jZG0hzY/m9osSJerbx2RGMITZGYYqpb8WJ4QQQoLwwymwSIETAO6Bmk3SO6ihKtErMsl0QQzTb7eyg9IBO5HSXUWZN1nN46EqiGQ1I2sDZ0BYR5+utRuMBL324LOSzBz3gx9mc01fS6zqMvp5BWatqDfBl/nrj9e+c3njjtRWdRvFBpOq71oas0WR6pWyIyYL0WMVAcgDb4cPItTx2ZAWiBGWJEuVcHBW1jdUQioCrKLaQ7DJGJkZG5pAP5BO5xdgbpF4NEd9g3IFaRQCJYA6g/KIMBZ4fhcpncX99ZpqIQ4EhX70uyE47t01IWmnSg6TOAJnV3EMbV7LpWBM+nzPcoNjk5ugjR4wGIiDr6QAAIABJREFUYNNHDMC9APJlDfvJ5E05KegM7sMK9bKyJXYGVJ9vn7kxbr6f2Wf2hPWQjtP/L3zl+ZzbSQJlnYhusaZ6X55llyzpmmQ6QFCThan7F5nWYGOqv5cTpPfkGTfxhbyKQEaWfA+jT85Kqlz6HkPLWclE0z1kaduFHW3ktRjmVfrCYLgChAFIN0w4spfH0pJliwroAQ7G+lZ0V47qdnjRryJWOwim99+9izMSYKlNUkCPXmF6r7NFx5mAtFw99iDXBzDwuiZIub84hjdOd+7cOT333LMGzLa10wQee+SzOUO5GqxbV7i3+C6JisOR+63k8TNb0+ejyVPWFFJY96z/GaAiAM7r/Twz6AoHkHV1f64pgcI51dqqd6p6qF58fXlXQGSSMvbQm6++8opbXTgDdfS29lRyr33Xd2U5E7xCFrAftLZo0kCvwc41KcoZAQMuHV79+JcNYpL0ZHqdY6Hq+1vBOeSTz7Hjfl2B9zhOPhcDov23qxlW0MNecKpa/9mW1URxdCGAXM+a57xy+uEPfzj6++Hpp3/9N6cPPkjbAn2/+PryrsAiWV99lRnbC9Njv+/e/XThS+yd5Kr1aWNFnhaZXk8/2LzxJLr+4YOUyXayS/sx4KC+ZuQx+lrBtGC9JLdkkvMutW/My7ViF+Rr5DwEQ8RZ52v7YyLAdjWT72P8xYWZpr1Ot6bJugRHdVZrevXlU4STG+/hG4HTVhB4yA2y4tmfnNn0++M627/aZd7d1gbfQXuBnjMOJwmgeokvPFnDbtFz6MX2GcCw3N/Cc5UJDd5dPvUQ0x7qXGvVe4GfwP49eKDhYyl/bhwOFiPJprHFwteDc/h39yVsHwYfWa/jM+hxm0Cv5C8B35RxR3ZYF3Q+upMqGXyABCGuu1Qc2Q+hrVZCGVYD6aHvIt6TULXbR/H8C5NM+TUcg8+b+YUMmsF/A/NgP9gvZJ97BD8hj/26fT44a0P2j6/X8tH7hw3hs2M7k9GZGSLB+2Df3pOWL97PnncwoFuDgB/b1vPava9J6vL1mW8xeJDWYEeciu8VMn+3PGjM3hif63ebB86qbX3ZW36frNDHZ1mdYA29R/uITlVigu12VefBEVCZDE5mzVomWFt02lGWTT5Pkk2/tvUOcue9Oeh8ZAv/IfeqbN4k1YF3IJN9foYfYrh5n/XW0+sexm/r/s7OaH5CciAVb2kX1/wb5/Woj1mHcz0QeWE9kxC0q4TQKcsvKy6Rikzs6Mcf/+r0wgvPh2+b8n/Ozrnvs6uU8echU9EDIkh/9atfrex+vV8y8rWvfc263u+bdjA5v/GPTbKrtc/MfcLuHPk3sC++m9ssEJR48vjhE5woXazTXTHe6zAWceQN78n0MNM1nArB4hCRWaDrcgAQOEpg3dR8ImMIjoSNwU8IsZXd9MbgAbfjdx6pAtxzQJMllgmTKsXk91ECIhxCrDrbbA4Pgt4Ahp6FIvFIHYbsVMNmLTJR6zx7DL6iz8oqixIKScR6ZM1TKtyC+P+z9+a7ml7nld9XcxVZpGxZkKUWRVJqpC8gaMARySLpBMkVJIgC2UGSSwiCdHc6/zVyI7KdAB1kuIDE5qwO4r6B2BIHDTbQFieRNbLqNNZaz2/v9X2k0x5iuTquIxHn1Dnv97773fsZ1zO5/930x1jKin4mOPsT2aLfUSRj+qi04P23IXP1xgvPHW68+IKj1tobCUroiL3i3LOnyTITSKB39SCcinCi0DEQdC3KHeGs8yfC1YKN6AQgN42Nux8w9wP8bSDmzp1kYeuevXaiLCjPBj8xXg/KHBgDZZ9/JrtCN9BthhQdgx5t+LFuR4ynTy1KZT2P6Nh8b2OD9SHEjw3zCSJMZvlSzEN7VsQFziHAujScMjpHUSu7taPi8JQNEgUhGPg1Q/Isc6pfre6jEhUNIFImuLIXJOOUUXvNtJLJm/c/kzKf8qLKMvXnR8B76ubwUyvEVmoBowLyu2R6FCJn1++rPUlkU1HuCH2dTc5btLIzCPs6DL3QY66FvokO08YEwwbjCmPDimQGOv15yhMngTUBWGwFtwMFZEkS+MG4XcqnQBvWHcNNe6/m9hqOKOfHO5ZsXWWZTCP0ZURu4otsvZyM7jbKtkETxYk8zDUBnTVoID2d5obTxoOepQBJKrXpgSLIgIA2ebb1y/SMgo+2rIrxcvPmpwZXA9QmmHdE42sZ2ylBX8LTx+eVfSIrhUw88+TJIDZkwHKaZwALtIARtVpFjFHbOqjliHpLYUC8+urrpr1H/VMhzL/978o6/eZT31jA+LPPPnNweb5leqp0yJYIbe0WNdAkukK0rf9E79LBtnOYSD6tV9Ah0DT21nJ0Q2DLFlr2y2yVruv+z8gmeq7pvug67onMQncjozr7Koa+KktShqt/qweg3gO77LSKgnfgnfQ59BGOIQGy2Bk7Sz46YVoVnbQCIaNBbQZ077ffeddZrpL1akPw6Ovh2AH6sH7jG9+YUvWAOvlKqxOysBaAM5Ufp0NwRG8A+q13oSkFk0WvcvI2sBbnDD2C03ha/bbszBneiz0IcBpeT+YcOgtQBrsX2sUuBWBJ5uZOFmkwx7MBqr8q7ZfClwN8nNe071SGoLviH+2J8XFkpXz30Ct8v+6Nrs8rI03fBaa5/HUqtZBN2uOtw7R/sR+x0dJDN1mKCa6mosw6be7XGU8kbBgMngBPwObR2VM9I3vw8gwW0neAGwAG1tR2vTLtTjME8Tn6Gbaxxsblemxm7UVnEdIbHTmlNctvkpwD1EHeQ2en9rmuA9Bn39rewBY8Bi82cKo1UEmje8emjW3Es7BR5aMt/384K3ur9ksZAKQvZL6yYMle5r1JGGkwhCxBnoveQEcAsvWgVvQJZ2Z7f5J2tN+snQA0PA82YhoZGtW14mXv5STE4Ec2wNj2NlIPWvO7K0lgfKUj/2uqgNFl2ef4cnyd6qTcdwdJsG+xkXstrJWEHQaK6d3pJYvs6v6VrBEZpwBJ+8+Ap+I79lQVd/oisKnkDWQC9Ief0YkF0CQ2BtiVqwLHBldyC7wCL7MefKfGW7QG6N/7pV7BI2Pa5/H7ub1HgliniUK6B3oecHT5UNU6BgxiVbUun30nzSCz2WfsI+yyxev0Tx3fNHJ/99bGhm//CPpJxZtwrgwfjHw8b1BRcgo5ixwDc6NCnGdx7vq7deNk0aPDRE/6DIA2oDk2FroMH+be3dsrS3vxMLbmSbawbUdVCd+JboEv4WfdW/oDPau1iib0HzyZxJcnVsYqeqJpLDwdPmp+w5bmvNiTc/fu3jawyi/0YV80BRW+SQ2XQpCsKM8wNemzjl5SOjDlCCiGZTyMFGDKnxX8AC9qat497FD2ZPxpfWorIOFMCYcUnBpmEyFtQx+nlzXofi5HuXJlnNyAsBgBcfR374blHKy+NhmIguDXs5ejPGBvpiPvKFtn1fEsmAsGhRBgRB1YJrGlnUBPr/c9ahocjkorwjZ+JiC8Qd6zs8Orr7320Jdr3rjx/OG57/yGmUKCeO1N9f7sHhcYNgFIk00HY7bw13UINT6DkSkmRDk2o3Ieuh/CDkN6R/n3sLPFYAZzYlwg7Nuo4WeAi1aMAEFtEEcRRvnzjLzDLi9DcGJ8GCQS2KKo7yiEfu9k1SYrFtp22fsYorxfO5FtlGMAWZAOWGeQdDKuWecazjXXkBGHktvG9s7Q47NEcNvI9/07sjlKEX5gL1EM4vv03EvZTyJQNFTP+1txuVwogDZgJ/wp+nhijALvMy04qlRLhqC/XKIVJS1aQbk1DcVI3s3NMf4khz54/wPLKUoAtVIZrF0an8EPUcgA/ZS+QW85W8m9HaDizMgsNVA4zgEyt0tsyZD251b5fwZbkbGD4iX706Dq9Ii1oTEgMzTmc5+/Y7B3SW7OMb16yLppPkap+X7V3w3FSP8eeEtnp5/ZTz1fOkQOrkpEAFuaP/VueiblNcsomUxS+Ainy06USgynPQ09nLUWVUioHJMg4qjBo55MGEXwHI4pxi3/zvnNpOYJLgAwa/20QcExp4QK/Q0wbINnAGLJTJxA9CE8hMES/Xn78Pobb5meH2Wocoq//O/PPvP04ZtPfzOBmLOzw7eefSaZp1Veh52BIwV4jjEco/fOERDRvEj2kJwislivP/GEwXv4BbnGDqAbMEybZlvOIJeXrrl0yXYNPMX9kOcE4RdYQ1/DATfRDbxr2lZctdOAzEnG+GEFm7kXNiM6X9dgT651TiXQ1FkvAKBlb9YYm5mMo9aV6BHJnMevX0/f9UuXDn/0R3/sNf34Jz9dbQUEwj76+tvZAQUjnn/+ucM3n3pqqgbS8xNdrjOXfgMUaydRZywdA/0D1uhNQpPxPbBnaWMlHXnlyjXbH/qiPJV79/PgI+v4KyqpDwgEUIJNha2LzUMrAWwcgBlsZfSFApD2Pcah1XfoHOCLe/v9qk1H+3td8umEkWqnFJs0Qclk2u4BNA6UDGiAzdF8T2YX1AHg7d5+RzltCt6KJ88cTEeeLRCpsjz1HrTj0bsdybkJeCMLsDcsJwBBx+nGtsLZ5izIKMZBb7nSNgE2IO8ECNy6GBkZGgotAmRwX5/pBNG4p2Uf/uvY4bwDchM7jkFZXbIMGBGZlgBrzmJoxbaIJsMnsYhKNAAXAaSsoW0KbFSJ587OzPCp3c/VgYo0QxzQnunsCUgv+7kSOsgo2zowQCTzHfg9NI7OxA6ER7DxkOfY14Dy2JcCaVSpxN7Ae42z8LeeRYFthr+ILQafIU/YS2cuav/dRuGcs+kXaD8YDDY09hz2KwAhYCQYz5pqP9Vs7AFnBd9o3eucBhhcdr0G4c75YId29qHWgI3OXvPuPpgafJ5/7uznZOFn3smVqULRvwkKAIDpzFUWD94i/ABQt/cCnxMZje3D7/k8cqZpBL7Xs7Bb2r4mOcPvWlUIyFj2S/fM2ab6gSRCMiSbP+FpKpThdft+wxdt/7GfR+uvORbyIRiiu/c6/MF90Cvt68RvTcCR92x5RmDB9yQwblwsgZPmJV0DFqB7ak2SZ12BQUY0g+XYM+2Vkl8YwoauxCbl3/ipyIiWPehEtWLQfdGN2Ju8f/PjTlgKbfbzLB/UY5XUYhxQg6ZGnae8sgYhtRENwach94ARE8FBmcCIfTgmvioR5kDy8sc9JgHO2iCH2Dtq58OZCCnE7/cZgtZGSPDJ4MEo0nf+A1A2Q41QUX88Ig8YyXZmB/QEWAPU4rO6VpmtEiad1YtQQxBo39lnlOapArQhPmXF62+TNUfk3ODOAB4toFbqfSkZ309M8dndw3vvvHv4vf/pn8NzD+X3f/gP/93Df/Qf/geL0fvsRBOA6ygA6IQzQUhjvEEnrTAAFZsOMaBbIOln7S9Ro6Wop5cRwFQLTPqFILgXY7uH2+0FhrUQXsrB56qof8ArBtrIwFd/JWgza0wLC3gZ2oAvV1SosggwVLuHUDuYDe7AvxgVLewDttzdfUdQ6hPl4bNE+JAhFtxTItGAGUY+e3b8nhPlnOhROxIIZ/isDSYy+6IMM2RMZeHOcEYwjmOCwmR9KFnWmPZlmUJtQQ+ox3C/B+kzTXYYpW9L6M/0Su1bjO84HADPCPCsI+XZAb+lcHb2VYBzZZTFsMYAU3akM+LH4HBZWYLgR1E9lAvv12CADafqJdqyZO3HlC3ZaKo2JTiMvB/Aa58xe4GhQKar+XvaZuT8EvjCuTgVUu0geQ8H6A7gvUuaFcXWfRQ0YX3iCRnB6AsZpnbwpnzLmTPzXtA79N9GPGvu0i2MX7V/gUY34Lv7z9nAGCAWPtTv/N84RXp2HOjRydM2J6U7OxN86aqTVjqA5+hkzh15pnsHJLtyJFPgW/Zce/rmG286k/iNN956KPXF/18XJcD0m998yjJHoI/+vfTV2CMGBctZRo7CazFyL65WS0v2TOAcPkUO6F7oE4xH0ZCcGvGjM9+qiga6gs5bRyCLsbdwYMxPY7twDYAEOhpewzGCbrHD2u5rfRJeTdCJTH6CUjs4hH0VZwLZtmzbCtgsOcl109tRLQWsZyebhX0gGx6bRJ9vvXxaoku1WAdqldkq2ZiM8HOHd9991FLgl8njzmB96UUDrLG/03YKO1C6vYNUWpvOj8opXUuZI84k8h2bH57Qv5HB0D62CDSka9ouM6C5KhRmIve0BOjkAWxKdB28xppO6Z4e4L6OIUFj91gvjONt/VhlqtaBq1XNbtUGT6dne/Yv/lJaAQTQmaGeM3xxVaTNvAPpN7KodjbqblcQns3g29adCjTPgq2LyZKzXJxMr1PdqLUh57R2snw5e30WedlJCPwdx7/lXPsS+GlkxNpWY8DV0FDLQ8CYZePWsB35OgBUzByxjBz7wToBW3xapiHrVpZqTXPvFgQGfJxtnKoGgmnZr4AvPsPVDkUBdLW9S6ICugD/Q+9kOffYYysLlffUUKPL6nE/voQyH3vPGnAF1FFSE/K/9QV0jo7o/rn4AM13WoPWe/x+qf7j7JHxohnsY/QEPtAGjAL0dosGaMPPn4QQ9gfQFPCVIVD20cBWyGwcflzVcOO/cD7oR95J2cTs8dJr5cOwD111m/78GZYG3sL7fy6jeAYa0TIMGRl5Nu0KJ1FFj8W3hg+9754/kixnbI3FwwC3c0as19nr5XfyWdvjVNZc1Nye275ONJcktVQ74nPgD/B8eMVA4vh5Wqv8A+R9285aP++p6/Tvzv6mPYt9lZGNrNU6RWtywCnJSMt+IAFp+PfIjqse0/g9R35ytbJMB+aIQNPT6C/L8Wql17iFgxmThETFH74P5wetdr9beIhkQz33Fx9/fHjiySf9jgDy5tUB3/XzSsz0+e9qA+0P+pWqJ/GU/DnpWOMi07NbnzTQqoADbZ5GptpHH5xS76+gtq7btuYOZDZoqvdxNuzwKwlCPrdqj2E5X7biufuf3XXGKsJDG22lUMxM5pLLPiZ6wEJJWWeBvvkwRxuUHBoC3eDBEK7ukb8LaEnpJs9pkGU5oVOK1iUdXYZzWsJAjwQEzamT3Ib8+tlrSsmm1vDxRx95MJZbAUyvD/7mHjdq2juR5hBg3gnFqWdrvZRnIPjtDFUrABQ/jE9ESUwnAgpIMk2GmUA30W8cIYY4tfFH1ir7+uEH77uXxbvvvHf4/u/+j79MW/Uv/Sxlrqo1QBstrSD0M1mXCPObN28v5jHoJAN4Gmk36I+ATKQkRnA7UHFGI4QXzXeZfPXcFPNdvBD697VThjyawvTu0qNRBhL4Evb0XjVdTZkVhiPr85onIJFeWJsO0yMyWTIMqGolhXEuYdSKHoWivdM1jqRXBuEC0Cb7tEEl9gJet9Ko1iAxuBKd6rPinoA2fL4d9+2Y7uFL8Ij/Vj2DeTffh95f0x8QcIooLMYLcmA9e86QNdvYJvgz746RaDlJCegAAsgoy06D4WTcxlgD1F2KyxH4TP3U2VkWjLID5MfpFqh++/YtB4SYjAsD5QxkKMSBwQjOGgLA5h1TYk8ma4w/KXnJ4MngGgBRPWmeVIPv+wIKcn52VM5vBac1dgktwJ2epzXcviM5dz0O1Llk6bhc72QAFYYwzgcZYgQu4nwkIwLZ10E15NwylDpY51YuDyy3pdRlVOjdoAHJ8s42sqxc/ax3xBZaxChSLzH1AtPazQ8zmA5lrHvg+IZfsm/tYGGEo4yRAw0u955iEGDYBTSOg4rCP5JZR2CQSvTS3zlrSw80dBh8F32UTG6tH97gvd58862HfvDhX1qxPKQfUN/Tpwc4ffqb3/RwHTmZol2y3ahkAciBNrA3trM502XpTzbOcOTG9Akb2j/OApNTLJphiGbkgAI7n91/cPjpT358+NrXvu5hJbTKwHnTmjCIARCQnxj27QTYganPOMhNW57OhBuHdLU6wumssrzI4kzoXvpa9sHwNnaQr+verhPopKwYPWObowPT0pM18b2d8QBFkZkti8NLe7K75JzuwUAIQAfsUmQROpI9VBahPvvuO+9a/rz5VoIbjwZn/c0z8tNPP3144fnnDt/+9rcWAAP/SK9Gl6RSBdrn7/qdyi6juwJOiSZ6OFbsJ+nx3fuxswOR10tXTjIFYIeTNC5fPqgPLOWvcfLDC9h98ASlkbuEMrobHj47pDKFagZo2HZFgXq+nvJMZ6AyUFVB5wxuZE9Es+hfA1hTKQHdy2cieII9360UsO2jdwPGaM+zJwEMsB2sy8ceuaxgtPRl2VhpD7JB2Uxmn76Sbh2QVkTvvfvu4etf/3s+czvtdzNMmWA3dpreAZt72QZkuM86eE8AIapgkH/4etgarJeMS0BVyQHaJfFZzm35kgWYAA7BJcvuquq19us9oHnoS34Gk+71roA02LJUVaZKc5fx51kJOrA3thvH18cm4t/4IMhQpS3IVmlewl7qvvkMZsI3xFY0MFhtI9p3y7WynZPpCMCCbsqgs+jNAHTJ6ot9mGQXfCH3gDUNxqaGxgmSU6nWPj54Cn4IewEop38DFhHsRxdoL5Wh7haC0zJRra1UCRVaCIQGIKx7JQNQGeBiXa0zFY7oFaruOHNmD+heGSaWwD42xfIbJ9P8NGORAInWAJ9Q5k17Ae0fmAn7nn2UvaH1qb2iyu7zTtpfZxgPBrJxkQlyjS3jPV0JCTljPUv3+tM/+VP317RfqHYlGv5mmZnWIO3na585M8DvPgN8K/wDzpLz7yxzbJ1NM8lgVUVj5KB6akf24N+074xc88uUj4OvaPk6ACIg7rquMkRJmFy+2yTzNI9xFuGP3Stfn9XfWqexB3ovrUztUGJDqhp0D0VbgOM8r/eG/duBF991Zbnq3uHPS8tnEX1oz8AeWXN4dQ+KzFBH0XB6vurvOmtdn1Ylh8M9DTr1utMmBtmt95S/2MOuLCMnkcA+Xs2gOLVn3QoAIuKDCEkxAYKulQVCdQn1AZoQXjBoZ5uakHISRz16IBqMZZXFdnkKxKiPAvogEPQcosO9PhgBxjgFTnUvH+SAJ2G04xI0AzYXdzmK/03/0wFbcYQpr4MZTGhn006gBt2gMPWua48od6nsJAwH+o6EcHb0B8WIUlpMWNMbKd1tUMtEKoVz4YLBGhkJ1x97/PCjH719+Of/y/+G3n0ov//W9757eOqpbywlrR8Q2g3y6WeVRlwsRkQhe1pb9/ycaBTlCk1Da29n6iDNjtuwha4AISLMprn/BA4A1t7/+c8PX/7yl496Iy3wcwzVBjc7YMF5b1BREZ1kCpACD5/09/6c+WeiVURzMD4R2PBBC2xkApF93hWBiABvp7qNJ95Rf9d6eEeUCMTGu/Hefd3R+1dE0zw5DjM8wLWsBxmFEnArhALDURZLzk1PKMA67teGRYDJRNyQhRK4ZKDTw8mO1njy7Ft4Oz1ncJzYg95DzoBAl+6tslZ9GOA3hrfA23EqFjAYg0hfKAABpVIwgNLhA1PFUaZEFHuCXBirUYxZJUbLBpEDfgPqWzkNcKDfG8i7oOFg2bOWxfBiv3eD33FW90RUeMm0I9CHiabO4N/tAJAN8i0oYSaAgcHZjqqj2deuLf6Qwac1aVIxuihrnwnhY1jD7/qu91b/Rilp5Kx+TysA6ETPJTqrtbR+0z6FT3cbDtPtBGgaRNXPd+/cDmBt4DygjnWfncrQpqaGMogk4FZKj+0snGSUuy/1lHwC7L722usP/bDDh1Jh/QUX9cwzyT5NJuqzzkaN/RDj0vpsymTNrjPNV9dD/+00YvhG3s5AmglEB6xIFhC2j65zBsL0/tt8PX0Kq2c3dI7tku/QzAY1sM/yoDg2rroY8AeZihPRehd7pWWC6Br9Q3aG5AkBm50VFWdTsoCMJvbDjlgBuF5bJQosHT5ZbJ/TS3M9vSzv3IlThuxLACqg2DBxAqljrIu3ZW9Zvk3ViM929IBl62RMISMyxT0KRO94+bJ6Xyabw5k3c2/Rwh//8Q8tZ9WaQ+rtEdj6F2TAv+RlDLkSn0ZWTyB9gqzYh9B2y3f4ht9xzdL1J0AcvICthe60Xh6QC7mf3ozKkts9xeG7to/Rwdx7Z8wl8Gb6MkBcmaAe+CO/TS3Ikp3tIPwkD6Qnaq5XMJYKGWwQ1rh6nddAHN2DrFcNvWm7AqAXObfaLs0+JRAbfan7sI/d9qbtmfAQPSlj/ywwsLJXtV6AMUAA7GANZ4pM2YkNndGr+6kEmT6i2c+dbMHZIXssK8s2Wm0Uyn/wfq9S4n1GyAsDR9MWxd9pT1XZxugO204MRaKMaeh42bUTBNK/k5UrG6MSpibYZH9hwD3sBdYUOktiQezA2LvtB5A8ovfTfgFUdHIBbaUA2mkTiC+Dfbj0ZQ36xH4FOKJPJbqFtcSO27ZpRP0kHMz64Zf2rxosRS47GDFYB9c2f6MbbA+eYAOsC5phXciZzg5HZ7Kn2JKdLU6WIi2x0KPZj/Qf7z3Sc3ROAFeuyJvEC2QDNjigvwXOJLpYhxnIC5gO3zvTULw3tvFRcMXDlMLH0BjnYt9sstTlu+QMEnyxrJnMU4DCfY4AZFkDwRloMT5MytgJii0/8uS8yWDGLu616T2QJ/gVrU6Q913daL732U/wpgYLylfRGgm8QEckDJHsSHDY9x/Z0rrFdGLaCsalfV3A5fgqfp/hS7VU8O4f4Ue0acvsGviu/VhkEi01jKNcu+Z3M/A/wGPrHwJfols+B16AnaMAmz7joIdah9iWTTZq5Gf8ox6Sp3uEz3ZCERnYgM7Lhhxd0YA359YBCSonwUWQAdoPzr4xKO2n1mX/URmrEA0RCRhZH+YGCK7lbBcFQdh6MXrj8LsWRAiOU8MCRyKG6TaYAQE4zCZkFCkMT+o3xvNKQR+lZUE84Kh+1oboeXaoq4y+jX0NDkIAbgMqhkuMiDlE2TTzHNKQyVhFkcGQGN7sI99RfDA4ihzwVk4va2hwgugXzyECg8BV6rWuX87OEuYi1vxNWVjRextzAAAgAElEQVR/9P/80eF//l//95YLD93P//0//UcrIojQQVg2XSbil0zQZtpWpE1TCGkcPl2n+9PAGjAJhweGdCbsgCP7+RFC9C4UOKP7MsXyNBJvw7Km5KHc4EWMWAz2GCmJIrfRbt6jlKKMRIwuBID3gz6oMyWPLJ1+hq5rZcre8Mw2KuAZviM/Tnkfg+XIuJr3b4ENTbMv/G05rgM2QNM4Gc1rLcx7n1oGdQDGfc6uXVsZtst5qQx81kEjbt5DzydCboNjspbPn0tku2kwgOWe4EvmGYpP1/oca+iSlHsUeIASrQ3jQvQk8mlwAiAUQ1nvdv26BhnsqCjMDeiGfIy8C+CHsRmDZU/YlNy7+emnK+OGd1j7M3pgg/G73zF0hAyLM7iNM36GViSDfe308t7OVgYaWAEL1LwzfXmmNNFAr7JnJvMNuSg+cAbr8IjfcQBa7aneAaeoZao+R1sO1ug9m8E/ajOjz1E1AC/J8NdnKQ2VnpBMkN5ZdLlaSaRdAyCx9AznDI/aKL10yfuve8YYSXYGJXT5XUqS0n83pw1P01KiDbnIsRgzOrdXX3v98Prrbzx0OuDf9gUJSNUgKdHOSy/e8Osg5xZPz1kuQMUO6ZnpvYeftNGv+1gvDSSSgEoGtFEGH5sogT9k35Fs7N74M1SmAUrWCg8i12IbZtoyNOastvvJbI8sznui70R7XWWE3abfkUWHrkRWHAUWBEKOHbaBlFQYJYAQ4IO1eqOrLyx23dJVBSWxJ1SPWIbP3wWO/vSnPzl8/evfiBNB9cQAKnrmqnoZvSCZ4FK/BymfpaSN9zm1UejzviazT390PUuydk0FriF06DvkqzJ7fvTDHx3efe89Z7jq+6Ov/+92QBms4l+15+BcAMWiL9Oeq22gtgV0XvBv9MiUwQ/As/VzApKAgs17bWfBmwBY6GKcbPScZAhZX9CMHXcNzLEeSnVK22PJ4KMv3pZXBGfyXuH9xf+HPYwG3wafxs+t4VLYpO5NPKXCyInep8Uvq6x1Zwn6/Sc5hTWw9xniFTDY72XdHwCZvWf/+AzgD3Iyn0l2XPh1A0e0P6BarB12Z1B6GNjOWJcfKlksO0DfAf5iyzFNc98ffs8+BuB0AInqMgLME4BpP76BNoLsy9/owG4NOZZNo2t/9rOfHTTELS3IpvJmbD+tm7YDZH3Sqgh6lS/fLdWQ8fgVsotURaesMEAMaBp7hWw3647JUtbP2qv4NNsP6uQH/CH8sm1DRx/hv7D3nCt0BACWtn5kMm9btfUmf7fuqbY80FDzIlW6ft7oxvabeO8FWFcWHfwG0G66mIFNKwt6ytUbnDWt0pN2qoFp9XFK9/q37GZ9OQllBvBagTMUaQVxHDVdmeIMnSsSttzi/RvYRucB/HXG5gLRh1+1V8nmFdC6K0Kwsb1nM2AYe4UWQFRgrcAxgeTLl00Dbtm4epymYlPvRJUzZyqfr88TG0PvpPfmfXie/r4C3zVwadMl8Oi0URve1R53BRA2TGdEcrYGygdcRd80mKt3ky/xwQcfHjSg6amnnlqyA1nm9phHwxPTm1aJZMKH8s4BtbHZWh8h8/U39xUXkG0cYidSaR/W8Lyq6Gm7d2fvy27bc2ygnTVjaBRjeC56UfpM5yNZ8/jjT7iFiyrDAW71DmSyU/GtZ6/+v4N16F74vPYPCVhNNj6t3kii0tng22FT63d6/rn79+8ZWD0ykk8ipxjEKCEcdgRUC57lOJ8MFEGhARS2c4ri1TV2Eif61oyzBG1Fk1C6OJ1t0CCgASF0LxiWTaBJ8Ol7ATydv5CG4JQ7BCgIQyyHQ8pwAJQWUp7sV+BIG0HHgEUULgz0uezTBbqll023aEAooKgQMAzdOX8xRn6UcUphKLdVKjTZSx99+KF7Db79znuH332I2wLImP3t3/ruMlYB2heoycAIR0p2DyQUF8KhI4oYsAgLlwRUuwt9FgCVyFMbffoc5xmFF5ANoXGqwM2wNcWxAVQ9S0LCPBKCj7E6ZUYr8ukI1G4eTlChn6XPYUxv5za/Yw28B8KLfy/lXi0q+B3G+DLKZwNRNLw3e3hK68iOpQB6+ucoiq1ydkZIX7/Wf9KIX/TdRjVna4NyeqAc9XYuY9L3B5STHKq+nrzD2tNlXMcI5oz8zjZASFM11/uavR8pbTFNjkGM4unMrD6DrfhTTn8kQ/XP6VlGqYycI6K/zug3YJxIH6UiUZgph1gR1dWQPqAc75uzDoCJg4DDxrvhJLaC1+dyVjFe0DG9n5wRNKi/If8tCyW7akpsrhuwZuSrnnHx0pUYcGMkmQ7cI2r6zl24cPjkF784XL362Cqft3zWFO8BY04b0NMoHXmv/l8yABuwoaSId8KAx2DHwPN7TRsJeND7OjR8984t7614WXqHDDjJawNiZJlUubGApfxt6JvN9HvFkYxBumVanOhoiu6pSfuIP3jl1UeAau3jX/dHZbhpyJTAVGemTiapwIuW1+hl8x09C490RaLk2EQ4kVof8gP+4roHZ3Eg6QmdKP/OxtFabDuINysTMoHm0HnrR2Rr6w9oWcCLyu2oCslnRw4OkMG9yIwg+I1ew1lt+XBkJzKkagCUpYvWQJwAQuZPZRVMZt12zOLsWK4VSCK5GUci74wuWNlSxX+ffPILOxrR2xd2v/XVpie9tqj6GgXhnUiVwmQhKxt/HC74VNceAcuXMkE8smxAoQFySQZIUCk9xbTuzrCHlqKX7juL1f+99+NHGa1/Xcaez4unX7xx4/Drv/5V0wQDZFrftS4/dYAJqGIHdiAAe6yDqM33R/eiWmXoGvogKOl/T29UwINlUw2wGhpV0kgSC5AjeWb0qHo0236tageAGyqfwoPz+cla8j0qg4lne/jvCl7voW+sEUAZ3gScC4gq3shBYAPDS8guPqdgt3iJ5B8PKL54aQ3ixOFe15NFqiz/SdBANgjcUeaqvrCD2ofj95K7vLfbgzQIMhmpBI0a2EOOIx/wF2I7z3DoklXLvxl5wlpi32ww+JNPPz086enXlZ0278kzs5sPDMQIjBLIY9pUK6h7U8pPos4EEGzDjK7Clw7t7gADgBIlxS23rMMmi581t39BtYGesfraLt143C6MwELrFGiBvUD/+Jwm2AdfiR4FLKlVlOR4T0AP/Z8veo1dD804+M5+DUZgYK78hQZ/2+9aNmH3G69AJ3vc+9sDqqEBZD6MEV22beiN86SFB71NsUVTmhamyvq2j+O9KjCfrGvWvmktrX10T+xhANamd2Rf/ISdhIJN0+3GeAb9N5vefNbDTwCQBAL4N2fgNda1ysIn+GzKrzNmfXy27SvsktP7tVrB/7FdUzM0ApCnwg47hH3lM1zPc/BNSVa5NUAmth3nzXry+wzR/fjjjw/Xrz+5Wv3Zn5yKbSfxVFZ9+5faCwOXVyLL8c3gZdlN4k33Th3APrymKqi7K1GJs3OS3/AbPVLhQfiednXxU0I/uue9sUddqTW67s6dW+l7q2SzmUOiYDTPYU3wJ4kH+Ihau4JbJKjoOqoXu+erfsY2gy+WTB6g2AkpNevIwCovpz9g3AKQcAMOHAZGwHUaNpEUypNPIzF6ThsGK1N0FqfydPWvYeMgUm/MNI9F2RgY6H6HFfUFDFtAVE1rhHFgJr2X112lFOyHhldh3GwmD0AACi7QAieEvYrjHXCCg/D+EcopwMxEI+KpcpAt1AZYsjG9p38vh2iyT9jX1aNnSnI4yzOn80cB8J7BZ+JI7Cj34fDa628eVP75sH49//x3Ds995zfMDDhEes/VJ2VKiwxojFOylcmUWBatoMCJYBiAL2GzQDma9Y+SpKSc7EUxX4RggFZ65DiKO45yR8F2r48dcSXCgnEIABxwpA0ItXJQaXjujYPexlm/VxujAVCSTUAEDsFjcGzKAuhLupzXAZubnhGGHaGH5lCs/BvZsCzhMvp4xvrsPItz094inInwm29rX1apJ05ogdfJ0orDixHfxmgyTWRQxHDod2RvkI02rqekFJmITPHeTilMjJIMU+jrZOR8+sknR2cHr3Eei28HOMRppkSvna8YQQNarp62opXclWtT8pKhhG4r4AmilP1t4DcpVXGckHP6buBy3o+MfWeKTYkXe6LH0s8wRl1Kg5CzOGzsCcZMGz4L3LAhl8EIXG+9czn9e1BkkbMbCOa5Ki3UGnXmOtdk/Elep90Bvct0P6LOZPpjYLB/ke2bNugPl3KbCb5Nxrj11wqqBfjgSzyLkUkmYVc30D9Z69AXMgMDvrPkfS7WW2mLsEqFaMHg3pn6e9oCkAURJ2aXVOlvr772hsuIH3399XZAQMszA6KqHyPO07J9VhZGyiIJwgEkIPOQN1v+hIf07+47SEALmYWsiF7fpWrQ3KVLAxwyPAZ9NtH3dkwA7OBN7LIjp4K2SG49MeW4LscnYyGOvYLCktd8LRtv2vE4C+Du3VWer89QgYEObj3OXqDL8r4CgHa/cOQDQTLkWeyzDVIrw+DaZJtL7qFrkCPIwjwrWafYsemJeWm1AeGz2H7ID/bw5s1Ppl/2zqATX0o28Zno/wRZ9ftVEjibt2QpU9urlRAAky5lj1OptUuAsRnefltA67uHd9597/Deo4zWvxbjqy/yiy++4HYe6LS2r9qfgv54IPzUtgYghmgPPwa92A4+97VfNAGSdfYRCqu3+ant5utXO6Nk5d26pcyjx1ZmkwN86rU3pe9yXBsokK0AneX3kmnps2d7ZYKr2AzQLmAXexAAJm0G0PVHZc3V5x8ZSM/504AT9L1tUe1hStHhNbVVUgdYvd/ql3pi+y3/bfYR8EOBFfp/In+wwfVeyFr8NH+82nZh+9u3nISftikbcCNIw36RCWb6aDv5pF0KvVCx97WGVYFHK4YCeht8lG2U/tp5l9jnCaxrbe3nYrtDu5axatHnYbuZJ0EAzfqu5lywd9Drktfjj+OX857QL3SLjoP+WC8JVHvPYv+0bF52awHUfd8G0/r3bXsvOx1ju3xE3qnBOXS69eGsB2xjldYPIIl+Od0v9J75hsG/Q5/491qXPgfmkPE1k+g1PrEyfeNPTPLOyAFwAc6C6kj+vQC/AVjBRzibvG+SAbRX4DR+35ldQQ/ybbOobVn8JL+vbOSxFcAnduBk2/ldSRofJUBZbOzt5+oep3y6/ePY2MITGgdChiNLoO/20fQ3qr70DAJHC8Cfnpz4L66YWfwQv/0ID6uWITneScqpHtaA2fqcvgALaQWjv28cYA/k1Po0rHllxVdVq581AQNwAWwvfBd4mb642FLQMjIrmdM6w2SRorM4WxLXWD+yvvdMPnIP/AoQvt8LGaQgte6jz1IVoKQU08AkqOn5qTbMQDFfPy1heDf9ToF13ZfzaB0NjSP/qRagQqHlDM87d/bgszOYxgJzFGEqlmpgzwkTrxT96gXjzSVrsJsJV/YqAIsyqO6fJevuzq1drhZllHLXrXzD/CE2evodZx3opQVYKAUYptH19OHSzwBMrfBQXDAQ4MuKJkwT3tB41FWvLYeeUhnsmEQ0p4fHNAhfQrAHAVk4KSMyjdQj7OX0Hu89oIDbLCjWoZ6KVoqj+KYHkvbr1q2kdsPATGFDmEUhp0k+zINwRwC8+uprD/WgkhdeeO7w0osvzn4LdL90+PQTZaNdW4N89Ds3yq6p7foAgjuN7yO4tK9yYBACKKgvKuvAMBSTEpEGrAoN0bLBtx4jMRErRUJpZn4KmIi+1UNNDf8FfOmcIiwysRujBscZp4+JsFoXgiMgvPgoyu0o+jVZSs6emZJTyhnacUbgIQOg+Xb4tUbA4OXETdYjigkDEMHZzgbyZmWSo0wka9TTayKnyswj0oUC1fp6yN3KMsdorEi9nYeaWs87+fxPMkCX7FjZp9NnuoAIDAIZCgQzkB87GySAgoC3lJBHFsUxCaDZxpv4Xo4CQlx7YzrUsJh7mbDqJR3OOfPyySevD5AQsC8G2FU7/moZwPnpb/tscp809A4Akab7aRafrxmMV8A0Z+hm3yOjbAidT8QV+eG980ReZbwx+Tf3a4Mkhvl2yNhzfe/SMQx6Iuvwp45Ye8nAHpwa+Dm0lkEDOmsDE7MG9YgL74yh50EV6a8NcN3gOjKR3pQe5DBDOWLkJgMZh02Btrvuv7gB1O2ciMcvLz0E3e+oumRHSlQo19zOhhwVRWd3j0WMPRym5ViojYmiyTOtXJ9zWXbUs/Wrfz5/7vD7v//KowzVofy/6rcbLzxvetJwm9BoBsORsBljLb2u5JAbvJ+ehLqmHT7slR1Mi03W0XuCzMhUwBECYwRA6OOcfmqRE2StA9yv4HbJTehmNBgi0nwcebGrHsgcC9gw4AUgzzjhPFv3I9uBezRYqrI07Z+ztgvk4OfjrPjwsfgv/HN8ejiVBN/o+4z+XoGIFbCXZUUAOvwsPazPWWevbJZkfKOT2Jw4SZKFGqxweQWhIgukh6OTeW/kHHYtOmmDFumRjY6wrOElx4ZED0WPx35J37zonM9mMveF+Z32KYEpVTHJjt1Otfb8hz/84eGNN97yLjwCWv9q0oAMVn3nfNB/Db5xts1LLocWMDGObmds4fAt8IH+vlUCbz0/Gc0bVNxVP4uWptw1oEpskdh3Fw/iQU1MVjKGe6pOwE4fiQ7fw13NyxoikkbKft8Hh/uuFlMPQzvd7gWbQSgpKAHkSuZYsk6nbcKAjwRSsGHQc51gAHCDjZ7qG9kV0cnY9AQlllM8gKTfd3hfvJln7WxQ7IecYXo9AhQ4I+qics52H1r4ynbEyDlKVLFb8GeRc/r3aVICZ4SdFl8YcDO2HDKCfUGGQEuALZ2Vb1tqSNrvWpWf2lfJlt1rceSUZV4GrXa1JIAZ5dXISsk5bEn6/rvF1mSVsU74AP+IYDZgIDZ+glwZKiY6my4q8/67Kqv7NgIMrUSswTN4Ztv+HfSCV1mTt2paVhCQbnqM7bcHzTWvQ+P8jjNtOsYO5B5tA1ivT5JE7xnnzho7GIu0Wns7/hE+PkO3goHI9gbMjP2BfuS907LAEmJ8igeHK+61u+0V/DeDfcYyUkHlVlMnJfIAm/o89oV+F+D9su0K9Gd6M2cIpfel+le3vPK+iqrHzu8zNg1dnLVcujx21/QSLQAzYOqxLwYYbPCwAExsM3wZ/Rs/HsBQ+yhfVV8NFubsM3Q6MxDGuqqqJPxxwGQqsfG5245iP7MHI+MfPDjcvHVrJe1IRrEOJ+7ZBtnBkV2iT5u39GSlKk+8HPpTUCUAZWMEYAIryXJ8LYPxwjJm75beu5iZD8K79E4ZGHVpyVb4pLOS78qvZT6T5Wr0BTih76EB0OZF2VnB3eCVJMnNrJHVQzyVXJJNyGTR62myju6hc+0gzErOmgokkmNU0RF+n3MVsIoAiMOZlOweigOz8UkEBE5fC6UmJt1H//VhUOZmZXEhWQowbAinevMUUAshIdwoySfaeCrM2mBpgbhBgt1Dkmu34x7GoC8JUQBKaXj/duR1SPr79ccfn20aIHgiAR25Wka0BNJkQXU2kafqVeq4wecp9+KZeojSrZlQjYJWfxS9I/9u4Y6AyrsdDjK4LRCVSk82zJVkpr3yyqsP9dCSF1+8cXj+ue8sgIgeHygYSoyc1TwZo30GKFUM1Z2ps/tdxQGO0ck0Q+iH58AblB2KCYkyhvmVGr/LOIfZVgYf5ymaUl9YgWbqVYJCUbYf0ZMGy7QmokecMdESMTsKC2OWvxFZA5Q0LVePJtazAEbdvIIqog3Wg8BE4OO06t8IrHagG0DDYNA57cy9CKeLHvp0drgvATpln82byCjKIjgDsofbqfDPlMNWcOUow69KbwkOrZYBE7XX8zGmMEqhBYT4Am8HpkTIAxgmWphMNXix+RRFtQy+lYGaTDB9sdeUWSGDs89ZI3K3z0W/a+Mt9Jts1xwxsMK0NliBrJ1xq3WphEPXCvTfTlcyUwwuVKQ54nsyaSjjnX5Jypyzszi0x54o+NCZ2Io8dyQ5fRnvHwGwXYp2GjWmXF73T5VCItNxQpOZq4w1D0+4oIyWZMNCn9uRGZifYRnjnNJbDtrQva9oQqtBlvC9vgN+AmgBcgAkwWMYUYvHTAPTm3EANp7VMqiNSp/DZH2g0+EV7ZWMrFdefeOhrkw4kq8P2T9evPGCnY6XX37RNGWZ5UAFU3SP7Z7FX/CgBs5pSjVBv5PSf/NtlYlhrPeZYkcBpute0gfdZxc52PIQmkRGS/6KB077fUKH6DDkD/yADYRMQmbxrHYmT223U1lk201B4Zs3LUPQBwR/rJNqGmv2MwHiDdRELwHcdpar7Z1xgql4ahkZnSwHjt6PMdRZl0HQAXvJ3mNNgC1e0+gZ1oR8wxHr7MO2nVkfOjqVWHvwCzpZ96Mvrd4PuovNDfCVTPfWJexL67A8fw+TgUaRLT/5yU/sxLz51luP2gb8FeTPM08/fXj5N18+fOPvff3zlWtVMUVZqvYdnkH3tG3YPgxn1WAF9NcRBgMDlaDSwWX0f4K1KuVOSxAytvWjh12O/STgPrIgwXo7rJMh2yCW5ZJbbWS4yHaqw1PIDfgTGYjd0rqL0nkCKnqufiagio2JzDktE4fH2k/rrMuWS+yp5Zjs1xpmzIAkr43J6xqwMlPlOxuX94Gn8X/bb5MNJYcdgGmBxAPIEEjGnuu9Yf+Qc/bdeo7ItLCCZNkb3cP7SeVb0bT93AnOU9oLDQLyOSnkypVd8j/2z/IBHKjGrpI4xV6Kn21womZPkMhy6jtwzbaLE2xGhoIvYHPrOgB39h6aZ23osP4s8h8d07jAn6fTGlPodUNn3ToKfu39R+/xWWjk9NmnettntzJNd9IZ7wDtIgNOAzK6//JVzh546Kn4mPsaIJ82IciIcQoOD86SEeh9cvuMAHPWe+U3Lrqq1gjYGvTtbwCclhBHPspUu+nZAswsE6XjHQCykraNLuCW/Y2+Ok5IgbS17uat5A3WTIcBba37J0ay9n75cAG5KR9nHzk7QDfoqFUF14JRkdDWcgs+O5J7UxHJuXEWx20gJ8Fi/DRsDoIetg0uKdC6e51KXilglCzklK4Hm4vtAyaAfLcuILly7CHAX/gOPwWML/4XAZkJPhjclOxOUgF7LHuZTOWWYa4wJfg3CU7Ny+wVfVcJCgTfmaG9ky2bQELwsKYHrUFnp8/Ydp6eu6xDfxfYCg7a+qF9ds6fRKGFKwGsLodu+uA00y9i2dS3Mr1QREQtVt5TZbtihLZi1WHeuZfeUIr8hUGy0TjHjna51D69XVAw2aQYlvy+HVE5OxiR2jiUGwK+mXL1/Rkg00K1okVt3PCMfiYOjgjh448+Oly/ft2flyIyiDV9ylgDG7/Bst0XbBtUSS2it0/Sq5PO3AJbBNNCWvdWZpWdk0mnR5gtozybZqP5qkp+xvlv8E6f1/P+j//z9w9/+If/8q9gVv5yPvK97/1nh29/61tHvaC0h0z0bMeMqKpWdhrhxHBbDsjwgMHLySL48MMPD7/yK7/iZwmEwVCwsJNyv3vX4IlSyvU30S3p7GI6gBU9v7MPONNPPvnkcOlSSvsBliKQIxxN+xMlMdNPWjuCQNf62ZPxkGdcdEq+Db8pQyBS2grGe1IZ5i2k2ymD31qRYyzgGLQxuwDCVS4aumjjc2VUV8rR+cm4PHPqBrIhRqGew0A2AgLsQWcVbOG9P4cxhpPdjoQBrwIzoGAcCz4LH5PJCHDlvak+hd7DC1FWGH5p7h+lYzkz+0ITbWTweh96zhbIyX7Ty7cBbBkOAW8TjQN45xqUHwZVsuri7PB16uAApGhvJVelbH7x8ceuDMCwa8NNxiW6gMmX0AGKLYbTnaOMecs+MgQ6q+RCDAA7OzOBVmDmAkow5CazBjlnhUpWwZTpiB8F1Oo+4it5EzqfDz74wK//5S9/OVMlZx1aE4Y+WbL6rK7ZBlaAX+SwPqM2Hbq5AiQ6W/1NNNBlQ/B4K2mDsnJeZgACuke6UlFeZA7Z9oC0eqYDlDM1s/kZWc7v3njzBz63R2X/fzkd9fzzzx2+9eyzh29969nJOE5QAlkZXk6w0wMxyZCelg5kD8XZSKYXvyPT1Pw1gcBloJ0ESqAJ9AnPF+3oP+kAO5aTYYUBDF8DwMq2wLDmb/AzvIWeOtUBXI8Du+l0t9qBH5AtBGHaZmsHGOAWXQx/4QzzngScXSovIFntayqj4fR6KpI+J/tmovByil36Ou121KerBl9aV46h38CqddGAnWQ/kB1Pbz7AE/YIp4VSXcBWhlJpncnyemzZuzgVDRyjQ3cWSXrj6fdaw0cffeQ+gchmyt7Q+9ExqdYhkATNtfxA/r/99jsGWSXTHw3C+ovLDg2rUwLAs88+84Ufaoeybftl61TGlM62gUhot20VwA7sH4L8pxVzm+cJIka/tp0Kz0n/UEqv7E190YaLZ5vfhx/sex2UkZTMNfw+29NXrqxqCtYKzyIz288hS6yzxaBxAJ/Wv6d7hEzTvXGuea/ORML+IzAF8Bs7LU65hzRNpZsApwvndgJLZ8S2jCODePmjk9FKxjr8xbuwn5GX2cMVaJrWd0f3H794BepnmFHLW8CwRYBlT+q5rQewffR9t4xKz8y29cl6J1lF/ezpc4guIlNVNqH1kDLelCQ0gwv73Dkb7GKBz7GRBCruFnbsF7ZzAy7sITTcPg6yGj3Qz950HlCm9Rtym3udgrgNxNhenEow5C58qM/zWdbeursxCf38RXx+pOsm2aX9Ep4VFGVn7R1XJDJINm03tB/a6+vTe3f5MBM0sQ/z4H74/eoeuArNdLainn9Kx75uzh57lb2H/xqc42/cX9f0GfB77SHYDntFQhH+P34P/irAKvu+dL+DT5FrfZ7QFtfxN96D9UOr2DzuPXoxLS2xHRKAlwyKP9P03nL8GN/ZGf4E1Rtw7N6o+EgejEAEGLsAACAASURBVDv94pWfxNBM+60OROc98TW13yrz1xdydPnR4/NpTW2Xtk2JDcc7RU4IY0nvVvt18zy3LBucgUxQYViNy6W6R1mol4769bddx76q4ib2dGSzQFACzKuCwPozz2At8B+yT9+F7/zqr/7qCszr+v2caWdVlfeNNWQvdy9rVzOfnd0/g5lW9L2YFoW5Sj2IelWWRUcKnXI+ZZYM4WjFj9CSon5wCIEFSY9jklKmRCCcXUP6LrlVKJJzYWIYjKgI0QE9EyGHckU5wGgLJCmBCJDiDM5JBW/wAuIDwIBAO5UepYmyg+gwDtiDlJHFaCcLLkKCRPHjad+sQ2sEOBOzksFnAHpKbLWZONwIeQiYHqJkRmhd2kua+L7//vsGiEX8D/t06H/63/3jzzmIMHL3G8NoM0NPaTlGWDOdjYMaYIXQw+HR5xdN0j9qGJuyQxQoDorOE1Dkz/7Vvzp85StfWRmIOntlw8QYuLKEBGnp+qzOhwBDGwZ6J/PNSDMUEIomWQcR5Pt3O4O86X8BAQigkgF9X3hn0fBJyxDuiXHQhnfzIc8DOO37nXe5mDIokkEPAOpnV0m+wbMR3M2jyKyO3OKQkxluA2plHe7SeRRU9/VEHpEl0AK6s9r5PXskL1RROv0exZSSql1iZ0XjHnhT0lHAsw2Aydhl3cg5FG0bhRhZ7D2Kvs+MfY/CT/nr+l3tB7LKxsYoQwyLo56lKpOtiLquwRmgtJ6MUvYndBAZ3yAm8hn+CpgbZQx95G8zRGEyPPTeGPjwHOCSzhGwQwa9DAv3YLr/2eEXH39kEIyzCQ1NtcJkE9q4GpnsfZ2+tDgZAmgVMV/nNIAFRmY7QVojtITT0YY4hjF7iI5Jae/0r6wgBQYORgp8irEDv0i3vPpq+marh/ajr3/zDqRX6tOHGzde2I7BOK3hQRlsZ3ZK9lleWn37TIcToCP46swH8/f9yUJOxY5kO7pD2dNkM3Ge8CB9+NBvvIXlYPXabqCxjUj4SkE8rRkjHmeS+6A32/nUZ4nu63O22wr0Ne+cBKYAFVivrkHudv/zlgOrcmcA6VU5UHI/z01mPnvUMrl1TwMOvX9cv/b4XAZ4JfsumS0Y7WS95Nr0a0S2oo/RsTixK+jBsKmyFdqRRCdyTnuvjh2w5dyd9Pjm9wpUAcAsGSgHjh7+I0N1pjxTZd3sNzKE90KPN9jK5955513Tm4DW99778b+ZmR5d4cF1L7zwvBMB0Al8P9LT9CKszCpd55ZLNfF76eLqvb/tjk2/0DH2H6XBHEn6z4vWd6D31I7RZwmEquc58yCQOYC2pl16/D34bA3Fa5sAz0YAAM7rkpNj72C3tb2oe0hW8sy2M5Fj8Cs8qZJ7ZLNtCIIjpdvR0/AfLQRE97H106bt6KxmICefoZptkfnYzl0FgKzSWqmmAyRqWQQ/5/qqkjqxVak8Yf3IlM6cQz4v25oS6Kp88ucFDMxwzdUPcjJYG5wCaOIMQlPkWO2KKPbqFHxALmGn6tkEnhqY4TyjfwSI7HYW6KTjNWywX+eNzDrVa/0uX+QPcX7Hz6dNRoCZ/lzLSmzg9tG/SM6LBtPrP8NW6YELLbS8bV3Zz/W1Au6K93tPzRuVTer3suraFVTyNaELAvlpNbiHW9o2n6ouP3Ns+6X7x1dRlaXwAs6TtXJGYCanugQ7tXV4g6+ch+4rm0XPgLZIeOCzyMOmD/Fv9zMmS5f78hnOO3y4E02QMdm/tGNqW4v35HcNli7ZWP5xnrvnNLQswwYy/8On01uV83Yg/qT1pmVaNmWBgvg+lu3z/M0TewjmqQ8D3RAIa/lh7EhVcAxJrFkti47WnCDZhrt/7NYxM3R4skWTJZqEEWR27rWHUOvVCJToHajYSSvLy6sV4T6X41YVyNEFTI9eJajQ9hA4Jn5X04V+BmtsOeIKKA/PCpiOHDOwStYdUfY2kiFcvqMU/NA5eLIpc2OBBuqdc1yiYKU7AkF9RXXi6uGjL7cCULp/9QJrg4AXISsnBL2RcBhAf9ffMB7IAELo9N84CG/YpHp/kbBtI5130HecF30GxYigACiBEHBIELS6JyXqAlbNt0zbG+CAZ6HMAEcR4AZjXTK9S3dzzwfOliV7CeEvI4NIDlmL7JOmxkkhSYnRdFif09/1uf/7D//lQX1XH8avp576xuG/+i//CzOYgQZlkExPRTuSUz6EEUeGSWdw4HACzug+0BqZw6R6txEXebvLnWI4pCdHfmZQyIjUiQ5eGqfU9KEyjJlWmnspUrLT5QWqiFfo29JCBqPEwmYCHVv574bdKDyMsB0tOg4+NK3B71pjZ8bpHqf80jzSBuSi1ZPBV9CkleDsEXuFDdDKrEFEFJD+rt/LSBGt6/fwVys1ZM4XlccgVxpAMC9PxmLLLH2e7CD2HYc7g68SFOpsVIGqMTwDAly6fHWVSNFSoQ2iBkHIJILGME5wUvQ5JkAjZ5BFfd423qb8m3NCQejeynxt+Q+A4r+NokB5r5624zgYaFZG9/RWRHlz7qZlDbGoCOmOhiYz4DRbCgdIz4q8vrIAm2WoXowy4+xxwPSeDAbDMULR6XtAqytWkKkCiMwQD6bp/dXqNRueBZDfA6YEcCagF/1H/7OAPNkT8XSyTTg/PR/jueUMMhjdwRlipOXMZthWDfGCxpmAyYRY9BqyWnvy2mtvuHfio6//9x1Qib/OVN9t4E5WBLyAng/PpvcYsixOe2RAOwqAqQSvEwhSVnPKQZdDqf7Ct29b3ypy3o4Wuh+DWetZmWWTrQzf6p4NuviNp6SLZyFLCFjpeniLa5CJfG/gr2l1VfyUjIdvCO6y6+wp35Gv8EjkZJwXnuf5N6tX+S6JdGZ5gcno5T5hzgv7EN2k7wBVrFGZObSSYdgb+hIbMfJKmcHJxEN22Z67eHEN0PS6nLUXHcX7WLbNkC5kN7oBAx+jPs9OELT1E9cBUm+ZH5p0z29loZGcMOAzslx0ozUps5mKJ+vX6cus+yJ72LcjW7mmiIe0zg7KZv3Bv/gXj0DWv4CAVQar5IuAVuiT7MIGxZA9LV+ofiG43zZB+y7QK0kCTffoSjuyDhKkb979e5F3p3wOfWI3YyO2TUiFn+mBPvkzXXzJmik7lZy8+emn5hVlVPs+NUgFfYsP6lkRY2MgL7B3GhhpXm8Z1key5PLIxAZCsMMAjciGk48VcDVffqZ7wqZtCEFjO+pTNePnT3apz3FaibFG5B3OfWcTG8AYe0rVNegIfG387iWDq20RZ2XZM4GhNaS52gVY/jIYxwZqQDfW48naMzX8OOEnck7BxPiQqRbAd+W9JXv0Hp1lDNCHHYT8g97aR9ffZKsxjwJwdfs2k11YlaXs27KL3JIp1Xr2YWYmBjJ98VWVrrNn+HTwVPNW21UAbXzOMrmHiI3dz2dICkHnaB8lh7Eb0Q/wK3rEa57s0tat6AXoCfv7VC5gq+i67UsFgzAdwfdU0dEGxxl6KgcPxnF/SsiR+/ouwFPv8dVf//VdsedWIGMjnwxwQv50Ra55bvqodls4/Aho6XPB3Op7zB722qBNfAnR9fJpBmDzXpOssFo1DZ/XgFzo6pR+4GnkI75j2zj6bPg1rcbI5Gw78bSiAPqEFuAbkuI4c94Xe1H33Nn2GSja7TI3rV6yXEI+RPbH35EvhB0CjfX9kUUkEH6RzvD6x0/UPcARsCniS0vOHA/pzFoDFhvPmcoq/Ht4Kfu5k8bwxZV5vH3q2OPoDc+uYJj4ANHosc681vVcd2qHN6+1zX3nzq21Z5bRAla7yTWE1qVKXhklucMwZmKa9I5hlv48AVbJfm3m1885jKtm1iiss8MlpQ0PMETmT6PCZOQlw3MAVWU8Vbq7rqfsEqLWppE1gUJo5sQ4bcMRxrdCm94zRD1wyCHmLnUBzOiSfZQfBgAHDNPkHQMSsIb8bZB99mT6/bShi4AQkANhu7TXky5zPxlOijDonD7+6MMxpsM8BurOnTMIq/d74oknnG2jYQvs1Ze+9KW1p2++9YOHtiefDNXnnvuN5YSk5DoMhpKBITACRfw0Vtd1lBxojw2ajOGBIZmAccATzpM+UxgSBlUuqbm/Ii40TNY0umT1sbcp6YgBhQBZERUrmAiiKIZMyBOjA+yJzjW59bikPMovAnhPZeRd4IkvcpagS4QWAg2wk+84r+0gL2Nz+jO3Q9e8jNJfxsKk8DsSWFl45qOJinEGGDacITwq3pbSBJzCsORzvA9GIrxw1Bevym5aWS0FjXFU/aLtzA5YGSFOcGX3g9qCOk21lcnv77Pm7iXV78eaW6FiYHCWgCo41W2Q6RrK1ew8FT1jBEDTdsQVBBtZLiXLGXdmSwAdZeklQ0GfF2hs2p0sPtbG8+IcpEH+coDGeOIaeiaFXyLzoEW/szOuYvwd3X+UJwN9ULqSax99GDkHn0Jb4nWt6bHHElnP1Nu0TJCDpz3V5/W8BK2ia1iroq6+V2CeZJy7VUD6LwEyew/PC5zIAKmWF6yF/VhyZPr/NJh6bKykdFwGmZ87BnBnX2PQBYjJoJA33njzoe6TDa3/bX5/6cUbfrz6IRIgwAZCTty9q2qCGIE08dfPGvIiWe2BYC5322XpGHfwE463ntVOUvicQRmpbGCYJX2vMuk+zmqGg+QLZwJebX2GAY1dQiCxdRsBxAYYuC9GI7yFzAXUsA6w/RJ7g8kimQTuzllrrROrSjbbGmSXARX0UdQk2StXFSBTsCKBqgB+6tm1g9f97jhj9FvFPtw8uz8XIGln8vn+A2AACKgP2GodoP6S07KFwaTsqc6IVj96loAfSvBIKIDvcXLQf/m9QNjpWSh57Z53qcwggIrODS+rvdEl71UC6Rn8cPVqKlx0pmpBwZCJDAJJYIrzj5yOXSFaeOKJJ6c3XQZCpN1QAJl2pnSPHUBMcgSyCR0FIKPPaujV628ok/W9v022fuifrRkBL7/04soeRk4su2NA65xtspFbN3IdNg+ObM8CMDjI5OixA/hceCQZabY/zibDaMBBKmMkU9T2p/043aOzMY/0+9CjKyzuBWyMHs1gqdCOgtQ16E6r8GCV7fv4vSbbm1Ji7ByBbo89/vgKHkCT+rxAHvt94yfqd8gyiCJ2xZTpTjBUfwPEtIyehALv04X0k/V7zLnsYSX5fa7XdeFPKi9jM8hqSHBddocGW7qfszMWpw+uhxbT41kJIQrYTk9IB3AzyGnZ8yNLsfl9JrSdyyEv28VBJCVwzLwT7E3L1ymBxv+IvJLfHDAvrRvSR1w2iINPE1TCXqNNFAkH7Lk+49kgU+VHqxue1bTegDLyu31iMAD0UHQWGXDbN+tzM0/JVr179yiBBfsX/78r1+AxbGfoqH0f01NVy4Vu84VMRI+CIeg7OAs+aOzqiwvHWHzEvIPxPbw3BpwC8PNeXUXctjM0oXOyPtIsmzt3xv6V36iM1wQG0e8LuBNYOcC4MxdHTvi5Uezh1RliGbqUryr5NEPGSUyRr1Ct3HQPvWMHIWhv0Bmo4bm0U+SdY9fGJ8YG5mzAQhqA5Rz4nr2tCugaGsVZ+x1NL7cXjXOuthEuar5D8CcHpdSmY2Ue70GQGfYW+yFuROwZ+QUkws1BHp297YuhE7CrxrgIYIBNkdlK6wetKbNyuiolAV/RmRK65BvaZpl91LlxHs6e9tDOXE/2evudVAAAUro60XhL9mUHpJLohA0CfZHUpzXoPGXHSL+kujO+jeScbBvtl+hX9rf2UH4dtkZoYAcCoQ9dF30QQBX9CD4IrTRdcJ2+I8Pwa7H5wETADxVw0PnSxk/rB380bqMeqzgSGLQYqCDTEAEbf5SSPCVie9iVmDbAahv3KQ+9MsJ/HOhR9otAqvfLklR566OUeRGroygTBaX0msOCEE4ZRreSAezszCmxRQkbiKxBNy1ILRAmEoXQbwGME8V3H141gm/nmjVhDMiYbScshsd2nlCCy5GphvQQB0I1wN6UGHDd9KPVHgeQu+atpVxXPytLxsDdvc9sDHENe5P7Xjq88uprDy24euPG84fnn/v3VrZFph7utHBoEWYHcEV5k83bgIYZzWWfog31r83eQG/ed4yhAYVauHOuTOKj5MKO0pUYKdAZhmv3yHLP1jEgLcznTLVGsiMxNnmfpVQnGyqCMoBZsvQ0pXhPJm/hBx3xrAaAoHsMG65diqbK1hFeus+pwdR9grz3A6w2v3d2aRsq29ncPU/oJdql+1pbl7KjeGxQrHJcskx36XcLWNaDo9nvod/xHqEF+k/R61KDkBK91rpODai+J9HS7s/K55bRzOCW6Z+LcYKc231Apz+U+HsmOLJnfIcmo+hT3tK0RUQ0LV2S8c1QHprzZ8JvgbJjpLQTnvuw8zGoABdahka3yFjbFQ6cuQebXUpjfcvgybpw9ngNvcJQ5zqdCRFHzkn7rGxW9S5M6xMNgkkDf4ADPbcNTgKHORucld2uJvsWWmwwQgYYWThey9WreyDW9DrWZ9Ykygngocw/Z9SfP3e4+WnKt81/cnJmoCG8rOenSuGBM1Rff+NRyf+RDVH/uPHC8z4zgRut2/m5S1H1O9GKwCo59ETyA2yllyqf64EO6PxV4TPVPQELQ3c40kvWTOABkMRG9ZQLhv7JLopRSoBUMhBQoEvRpdd1L8oj9dz0GY4eI/izbJ/KOhV/ybGhTQHga2d8hI/HMRz5r/sjl9q56VYZ4fkBEcrxwmGkFA39y4RxyStaJpDZhizsQS+cCcNa2EcyV6gS4Z3C9+NI+AxUabArstCtcixv3ro5gLoM/rveW4Cv1pHd49DVL64I8jQBA5k49bE/do9ry5SZjq77kW3COx3pjrHptAbd8xe/SLmkgrY4MtgMAn0CQO9efwKH+n6SHcqoASgiCwfbCZvVDu7lyw4c6T1wRpCjBKZ++Mc/PLz55luH9378qF3AnyeLJIMkj5AHgDwNYNt+GCBQ98G2aV0OoLRstulHzv04E3jLdq2GvpwPUGI/xDLlnH0k9Ip0P4FKnsf5U8HS+o+sPOvd6fcOGAkwGYm5Ww+0n7gnPh8nnGC/sI840vq35J/onKGv7EECqdH3yCTsgRV0mExtdDTyBDsoa4sdq58zE0BlsXcPF+W8F0DDIGJsASq7Tu0TdEP7nKdl1rGVAjA5a9fTqWUj7YoI24kDoLqv/QBx+qzejx77lnNTMYP89plZF01gneFVU6XkvpvXr1tXIAdWJtxkomnvtS6qBQEZoLnQrfrR7zZGAfUyIFR7KRpBVmH34INB921Hx/eJvQUNWW65Wiw2aw/5ab+Kvtne/9rX9gugrw4ksK/8DX+41900DNB6ihks3V/9LLGJ0Wd+1vhNpjcP5Imu7IBBVGjA+fYXlu08w0tv3VLLjT1A1j38jTHsPq7wFjKofTStBWDefNv+7iQfLCxjbBxdlkFFk9hRw5/Ye9ohiA7Ea5Y5V654eLPWiK8qWiFYdOq3kgzFXuB7k/XaPlvecfsjgJTIEfz8nEOCPut8Ta+i29hPXAv9WWfDhzWvhMzxz2aWEP2Ctf87q3QGEpPdWdnk4g/H3KdVJHbTounlD8VGjR8YWYffof3UO7In+r3kpGxDJdPlbK8dtSBU8EdyGH9Dz4VHsBf4HfzYOBX00/gUa148PXNAJJvV31fyD1oXYApfRIbuHt+cqd7n9u0knOk5SeQJcOxs+LKbWfvaz8Ic0AsA2thw2OCfGxg27aC6QEtr1X9k4Rt8FbCKQAIwJVUZwbC+n/Q3bGOA/lWJyB2XQ3PIAu6tnEcgYNgSyQH0QIB5ovNEabTpbF4chInyTwS9BRuoNkyjv3VmldYAGIHC1L0xGETMLdSltADTWgh1JiuRFYjJ97Iy3A3cMZp1P4if8mAIM8JySuFOslsQJDA2ihvje8yVBYgQ6b10+eIyllqpEE2md1GiTnsKOHuKYtU7yWF/WNsCfPc//Y8P/+Af/DuYbStro0FTGLYjEhg4ZIVyNjjRofNkg2I8AChS2ky50qkSjpG3M2WIeNy69enRdFOicAgB02g1QseQCE0n23sJrjGSlpJG4X6uL12iSv2FIGHd7TyhOFqBn5YYsg84fi1MoWmEMNegiDAieA7XJ+qWaHQ7Fc1b+gz024brMpIq4xCa75J1jDec6tP3Yq30lek90zPgb5VDWajOsLjItPB3G2wN7nrtZOU6YylDazCkjuVcItXsw3Lyq98Pji3Oejv4GBA4Chjdep6+kJVtzGIYosgFsHA9a/GZKdsBWVb9d8gkk7GbKZTHMlCfXfRckVHLvZkOLkDHdCLemf5imwfGNdMeTMka6yCb1/s7WWkYODKKpLQBodb6K2jWAM2iKwfJZhiWBylcOvz85z/3+X7lK19eWfE6PwP9l9VSYCaRT0mg1r4UvwBQDOYwQwyhKVOBdtBHAp3dEqRKoqFp0Q5K/bXXHmWofk7AzS8Mop6dHX7z3/9NG8fQODYMDt9pf7842snORh7FOH186YKugmj+hA9bDpKhieFG4EX3XxUQMwBOnwN872coexqjn6wUZKGfNX0aLdsuXDAgrACd5Oovph8aazrt94eOwy4iGwHdovfDmM2adk827BGMWt1D16NTvMah995P5D9np/WvAaSj2wT4XBCwXJl88Lftxup/3MEz7kV/SoIlyFxAzDX9dnidvWM/b/3iE7+L9METX3rSBjzAKqWrynzn/LXODuoQoIpzFVkQ8DVOjNZM4BugVp/HGSeQIhpEFmu/5aDqXh9//MlySAFq0duR8ZlCrn3KII3D4fLllPwCkkYHBWjR+2PToMfQ9Q2kneoT9JTWTl94ASs/evtttyN5991HmaynMkq9nF966cZBbQIaWG3/BcAPuaUzadsNPd52GHY7/IfeNW9bRiibLRl9TFimhzD3V/BI2dAMVfyiFm/m5QFVOlBsp5US9LE18MWi22NHIfu8zsm4chBpeAg5uNonTSASHctaoTk9V4CCKgoIxFDtBRCgvROfYYdJPlB5gmwykOUgR7KfTNsjw84OAj12VYvl4wSZ0CnIKuw6nHhAGPFvt9/T78laN6+dS31Mn1tUQ+Q6X/Cl53wwfHo8f6oubDtPZZhtPQOtu/oF+S5dgQ7QsF7RkBM83DokOpAKibZJoSmvdQZG+9wuKZlKOnSGJc4gI2wdgoLQKsE+PYesOGzTJVvLtieTTHamsqCxwxlsiG6Bf9hLfMJlC06Vks+ghgu1z6LPYhOe/oxtYLts5iWQMIZtwdyM0yABfvbCMCrLnOfT9sprU9KCsp8FJtVAM+gBnsq7ph+4Pqd3FqDmwbNTeUVCCgAtrR/83PEjAQGppoDf0AusUf/WFz6xqk3cj3yCp85evphyfNsdY6dwvroPvg/0CLZhG37unVkJGVINbwHu6zx9pgPchwZ3INsBpEl645zItkSO3bl9c7WRWMCbelBPogy2F3/jPtKr1uu0wRg7n8SbgP6TvTo+Lu/OvTkrMDNv6MgFrw9Ze9JfXi3J+MLmUYtH3U/7FCAyVXuqRMaXDg6W9mX4IeaZ8e2gc+iHYI7OwPp9WklYdo88o8pBv+M8dU4Er/mdfKhf07yZGdCHjGYolQBgQFOquHlH85CCA2RX1+C0xkqQGZ18FB8ttENLCjJ4T1s0IcM5l8j2PaTNQXNl9Y8uweZawCpMfSSwq2y1s8i0cBwDiBJjkUEby+CaqZC+/5mM4zD56sUzxILA06bToLaJTsK6ezro5bTpfq6JI9l/ImzKQczkq8/lHqrCWhcljhOMcEegADCT6WFjczIB9TMgA0bFUnjVo5FyFj0L8BVjNun9SS9vAZ505h2Ro7RX+4EhQFYxghZwmjJQhJtT1afUtokfo43+glqfgNUMPEpvC6KRbmpN1vCFC4fvf/93HloD+Z/84/9maDORy9MMG5QB9MbfDeJPHx4MUYOoEh5yDgWszJm3Y3GqFPkbtBjhkowDaCDl4Olt1dFBnFCXfVX/yX5GGDdZc003rdgXsDXKCH7td2+jDEMQA239bTJncMJZRwNvGInNZ6fgH3yCcFrCcYBj1sf7kEWp63g2n4VuUYKnSnFl3TdzVy8+zgfgAMAToxnjwO/6BXKOPfQ7GpCLwWgDZ8myaVA+a1jNyCujINmYMZA6q0S0RkmvFVxleiIPA+rGEYd+I5d2eTC/P5UXKEqmuqI42vjze/RkUgygapxOiQvOHYYQ5b4EAFZJ3EStl5yraDdHpQEZdnyGbvP7nWUVWaaXTJma9k17u+R2BcTQPyg6ynUbWFUvH84zylbR/GQ+8LkYGeK16LyAEsk21Vq0ZhyAbeSmJQS8wfvhiMCf0DKZCA3E8bfw5LTYqd5p+kwP51D57euPBlMdcb36GD799NOH33z5pfX75YRWQBZQYp916Eu/j/yXbZHMDRuqLn3S/+NYt4OB7uD7qrap3muEt5rGTm2AfpEjHSMQ7rxsKX2XMzkgcfW+JrOce7T9ALBgvh8QFt49krdkyFH6Nu/prMQZZBGdkyAS/bTkmMsgRp52xN8ZA8P3DbrC16F/Za98crj22DXvK0a4HDS1CugKAO4NX2ktlgklr7i+QWs5JwYxNT13+nzjvGR9yfgS36u1iGjgwlmAlZu3b/lz6EycK+3dsp1HJunZXUZPlcnKjpnsB9nMZBQCpBDIJ1sFudm6FbtTa1W26pe+9CtjE2cYhO3M0TFnkqOVDZt9jU3MNbFPLi8nAT3QgKquRy+17md9bSPo5wAlCgyqQuCyn/fjH//s8Nrrrz+0NuSJ6fBL+6fk1Usvveiheb33rWMblEHGIEeWv0Qm0wQeVybxyUAst+Jwz2AFS8KzaT11x/QvOpecU6ZXeF30MZn2IxeWL0Wf1JO2Tk0rp+tdtkBlW8b30nA/WgOMTTOl1217Y7twQDi3WpOyrVoWE9TEt4FXsSGQv/iU2IescdH6tBm4XsdYzAAAIABJREFUdevO4arK66cKChkE6LKqTyY7E3+R++i5tA/Ru+oMeBaBIvkIfXax0VLerX1SOwNABJ/PtDiwfz0Bb+msIzmHT2/be4K1588f3v/5z49KcgEQSQTR/ZfPqIwwdMcEzvDZsYsDgtPvO8/pPYKO8VuQo+2DIL+goQ5aNR3k9xlyxRfvz3DJlkstz/DZWwcO8x1NNe/1LV9hAmTsd8tAdGmDhj2E95S/Fy8gowsExyc5qhie9gP+3NjqBIwJiOkSl4ErY1FzKAQMT79fl1GPTb7yOEs+oBcBus1LVd3G/rb/sgbXDT9T6SNbRUEIrVVDY9X6sYPb7EVa3cSeoI9vdFKSiKCftpXQX1ofQWbkIde1fMy5xK8yTZyduZJN2ZvWia60C702LSpoAh4EL8DLerb2iYx5aH3jNbsaWsBq2w56JyrQkAEkw3S/We7pQPv4J7PIeY/Jbj13zhPuFQi56ADTJwuneuyJZKD38+Obp00L7xw+TzIHa+AMfM3Yju2/6L74XMje5kGth4C7ni+6FC1emyGq8F/snfhOyAhlPsv+E33QziCtmBQwTpBQ9NTv1TiifraPPkGx05+xlSzranikbdoJRAPOR77kDPXOrHPJ9al02hmrpRBNiNPfhg8uwUQKPf07RombsN23Ib3rEDZREnvIEqAigscKpybKOvKgnizjYJNJpuuFwOsZj19/3KlMMAJRSZQ8GwlTomAXUFgRDIgJZ/eLnFwEG4TU4IoinXq+vij/auCJSApCzN9LuckZ4LPsiQx77ZP+I6Kne5LRoPdAMICYL8NA5Wqf3nQZB2eQ3ichrOWEKFqsHjpj7ArIVbN0DXDp7BeiCC5fnLIAfeZ3fuf3Du8+hH201A5A0X+GSC0DqiJE2meicCh2mIt97WhpGCgZyNrnZkwYjGg5CiPgV5orkwXCuel+AoekqFaZxTAxAkFrvD2ZjESAAcnk/Fggj/A5BU7JwgEw8N8rK+8UbNY7tKGCU/lFPXxQgsgDlBZ8hCFxajhAey0wYyiGJpeiU1bwRJQAAY6cyQEnj5R4ZzERme+M1+ljtBRzT2qeoXEWyuOUw4deXxkwGLErY9wT4z9bE1XJ2qdvMgAhSqOBZfi6zwKhTmsOAzizVkqc4HM5xZTAbQUe45ez7DPw72idUv2akFUoa2Qd90BhWE5MX9Gt8OKY6x3o4bgigQm0JgjAkAEirsOLujfBBPc4PRdlipGS6G+izXeV0Skw0wbWPdONjC9F3y3/q9wI0BOZDvAa5T/y9sJ5lyphsMArFzUsa0pwocko7HEuH6S3ju7tfShg3WUoHgiQHqfsYTsEim6ikJEdDF9D1lof0GJn+tmmb5vWvMtddN1rr7/p0v9HX3sHVFqrDFVoGxrWFZwpwBW/gzeRZ8h4y+rpocx5JvCVXthc18a+fhavkJWze7VOr7fJ7MCZ4tk4sxiIfab9DufO04s1+kUAK4OU4Hn6PUlOWm9NKajWdEvydXpsIftP9V/LZOhVfKW18j7ZQ5V6JpCk787wn6ypBfxNhhnvtYzo1W81mZOWlx5epUCVssXS7imZmcqaz7M6aNLG/d27cRr8vmNjeT+qlM56+aRHoOXEZD5oP1UNBW/q93Yuz1/weX7w4YeHy1ev2IlqGQ5vIkcsn6akWmug0oWBVOjJ7MWA03OdbEpaNqxKgQncWf7NIBNktvZIbZyUSa93u30rg0rdZmcyv2SDtP0Xeo0t4zOde5K5yL+7pU7vEbRrWa3eZ/fuHe7e0RrksKuvfJxnfUnO3rmTdhU6y9u37xyuXL5yePvttw/q3a81vPfeo3YB8Lv6Pr/wwvNHVS3YgKtvYg3WAwTEPmk5h+5pP26BcQrQqM2Jh8BMBpkH8sXJTnamrnkwdqoCCscZVwAa1qPDw9iw0Ba2NjSP7MXRte2ITHQ2pZJKomMZXkVmXZf1Y8dDv6JDty9R9um0TBDNdfDg1M5dfu3sp/bJ+niejc2Nf+t+qedke6UNCL1MAUOw51Y7j3k36wmqhGYKNj4CPkX3Ko3sjDxj/3KuAZm4n3+mjd3Y8fg0nQVnOTO+OnJAtgs2mP4uHk122xVX5EjGyY/UgCIyAXU97U90H/3XfW11H/mQak1iO8xAWVpTrcCzQIkJ6Og885nYuvjwTbfoZPQHgA3AV3RV+n2jt+AB7RP+OjoaGxfdh20NfWKHo0t5Pjp42dfToqtpqJ8FP/NObWO3H8T9oVP0EfcF3O65NYBA8A0gtJ4h+xhg3/jKDEvO31K2rEAK/pf5aFqHgU8se6JmYNDvExtK+mXxZ6Pa8+Ju61GzSewrzPAmPaf7xhqrqApdPcOVNgLkqo1F2w7YyXxWa4bfCaC4tzDt2GqiPUlkZHeiLw2eHh7UIMvJUteQ8UkuQ65Br9AN2JHe0/4BvqPbrUim7RkcOlv4UO/k5w/9w7+csWma6s1JesPPM41MOyHATdlg8qGfePy6v2sfBRyfm9YM6AueL9uA5xOI0DtkXWmJgE1FEAhell8m/I7z1DuoYj2A/OXIUeFjUwEDngcuZl4uWgjGsgduwU+yVcwfgzvGX0+bCGQYfIltgv2pe5JcAE+xf5JtYGUkOC1+rcxmdGZ8+j3PBpptujOff3bvzpkFDI2v8YYXc0w2ZQ2vstCq7CVQcAR5euYlO8F9nTxBMQ4thm0yj7Ip7rMxUQkW2inuAi+0gUr1l9JXGfT9BzOtvHpb6P4QPVMFDTpM1JCNV3mCgERFYgP8BgWwQe9IntaupuMxIrjnWvNE60ib73RiCIFy7URtkn4OEURgB3z2vSdDawv+RDF0Pc6KoG4Tipy26e2FgsCxiROolOsMVIniSFakftdp07yT73FOfZVUIvDE4b72hD42EjITjYHxLEQmo+2f/bP/Ad3xUH0XuKqeqwySimBN+TzKlHNF8eA8YqRdUQ9Up7knesNkUAOoLo9StmCifhJep5nMdpLHoRXQ1orehuRMFrVSmCgdE75xtPneDo0+q/dSvyXOEGMCEBnF588NX6EotzA9jlAxtAMl0QeKoGKdm8aTibuc4orytfJZnxtebUMJh9/PGEewlWevh5/bOAY8A1jL3ob2cY6dbkbfoom4+RczVQUDbfWpqoxNlKNASe67DDCXBiU7yO/ke1aWbQ3hMp/RD6myPfzZeV47swAEBI9WZHZNe05fKfVQkkMt55UsSYxxnHIb4TXQAWW2s9wjq61QZlKo96/2kndvJyWfiUMfGtXE3KCprIWoH20YeI7e2w5WvX+qHQjKhUcAP82nLvERL+8StqVEa+gKtLvOlR5IcramrDH0wZTfgBVxCNOzh+bnnLUnAa8WG7u3GQ5Y+kklYNPGHModfbZ05chYeIHfJ6FPxkaCkXEwzjk7VUYm8ukHP/i/DKo++soOCIzQvinjqzMfoA/kAo4yWZ3aX8rEkYEESDHOqY7h9+jVNN5NRhUtKEQEHQHHGVu2DxUvlY3uNVUJ/9JRFYCQHMKhdsTcYOBn1k84ONLRAGHoErLaWafloAIho7Oaf7BHtCf010I/We+Mo4wusd0xsjV0nD6waXeQ9Sa/QbaMmxQfPOdKoPT0D0M34MwiZwBWth0Zfm2bB9ul+fKuB41d9nCJiHfnykROeyBV9s5Gn3t3BQCg/14M98h0jOk4hJf8u09vhg/HaLQezhYkqKXn6Pnah+xneFkAVnTQHrqS0jlNPddgqehz5DS6gHNDrgA4LNtx6CL3HRlcLYsAb5zNO2fF727e/MSBKRzPZMflOvY5z49MEm2ppUSyQ3K+6Nise/rFMcRkaJxUWduy7r0XfYHzKXp55523nXH/CGDdEv23f+t7h299+1sBLLuMe+woZAv2R9uDrW/s6FUJtz6HTUnATmcXu0u+XYIn+gz2gOhftOzS3gsX4jdV+SXydd17Wvzg+0DH8F+A0hl0pwoU/bsriwpIINDedg1VPS3HW5ZhC6NXSRbROpBp5reqUgPswp/SfpjGV3A9ssv8oQ2jTdHqQRgQeq3DE7k1IGr6f56Um1suzr2VuOH9GOA2a9xZu9hs8qP1GSd+OIM/Q60s5+xnZ3Aucjd+5rRbuLgH/0QPTuYVA/CsEy7b5hLgYDlnMCn8Hz8jcjgyZAJtHuC4219FLmQOhLLKLl2RfNvyF+Ci6RB5h+zBH5Des+09AaAVpP9cyb7OJb4pdnzLUOwmzh87oP02zq3tY+yztiO4B38j0WD5BdX7lPJ/7FwSEU79o8XLwzfQht+hEkPgZdNt4Sf+Ga10FgCVwbTcK5hNgCzRB7bwGrA1iRdey4ghYSDeO2EI6u+roMvo8Pg0Y0ObboPnmE+Vbe3ATPRwlINad80AqklGQ9r13rO/0Zd7oKL+bXutJrs3PwOW6d3Rl1TSYNuxT3kXo75jk9Rg9AfZc+Ru1rj7ouq9ARpJ6kOWZOgc+5DXXrzo55EcutuI4E+rv3mD5/FR0h7EPv1qoRbcgYCLbUP9T0kfM7xp89jBQenHH78uOHAN1JKdlJkMkRf4PchG95Gefq3YjB3QxQfXectmor2Qro0tMFmw1bYDnIK1ZV+DcZEIgNy2vyfMyvKtM/DvjM2SdWODgiM0Pelz4DCSwavNiM7ys90ODBkMb2bfNz5CwgM8hX+o++nrzl21Srlm/3Dd4/79e2c9POpIuNCjERAV8PUkG6yNXz20hQGCAGKDyU+d3mZKCA0hSc8o7tWlsqzXmzaZCDocsrl0yJRTIEA8XKQnP85prJ4loygPRGcPs2GTDYbANggwQEILygj/3HQrpJSomZS6v8ZkpC2BOQCICE2f3ZGM9Erp8k8c+BUhJjOEDIxpEMx1EKFT+k9KzeOQXV0GF+JA15KWz5kZsDl37vDOO+8cvv/934WWH6rvN1547vDyyy+uc47RmGw+BDZRDMpYoF19v3r18lFLCcoH2vlRKY3BnlH8TeuAm2G+88fDdFxGHCMWww3H6nOlP9WgPsIm06kpWeZdNq+MGpgIfEfRoCVS+aFP0SOAFvSJkQnIyeGiOE8NA2d7Vt/PpnOcVAB5nGnvV/WNxJljPQ0oc39okO/NS7wP92fNbcwguKFvwEXetw1pshEsj8rgAczlOS0zjwyx7nB9UlrC+lGY+jf0g2GnEhXKTm20VeSVa8n+6PVzRkcKcaLWlkeTndR7iPI4BckxcIlW9zsDhvAdebgarhNNHcC8dYP1wABSlnPTjyiBi6s27JMRkSxNKzA7E1enHUCAX+iwB8gQUJAy1b17b/nbAtEH5Ea20tcnQEkCMX0uGAfNHx1xxQjo/oTH5cABjv27CazxHgl6KDs+ATdKpDFE9F3Ag/oUqvT/7/qXSmafefYZg6qck/bEQzGmuoBWEYCdNr4nGETgAD0Lrfhsa5iRhg/gTIt3UhY0U6XHRjJdTB8pAAd0zTqnMTIBYZFz+jt0jL0QOT/Zn/NOoefjNkHQm5SJBwAMYEng23J4+pRK/kO/ympwzzKc/skakD3jYVcD5pBpSWAYuwFH1frPQQc5wATTwzMGfT2AS831A1AYVNXwJobPjd5AjtWA5VWKFwAyYOeq9qwgHfunPUMO6Pnhsytelx2oB3mup0QPSAzwYhlT7Um0T/p8Ss5khF90f1rxtUqAcSwCaAg4TZAREIDMNXRDwA30d3qqRq8kcNtBLj3j5qefOmPM66N/ZWW59PORJzgSbWdu2krmCc/VujS8CnpDZ6yhn6MnUuWVoW2W2WqHMvuBI2tHurJJ0PfQ99Kp7guYgUmtMwNyJJNKP7/99juHN978waNWAYfDQe0BbrzwwuHb3/7W0mXtSyFbFsgyiRIkZRAcQL5wjhtYDUftqeWiCXiHVkXJBtQXcgEQadm81WMV208Z29bXkqfD2KzD/Hn/7HDxsiasx7cRcwP65++RJ9imbV/jg9HyrH2xlZE+Waf6G/xC2zg9h6F+Wl8HLuizZ/vIIEmC2Lyz5Zyzz3Y7Lu+/qpcGBEGWHGYomH3C8RXhNRJl+Cxn6T0aXxv95X1gMNOAPjv4k+qZnPWUGq/hVMkcR07R79J60ok4+a5kEQWJVBXw0UcfHq5cEcCaYBLtXgI4xHKO3knfxNjJAjpIYAnw/pnO94KCKAkOa20E/pAX6FwnHYwuxZ/lffFX8KnY4/YPIvMim7SmLlsnGAVdYgv4PKUDK2jZehd/BDuZ82n7GpqENnRvkiGW7B1/2y0cxt9pf8s7Wu0A0a3IW2QlfoztwalatW1Ln8ncaM5GAMQENQcPsC84k9SprDTgSy/V0Ytr3dZRqZy1PptEHUq1fQ6H6BAndM4+xjZO2b8yVE2XY2fzLuudaz5IKp53+bn2Vs+FF8hw5Vw6oW35mBMAXK1AsG+qVcbiv6W3Mlx266RKNFkVlfEF8B8MSHbCymodt/Ed00a3Jqo2mNZ5k6WPXlbFMP4pGfAMsAObEg2JH7tHKC0KnCl77pxlbnryXju8//P3D09+6cmjfs057wRb9DxXu8jXqeFj4eVJDhv5vfZ9GIGqXrd/mmoBfTewPQP3GgjX75G7ttOuXHHghX1NuyZVUqcKcvNpqt57v1cleOE5WkcGee5WDvAlNOyEGbfx2joOndRYB3LtFAy+e1ftwHaVVnwzVUWkTRhnee7evdtnUhLtBLSjDOKLM35qWMdAi9KAkHA+IGAUBQM7MPYb1ICoj4CJyexD0fMsgYs+wHFydP/eAN1fRKZoPEg4mXpRoGmKu7Lcxnk2c86h2Fn+LL2G5DS4FHbS5Vk/Qgxjc5WgmnCzp36fKQfRv1fmWWW9YtxjVBBdARQLAavx9CeL+fW3NgBOHSQEDcYvzmYTPEaLnIEPP/jg8Gu/9hVnBcNwZvJJ928nEAdCCulHP3r78Du/+3vonIfq+z/6b//rNcEPJwvhgCOuc042dIYEoVT0jpmQ+mlKg84lM7NT9iWcep/1d85wRcMcaT3uWRuhiJMVwYIwYGIxzgr7jvCJoNg9VlE+OJLdlwWHi3dr+ur2Ge0AcfZttGBYwJsYPPwbJxkjNwbYjviw11YWo6SRDSiFNi4WLU9GFIYDz2sDlGsRjhhdGDx9nkwhxdlYzv3sP4o9Zx9BjoJDPiI8ObOdlTzZUWMowCOLzmqQGKAca0aO9PvpObSJoIRf1+FQcN7cC4ON7w3KsF99fivrrEALK4UBHuAF6BgDGHqzPqDKgIjqGHB2YgSEkA0y2frsO7SxwJnptYtBffPWrZV1IGAVQAglDW2SjYeRztAzP39Ae86fUo0/+7M/O3zta18zv2O4dnkJRrinnVfmAe1e2JfTc0AHmvYnwq/7o5eO/j68scCRuj4ZK5O1Ou0GeAeV/D/KUj24zF+g6rPPPrPOCL4nMMCeAa7L6EIX+rwFnFXje9p74Gghj/I9U0lXj1//Lg4FgJx+1rMpuydTouVQ86jpc+Ske4FPn/gO4EA/K9h2PsEIvQtZG9wTG8Syq8r3TgEU1okBz3vqOr2fMg9ob6TnKqhKYNbvOyXe670PAk1kK8UY9tegn+6tdi7Z1ipLC2/tkk0HHyRHSm4w6IHz7PXyLisLZUBjO0Ujr3U91/mdJlicPUlwRutsG9c24YDJLT97L5lU29eikwkKYVRjzCMzI+cypEqy7M6dndUeOzSlseiY1p8kKTjzSQEolbU5eyj6Qc/ugKYde7UuGmBZjoYD41eurfkG2NHqD+0gQckfucpkXeNo6Drdh4QG7aGcOyauoze1d9is2PwE8XtwJPdtm9Kqvoau6b1//JOfPspiHeWtwVb/+W9/bwEwzdfQi/ZcZy066oSS1v9L5ozsg28YqqdMpqtXk8kEPVquzUBG3Qsfwn7K6tkY+we7js+jm837Aw7Gp0rw5WxaYgHCLLvR7S1SZoqe/iL7ZIGdJcuRaacOc9sb2BLwlwIZknMGGgZgWkGXGYaDvsbuEZpEApqepQxwTbhe+2PQMmAJumFlmVUWq/lhyoUb9OO9294lY7NBAMmm2LLJnj8C7cZ/w/91QGnOkPP10CsHkVOBoECizhF/VrrOAe9r16wfaIuUwHOqDwB0LX+nF6JkxDGQT8/lAGgA4MhJdFBXROCvaa1U7SwbdFVv5RTI2qcMvvmCfQ0Qsv08fHT2uAFO6KhtftsND9Qy78pKqsI/Wvs5uh36gy/ASNoWbPtg+VNDgwQb8TnFqwQFeQ8CIgY+qypW+ka00D5OZHLaCALItg1D0ATZbV48c57jCmyq/Nq2VQU9LDuqnY6T3C4mgYl1ymYBs0Am0DoNf5KzsOyYSjZ4EN2K3MP+5tzAVnT2agdCv1POE999+YezV/n8ZKFLZzqgeDdBVdkEou3Bc2hZuXQZNtwEHEPHM3h8gjIEhJsWsE2hq227BkjmnDPbZg8pI/mqB+y2rMMeWWD0A/GtEg73oGvL73sKLCexQ/QkPOyU/gl0IoOgE/PjCRDf/izvpnNQYpAqXDrRgPZtooGczQSYR0bqd0pq85A1tbMcMJaALzYDcgG5im+56KCG3ovfCLgvn67aH0Gn8CUtW/BxI/O2YSvfUM9vf0CAK5+3bD578NkZDA/DtSCJ4ZeyDwRIG58tmFB8Jqaa9szv6ZPT2XUQAwDVUVl8TY0j25Q1wLB8PoS76MOH36Ws9K8LgcSx6vIQgBK9D9keGgbp39+LUcB7t6BsRbecFQukPVVvAQlDkIuIaziQ7w0oM9kqMp4BZkToekeEEuX66oWjabQYt2RKAOayJq+5ehwisLRPOGsYYxAtoBH/3lGUlHlgqLz55luHV197vTb/4fjx6W8+dfjud/+TNUVXw9MkHPXuCNw27gEgW4gEiJchsCfBGwDyAJMIXaba6XP6m4W4ozHpwyRG7B4fYcBEFDESrEQZTjOTUk/5UNfGyU6JIaBiA5FLcRANKwVyCqw177EfRCVRBH8ev9mBmywi6KDXgcEA/fpdJviCnInijlxBMS9jdiKFBA/auF6fr0yeNuhFx0SNOzLrd6lhUTyT+8GDRFfJsMVxN1XTZqAAVEBMZMqRnKvPtFGAA8ozvf4a1oWxyXu5NOUk8tsGHTzKuWFItBHD+SyDceQ63Er5cPMG90Vp9LmiYPm86WuMLNbG+Xc0dGV4TeZFO3tUALB+SszUkF29cNATAGGn9IXDhhzkXXl3Ip3Qr+hrGZrDM/q3wI+V9ViRSJ/1OFqsGzAWOm5DA0Nc6wCoQXf1HqHck9kxWUSTYSZA9dW/431UBabq68UbLxydV9MOcsjAYAF26EJ4ilJWelxjQEMHdkamCiEyc2d/cLZJwNgBJOjQ8lwyusp3dd7QUjtSnSGpz6/sn9VrLKWhehTvhqGp+zAkyg7dyFL4jOuRhaI9eAewFNsNvWWDvHo38h7Q7ZGcq0zX2EgBBrGjrFePht0RaEvyimXMZKu2XUm1HDIYJw8nrJ3lVODnvujK3t+c5x4yFh4LAIw9iP7HBm7De9GL3yuANQ4dthrPBoxpW7cDkAzy8Luqcma1FVGWQwKyyLyW4YDqyDP0Gjpm2wSxD9En2ZXQqFAbyqzvKDlggDc9F5qPbkqJfvsB+rf2TO8OOKN3oFesnoDt2fJs2fNDE+wrcu7z7bm2g0XmDeswyPrjnzzKYj0cDjduvOAM/QQNJjAxiS3YTpwhtB19NiB6VdEgNxiGNBw65bu7dUR8wJQeI9esw04AR9PiDHWEFqBl5IrlHJnnDkYloaH9MX0GX0f3EYAP8IttQoLPCgRPwAd7Uc9hkJ7tlNWrOW27sH29B5MxCI+1DF90OraS9cK0e1lya+7PfrP+8MC0m6uKJT7Pc3OfBPEX2DTZlABYvLdl7ABs28aJ3J2xMqu1B61h0CtkFHa1DjaL5ISWkbPIsBddb1l5Z8v26JmpTJiBUbH70sqk5brEEYG4yLF71mUCKqRz8aMAjPRZglTomrbf8JHwi7GjYmPFu4WWIvq2f9H2YMv4tt0MvtJru+Rg63Z8BvvVc+7ogJxBqk8az2C/2R9sQcAg00NVxOnvDGKDf7plBZJd70RgwIc3/Lls5BlOCAbgS6aKpJMQOOvl94xPxpqgc+yo3mOySUn6CGi9S7eR5VSb4e+SqMcgTO8Nenz835YTHsJ2LX1h2WcSMbSPm45jWwA047tRGemzmmQSaML3o4q42uA04KvgQkgqNp/BsynPd/JJCNXAatPB0fUV8OZeWiu0TgY8a0yGbmQ3eEJ4OUl7yITo4yR5tQ7uSh/sggRcp4f12CAOkIiXBzRNcqFP268Fzbddq9+DaSz5PZgAcyTav4aPeW8CHQSeoNHYV9lj3jFy/PHFW21Lc+7Yb5wZdNb2LLTTfhh/1++at1tGJMCh9ewezpLrrEMLU/CZe/g5d+/cOoPAME55SRQ0xu0imBE6MH0boA1GoEDaWDOhQRQjIWBslEoDNHy2BS0/ywmXkN3ZhluwO5t1WgOw+RieAroQaruUIeDOaoFhCjg73HVPqItOeddzEYrtDCBMl0Fq8I5+rbs3Ixm6OB26hzNEpmeIHB6tUUh9GzC6/s6dW+lxpWlv4/gBDrAm/Zs+Eggb3Y+ML84PBkQwsZ9iYBwHonqAqdwDpaFrHY2Yrz/4/Vceymwq9VpVz9VttMRYIBrYzqQV+wzz4iwdqZ1yJt7VQ8Q8sCHMRARY55gyuRg/SsdPOd+eMo6DIoOSZ7CnCIceroHw4hoxs7KK6fkKD7I2zrR/f3rNqZCDflHUC5yv8hQ//wv6/6A4mgf6vVqmYLQs8LT62MGPNqw0ffnTT5cSI5OgwTkMcXgKoYmyQTDGMYzSsaE4z0QmtDELH/Eu3APF698zaKuDPmO0w7NkeS7mmB9Ym5VyDQyjnw9yj+ey5xhmHRyCh5Gn3bYAPoeeAHHbOMcoJMpNKxWMK8CgXSI4QSZPlVTpWSKrXaICLWw5Gz4ADEKmyEjS+jvj3ucx/YoTzLgymQWJhq+ABQN0KstP26uHFv0YAAAgAElEQVT16jMYqRhuBFFaZur5BpwvXVpOlniYCgiMQa2RgYE4DKtHHLwx2RycNeBSZ/oC5uJUEniR7Ne69HtksJ6t0lv9Ttkvr/zBqw+lXD2l7b+pfwtIffnll47KmFvWwNvw/3KKJ5MKuanv6G8bqe6nm95QOjMZjZI5CYTRH5TM4XFax5FS3zxXHVQkt4EuDLQ2Zg0izvX0o+LstTYDJQ7WJdCErJPeV6bQB++/77UxmAXDlgoHDFV4H+AFAOLUqUMuLz1YGbNkZBjEm1I8esUtw3iy1TeANxlrQwhU/tCj0XuigZz37x8+/eTm4Ve//OXs85wLve4E9iEboaklZyoLgb1kjwkIUva6+PCc7MO0ESDrKv3ldobBylamjHcqnpY+NICUc9F/rLWdAQz0dYY1zCfvqSFYGN8pb6Raw9O5Z8o3NKrncDYM05E9IV2hjBzZXvSeJPuDtcm+dTbrDMTAhrEMlZy8fHlVJuCEy+YgswR5Kppx26eZNYBNmRkFCfLrGYBP0LHuiS4DWNE9+Vl7pLVL52jNknNMQMdJ9PUDHCCrdf2f/MmfHt54463DO+++9zclch76+ypbXwDr3//7346D3xV3k1FHD0ACnaIrzhOZuUBFAjnTE1E4wwpIrz7KAeeRJy1nsEE8kGjoCJ3G2WHj2B+RngYgUQ/BWbPo4xO127iknvHJjIP3eR9K43GcsRXwO1MCmwGR8Bh+EXIFQGRlr5cTj82EDUavWmxmbJwFNlF6fO3aGt7FXAr5c0p6uXBRrb9mnkYBIg0MKmvd58hskirLxZ5iTbwPjjxZX7QRgnf0nugaMtPJeCQoTiVOQMlpTzSZrwAQ2DL4NvsMA71kENWeI4J9H/o6tQGTuKR1AUxwvWxNyaZtc8a3l/5bFUMTtAQQDagjEDjVpshk7QHXaB2tkwlg6TuBq6XXTjKJ+T0ykT3hTETXlssDzLQthy+NDdJYBkER7o8+BhRkT6BvzgudAS1jNy6/pyo3YsdEPqh9nM6Xfp2m55obcQQSAzxK9teAWZLVVluLAd289hqQTIu8jz/6yPu77PLxvbBVCIosvEd6YzCYlLwnyKf/GjTELkH/cDaAtMg19lB/Pxp6hLykzL8S3qAJfGbR/vs//7ntLmV2rrVPEpTubX9hDavafI6Pqv0/ygau1hPaA/wAqpzRo9o7gYqPX39stQ0ITe+KG+gdnkI+8fsO+AZ3mkqBkUe2GS5fcWsT9HtkXsBq/HLuS7C8QW14Qmu1LU3budErGsJ97erVZYOxNrUeuXI1vM3Azsj1+HucvbNXH39iAeIoaLLvCepj83i/j1o77AQ2eJI1NCjdih/9Frm/W0PspITjoa224UZfWbepxyrRDqJ6voDsqWJUHoYzDhBJrwic2pVdMJ/FMQbxtqNffUUwzhugRZGhMHkGm7acn8m41EFoeApKM4JmcPchIt1ThKweISb0EYatJPm8Bec5hXgEpjxYgAxCgEPgndVPSIyAQX+7yr2WEzDNyM2003ZAjeLpOaZ7SInoeSgvAwPOAlOv0zwDZW9FLGO/Mq3YH0pf7cwP8wKO+h3WkJndBgIDXdeTUaF14KwupU8JUEVxdc9XXnntoez999KLLxy+853f8JGlH0Ym1oVGEm0CtAKE0pkB2KMsAUYcXzZYt0ufiBwSCWTf9BmVIyLgdpP+GcQxpToSLPqiDAZFiUMMbwSMOs7QSW+SZDxiNKMgUEIAiQBI7fgwqAD+xqnHYMcowQlbinWanMO/bXTyGe7J+n0PeqtW6V+Dv+bRyYJCDrSgbSMGwUgvQAwUnaN+py/aPbS8sqLOzRdog1G99ooBcJN5hWHre07pi9+P1gfV9w8e7yzUBbZVaxDvy8hCGRUARKaFyRrweirThL3irNkjPsP6TtfbNAUohEG0AJ2Tcj4MGimObQihVGZi7fTZwsHm+SvINufNniDnMJYBh6BZ9VcVncfwTi+gltHIUzuK06IFOXdUejNlhIDh6AzRkmXBGi4XaW5HB4BpdMPinwJeKSuxnpwhhNCD9QHDAe4GeFDGoyZhq0E8IAcGsd/5sprWB3RSwqr2Q4Gqv8t9VAWoahDVchxWl7/dj3QFfqd/F/yzshiLltHX8AR6Pkbb4zHiB+zCvmknKVmrAQ9v3brtACfyAyMOXjGfzWAE021lztgwr/5cvS7T+cgkeJlKFWge+wI5ofXcuZOeoXqmbIlE1sOvpzobsIr7IeP1PTZUsh6gZ2TnsaG5s9laxvjnbRgtns2zZNCnzylTpDtTmPVo3dyTd80tMyBMvGEbZwZMIQtbz4WnAhTqc3Iq9ZkdMEz/MJ2bAqSAHnpvfZZsKhyEZNs8tgAgQCL9XXpdn/n4448PX/3qV4/szz6jZB5HR682UXawNIH4bvUTm/ZR49Qg46i00fn0FG7kn/YK+UlpI/YLerv1OTK69WrTXwf/dGYEo+P4C2zNF58HJMG5UTsCgyQTkA34koGgOjutRUO7JPewuUS/9+6mhDWASSqL9IXOZ3aCfvezP/nTw5t/h0FWZfFLTi5QpWyE/l1k1q20T5uqF3gMfYWtoVuopFx8r1JOT0y2rxBfA2e37QVkFdVv2MK2gacykO/kVWIz4pBix5nnR3Ziy0UmhdYo04S3Mzwzpa5UNep3+D9LnlXLo87exS514Kv6mH5RsAVaPLVp4atlU/5r8t50abP7uu57eh4wEJQlle1EBGjegyMJE53cQqrssiIqt5BU7MR2vsV2chmxrCGVi7AIAqTkDFfgmCRIM1U2FVkAiam70Z1aa+3fPus5hL+kpCICvlXA+/YznPM//2HvtdeeBisQdSi9v0TclBhzFmSRrMoAjO0muSRcI3IjDrcmlZYMnLnNehyl+HJWknGhtdTnkXOcO3DuOctRdkVeS5mkjCfN/UTIfiRnyCefXH7pl/7K1r20TLfu1DgSGdxE4u07kQEqpxdSKPV8cVALC0r/cr+rtZmMTvRSVGPwlSQpQUnId9ZyiZ1nz1KXfzrDn/EwZOLaPeivasrGunFv9mT/u+8LcbMR1VUmkWeElGK/8jr7a4VrRUjyXtvtLdf7GintQH3z1AJVQK+J1eEKqFe5jpI5c+iAxQUzmGCLo6dI38/7uOqFyhHHmm3QHvWBb4X7kZxXOrr0H3hprz8Rq+j2PndNJCMzIPawL8A86GfqqUMMI6+Wl5l9hcxc2VmBI+/9+Z9fXnjhxT2jREdLoQtzxQ6MPUBpHo3LjqWJ4s/zaO+qjmhwDnZqbAYiz48SYsc8Y0OkuRxnTPNxjtQGF5N5ZceVnRZ3jEF0JlT6UUFfcvyoaZab7lFqQufFzTYPmYrND18i+XVL5R7mjPWZk/xKjdvobsogaQxqaMY5DCdyz5+BI+R8N88WB1T2ruSTMABZBw6unIAcguQaC/I3ZwqZpvth6xENTTBC2wIqB/n4UUqjcPZxWGu9zM8ZEyUYg8/deKpSAJ/R5d4DqYi1vtkKFTq2Tdobg+8Oj2vInJqAhLg8wK4nt+syQuh+Rro8RYw5AD1p+jvKaNLoxvMP6Zn3kvKUCZlw+vFUMTGexAlpd0q3vKyboveztUcRAihBh3UXeez5uzGRKBvtFAMFr4CNbns+jwjH4xlVwyfFedl8DY58AEvAhUAOYehN1HUM8RhXSgkbW9dkAxmsGwgHqDR4JxKtDUjNgdJWP4+EwD/47/6bBYUI50T3SvHHM2MQ4QiNo1sne12/15tGusiQTRbwExGwQhyFNPVZTE6PFz6K5CBRP0tBLvlI58f5fkBrDJIFubPPMIZRNFdgtc7WoJhpR9Bq/LpOFqQuAijGToT0Ata5LsK85+tnjO4RTg0gAHmt5Bq4Mm9EYlNfkGfnWhDjuj/j1Gukj2z6x5DQndLvMY88IupiU3lH/jQAxzg4p21p3CZSq1C752uixj1Wzv4WO0+UfIj6kRmTTo9SaLIV+dQeZuaLNeBsAtwBLkSvsK7cj32jMUDS67Psyzx7jOso8ukQPt1ilwgZAnrB7zzrGRTqGtRx9JxVMz/te6JOAlaOxhd4oPe5xuDm/HntJ6Khwa4+b5JhZJgj56a7aMB+arJi/DfQXv1VRFkrZ/0NkaM5a0Kiy38IGHz4YepVXuvE6CrG+3mVn9dS4i/nX4rC0vkQocqebKOVdUfX6rf1+WQg0OXUcnyMbeQKeOOq1MmQiQC23cdTDoi19Lko2U39J+vc0vFd4wzgS3qexrHE4Eyfz8U4holI8fe2aaiMmcdX9aEgG7kX+9e1z1buCAOFHPH+nKYGyIcmybgeZ/RnjItKjTO5NQbSyqGRdzLkmqSDVCC6k7pUIT1ChNjBIYJt6sNRm7DHmXEJI0V/+pzY4JwmfFNOBJkGwYdcUbSqwHvAeQgHAf0Qr0k/1H1bb3QJA+sfyY0biV7Xj2SXXv9//vRPjRe+9KUv+d98VvcmCgVcpWemOzdpZJvdIgd+1WkDU2Gc2glQzUa7NJfmoyNzdD/qkYFxcWZKPm1pnSH7kV04pPR9yFHWAdnEueNs9pjZN5oPkyOVEs65BVd67U4RJYqaEQ7TvIk8/3f/9t9efvmX/4rXSuNv4xn8pr2j1//1//Wvf2HLBGxzq6/9jatybYsF5vyyR5hLCCCcSUcasYjNEGSuqfvggaOZMJI5G5Z9VYOcaOfOYkE+oi+DN8bmUQO70XshJ6KTWeczWSLywh2kafoydgpR27oXZGICJxJsoB+efQnYwVetR9jTlInx88znGiuC+RqXIjuwwQiOsO6ZwAmIAI1pa+fPGchYj1JtaFecyo2psRWZH7AKtgxdtpFrhz0qnHJkyR33GCegsNOtNCVWJp7tnXEu//jHPzaOVpR8nj+khO5N35HgIDlPhuSmLIl17GFXUX7Etuo0Xuq9xLPqOcGIjJXaregDxueIwcGRuiZynrlanTnr2XiTPdKYDFnGfRsvMz7039pIkPv13MjH1g3YA6yLyTds9MGuIdkm8GYGgf7CqU8kOISnM28zuA3OiB6JQziNyVJP27K3zm/bW57HIVGJgjSRNPoidkeaJ+d0RT8fARqq2/mJzw7ZG5Bk4GzpUp6HxmasCevoM1tNN7E70EVkloKzOMvGfuMI4MxplOgb34fMFJrTTfQ8AReubVpkq6890bSb2Ucq/ATrkbmnZ2OPxH4ZF1I10RUh6X1QJf+yHzL3faauIkTJaLrEVkGuisPQ+jaXZR7jxuXy0Yeqr37X3JrOp3pMfPnLX76qp+9a0RUUFD2d5tq9D0WqCk8dNkxs2y6tEKeB8NbBYaUJ1uHk5ww0LjiwQRxFEJZ6xi1BUIF8vMZ+4TywTzi7bV9q7dSrSPyJ5lhjx+niyHiC2yqSm9rvZEKx33S/e/eU3RZHt4JjFNmsubUeeqqI1QFtVwegipdfGeoz4vY8hqwM2UgKmB6ojZorYXaqidVE0FaKqYfjgHFNNoEFV3VK9CagO+sYXO5WWN20I8SP+igSC3gYdrGmdobfm8YD8sbhCUHw6rVEn4RoauG8hs4VcXAQOEQJE9FGpErARzwBnYIhD+YnH3/keyB4e85REAgsiCcaHAAOIBBRSmzAPkCkfOM9VDSGPNcoCo+h6iNayZQR93u/94eXd3/ww770z/1vAdC/87f/86vUWz1Hwu2TNqc54WDqt8CEIi/osAqgt/dfgPNm0mAoJ4GS1Vpaua/xcHiimENqcqAQTA6NoP1X/+pfXb72ta9tCgRCBmUiI0QCczsfTopp7z8mHACw5FYRtOfoJcaGEmqAwbVNAjbJO82/eHaUNPdHeLYhlTMVRYAxjgD0/p1IwiZX+vv6mxRtlCgKFfIwYCJG2dmwA/ACQnhujxljgZrEAIrq3L1e3q6TN6TpbvQCejyHzzZRqEPkWgl3IxvkbtVLwsMPGFslVDVmUebcv+eR9yBK++wSbdvAhtQKiALL2+54e3Waj1SvBvHIM/Zf7yle4znwhpKmtpHGjsYIwDcILznea2sAOM3nTAiLAK7ou/OeJFKAPY0BqdQlRSJCdrF3mmBgL3Fe9RsSgXXGQaYxHOcuABQdqymU5zm1FwM03377259Lp9RftvBW1NVrr716NTeQJm2kovfRbZIhXss5hzhUaIZkUDZkmo/2RCB00yTJcn2OWrsxzg+y3CT//ft+zfvk3r0rj/ka+mWotNNDY2bN0b0YjMYMFSkCjiLKQaSqIjp0b70mnWNnbdX5OxxwE2l6VT8sURHgstYF7aVvrMY5Y80bE3KOkBXofeRX6zJIkiOaLGRNyJSj2ShGJ/iJaB70QiIhpvYdpReM+BPpgkFDOvHimiUilaV01LxFTyhKNN2+J0tgMJ/mhTEJ89iZ/eCBI/ZEqON4lZzQe/q39pOi+6SPu1yO136bAR61HPU8i5mnlhm61nqxIul5XXOOo8Z7eqKSiMhSox9h7zSYSQmHxslLRpbBDuGAvNSaa1ykamsudU/WBGzJ2oaEOZqWodcbpwcryNhMxMcR4TFOWsgr1yumCc+nxtU3Zo11X4yeJu+N/YXzhyx4990fWH7q9y/aj5xROKaQh5sVd/Om96r2BP+1/sIxZQLFqe3Bw9dZXCEkqNULTupsxY34V+OpcWo3WYpsVa1N9GiXkQBXQcjo88ht8UPs1z4ryA1f2/Jd0d850/r8T37yk8sLL7xwlRbOPr/Cy+Pg6vNGdKDPxDQ8RF4wLhO7Q3j0fCP32a/cEx0lOc6+1WeV1YadDR59Oo1wCNoIZkiUPHIIckXXkPNW0Zsm6ya9FrkYmZ2SI1pD9B42UBzNqWH50Ucpw6Xr0GFcf+M0UfQ+9mTPV5x8R1AKNoEi4mQjB+MfOA7dnLFHXrEHsDEs48f5fdgIkv1x7pucKt6hbRrkEDIVMoo1CNw/sg7RbzibwB79OWQ6pFjj7iZw13aq+ruWl6dyBZwnMCbYU/9GX/u1wfrS9yoFo3XBLj3jU8guXRssATEEAQtPAlYBp7KfOJeth3OmIlnbwZI5oHZpnJQQUKwr+i4ZXkfGS66mNU40+gaY1Lrr2TUO/Se9C5HeZ38dRaesP5yQyJK1aQZDNZ7HpsCeR4f47EzWYDsxmy/gzIocbS6o5zXCDEd3ZQVRJko4p2rVI0PQ3Rq7dfG94BlknHDJ/fsPLReEWWgyKXL0Jz953+Nxiatbt7x3KHdFFoOiVdNUNOMLJ5XMJ/DmvBnnFqWytjRWMDLnRWus/zT+JaKfpbarziyBM8Iutp9cf/mo7W5+bohryoAg0yD5vScePVqCHmxBLVr2H2skuQOOCcF61Ott0h1ZxNyCM8GNGjv2R8QVWfJPL8q01P4Msfr0SWzg8uKtYVFeP16DzGvBSsonJCGbDCHJBmVBdqNWN1gEFEDNn50vOkR8FArCGHLRB5bi5zRLIM1+DHOEFMSpPG6Qvm1s7CEYkC0hBjDUFnOXyokE1WflGY0AihK/ihidqFhIgQjM8YJCtla3bARVFlYeiHgkGCfh9VYulbZClAqHrudHn+sarggfK45ZW8BOKyHAA5/zPAxJaEE5kTqsESH8kEbf++73Lv/89/6QZf/c/H79td+8vPlmCv8DHCCPJVjkZWEftkHMGgKGAAzyPHnPDLGMwcuhRsEQ4u81FlicTsDd4ARFDJDAqMGjckTbiIhJsWnWdpX4KLyr2jk1++uJLCK21x8AgRLydauch18vEgMSWgoegNJAAyDUr3HemlhF+Z6v0cWyd86njIUVHE0Hioi9BprTDbGKi5+fEQISR4bGdwjVA3jxDD6P1cjPY545ppSK522UFNdaQ3oirtYgPUUSWzZOYXTvk2n6RQQpBgQRtpz/jiTDUCbKboHOkEyU+ViXJABsorWt5Kqgu7zeUkxRJEeEaWSRQHPk3wJBjPdR0ihsUvKP83PbAAG5C9GULow4kOIRbfIGAMRa6n1Hu1WdwDUupp4m8u0A5zFA9Ky6Xu81CISz3vK5JpXlyuirGsoVEcCa6/kMPC1jAiDs0b8jx8Kjy7e/8yeO9P9F+3n9tVcdnbpnq+pO6rUmodnDGC+c8zXwK1KFvYvDNPN/RNm3nDnkfzUDGDxE1odIHpxA1GVdAm8iNjvb5gw8We+NfLJwmBIgQ+R6jGPo6VoCf/phv3Ae2Keq24cMad3BPGHEcraYAwCogaIMmbk/c63vteHOmYYARrfpd4zxpHLh/PFZmrqsjSndyGQi3m+rHh/PXQYOspKxsgeI5CB9DgOPsXWkMDhVzxmSM6dqP1vz7XX59PFmqujfEKvW+ZfL1in95ONHF6Wtkk6NPNFcAabZm8ylfw/Go3Zs9EWIHzKBqOGl98B9PDuRGFov9HITEsg5MEowW9bk6rvPnrnOmZpXKUIYIwM9rHNwHr+dGxNp7Qi1if5bvDHynbloIwwMqWcj5ZjPef0Ko+e5HEO1n83aCOvcNAmEExk8gjG2BjVlPGZ95aT61tvf/kUTqZf/4rf+7uWrX33lqlGtJsFRNXfuXMlU1giyxXvBpJzK1sQGgSSgjifkEzodnAPBjW7X++wn7RfLsVsJvMGGlHwAQxLFqfcsW10yReNJveD79+XcyHJyDohgRJZEBiXSCjnAXmXckGrIObAnMvuKCKKm89QStt0w+C+kczIBwQvYD9m7wReMTeNue8rjAWs6OCFOtiaqP1W96dEJXOssx43x5lrGjlUmDPsMTIkM0nqLYGEuQ7bfcUqwZJxqvHejIF0nZEQi/yVfwGpHpOIRCJQyNEfDa0fT3VGH85CYmkLpLgjrEBDSO6q7Ol3nJ2OK+UNeRXYoGzO1IjvIATzY+J31Z33RT+wHcwPKwGoOoUrr9XzvPhsc2HUzeTYwJb8ZE3bCmcRxFmRlBmOjoWezpskewzZEd3N+F29Uk0v2i86Rdf6Uvzqfdc9DNd0yrnJWZAKDlLbe9h3PaQL0ZvZ39rvze+2slC4Rwcea2WEgG+JyfH4zfVwOTiThUfKCezShDk5Dl+v3nj1lSUydW9bVgV4j/fssBncnml3/idPBgmN/EzHZTlLONHKtCXLuGX07fR7q7Ps+E/iBTKQhJM+jz5j3kf4upyjEIN+LHHnkNXMTNznNPvjAWSpgO7KaP/zwA8+r8Al4UnMmefril75k/iAY91xCUzOi9coPzyenjUjxRMPGUe563FPKyM/gJoKyp0Z/jO0dGfLxZn7punB3ROjua7eCS7U2z83Y0RnSTzj4muQO3lOd5XA71idD9jLXkKOUY9JYnVmkMQu3VgMrMJZ4N9Z+nWLos5vSVSltcCUbtPc+/ugDN6/qheMAd8FfjFcOZkeGHZMcwenNV2G7PKgjAOuAQ2LgfbOSncWByGNRLXyq5gXkBiCtjXsOex4248EoDjsQoY/R0h55z8M0HrKhbmGl1K6PE5k09WFiJCSVTQIG4IsABIjghYmwiBdKf3NoeSbdFyBM2pyF3Da6ufjQaRMqJYP0NX2vFShRUhh+n6VkeF7mxalmM0f2dE7xd4C+jAkpXL3OGLnutVd7vJI3b7re6ltvvf25A7avvfabl//sP/36EirycOAlynxkyD6ok5IRL1EK7mN0JtJ5PDKTYoFXECPuUKrxwKAwABfX+zTeTA4xRi+EAO+NqJuadQGmpDxcGS6kk5JGONF+2k/djAsF0yRGnzkWkH1LhNh+hgmrekAoMgQO8qAjvtso3vR4PKHTkRujsUHv1iWqFNcFEQNSFJ2hhhhezzk/dIhdcDdOGIQtBsEaG7P2yLPeyIACr+kAbQzUc5rXRbWn5L07zRNELl50Ir53nqfmY6f2MJYFQ+PhJzrTSpr0+Ir453t6xlYOBtjT7IF9Zg/1gC1kaspWJPqNlEDmkU6WkLntsCHqEIcL54zzhAzXGnA+JC8FknT9jDX1UPXv3t84y5Bz7GM+o3tTMqZJIa6j59bfkul0h0fu9f30N04OZC3rvmTaEHGtXDUP7RxTAzsMCc69AMmf/Mv/7XMpJ/8yBTf1U3s/YyR1neGVEdQFq3rI6EayAxqEQ8CBaRY3CESOp9trOdGd7BlkGro8YDffQZb5DJ1KduxYBrsgdyxLKP8xmMJpVD6oibg0dro8uzxWDd779y8f/vSn3icvvPji5cZEXi2mGmyiUkEY0+AN1gs8FBkVkEnUij6j6AYBbelzGmh0+jzyz6TpANM23FpH+YxOgwvmpx3Ere8E/Nn3GtdiENWInZpZeh8SrqOKRCLrB1npM3k7DTMstzACq/mU7h3SRlgrqV/gXJ/TxTzKfkiEHg4cyQbNa3e3lXNUEQnSncrg0bUUCcczcT+i14iCd7aU90zS6wZdbPSI5liNm8CE1894OJ4IHiDCaXFYlSFiLLdu3TVmRaetbK1oN6/jjduX23cSRYr+2n00jWExXnw+h6DWmGWQ6DUIOLp5NxGR+T5qYxL9zflsfECUCoREDEbNd0gcjGCaT2beopNEGpKmjCHKc3zve9+34+oXKYr15ZdfdgDBf/TX/3rKKEyPBc0JZ93rNGUwXOZrnIxK2bTcGCfqYdtlDQ57JDJx5W5lz7S8acynPfnxxymHwxmSTYjRvDhcHZhVk3Mwh+WznRFHnTswJRjisA1FCD3ZMgY0SRJup0xX27pNGKIH9Jw0KWHfx3DvLLS4xrosnaMoR+9DSFOCyBhiHMZ9H2wMmh1bzq0dcNRn5AyvU3mIjZbNur/ID2oA+kxPyr7WQYSpzg1Oekp+BLupdEzKx0lH3Lt/7/L+e3/utXnxxRdcI55oQTm6ujHedQ3JkGiqFR+cepkI+sOJZ8gcYbIO+YgX2VNpDKzxggtXJkzk4B3XW5wmj6PfWrZDmLQdBlECBuPa4F64iLUPihBqAgddT1QjZ4DMudZb3JP+D9IDcA6sewfBINP9vGMDea9QQ1L9VW7dchS25B34E9zJOOEW2pZZfEwAxHALxjPjNNtMruFZQsB/YJJ9sxNu3b48UXuak+8AACAASURBVOkC7ZlHjy43bt24fPCTn14evvBC8PQ4a22X3oveZk+r1ITWzfZaYX7tEZcXIDCOjEbV0/zoo8067HU4O0T0XdVB/dJLL22wBk6HPneN9XZ/mZBLgIfmTJu2iXxsMt2ffhDo1sYfiaAO34RMa13XmLpr54PvhHOIKKWUUmdRe2yWwcmEa12pLBXNffNNOk8ffPBTr5+uJxtYmEXXISsGR0lnRcaBlExudH7kT0oBwI1EFwSK5qzHWZQyAHEusU76vsaN052mejwH8xkMHk6Lfc2ZZCzIYc6QXse2VRCECeNqQpeKLAceMhd4647XEgePxkEJCJPm41TTmNcRrebkde04gu9eEcTaN8KINx4/+vgZhgNKCmGNB43DZ6Ewk83DtjGyQn42gD+D92fAUXvkDJhIhaVjrhTgRE71hLJobP4WhBxcgwjus16go+6drpd0i2xKwGSDQQl21aR49Enqb6ahiCJH4e+p5SNDPyHwUiS+3kRr/Pt//+8vDx8+vyDGG8ENXIhtC3GXA5UCwboH3jRNGV6pgOUUSNi0xXv3svGmjsXhWTnSJgDZRAbw7Ca9qvEOm9NzfbnYyEFJoQT4DSDRtbM54w3T3xobwAXj4ptvvf25JA3+4T/4exYYEV7xkMbzoLVVWk68LQhIC9RpxMC6RfAm8gPhgVFLFCHviSjXxTmUiTg+wu6dXm9Fk2hJuubGyKSrY6K2GSvCflOgq7gyY2zQxTn196ZpFGvvboon7/oKvDFe+b6/WyShyTdN3NTD4fzxm/NjIrrSXtvj18QBAPIwwo8aUMinlQET5yKAaK/71Chi3SAuOjKAUiObClPajjEyHt66kjk0uakUZKI2VjFPfS4L82cyqifNqbx/68Hshi/zPsaL56Jq/WDkNMHXCglFdKWUKuIYwA55b2KJCJKKmIPo7jWQ5y6Fy6Wgsiffe+89R5JsVDUpHROZwHzqGSBCN7r0DvVaQ84QgauxifTRWZBRHYUY0E3JAHtJpy4VXs8zWEPRNrlpGTjgHCNuHYajN3QnwCFyzuTaKGYcKwD0JgcOORHQr7Mr2W256SLoRxZCIqp+caJUv/KVr1xeeeVlN1vhjHPO+nx91pnrOW5jyYAKR25FCRGpqu+1Qd3GLrpL1yD6yMavI3Pur1wHIGr9LEcqtZ9zdNREPSKrr3HRROpQ0kINSlT8v+pOSfmmaUnScUWqWiEPQebrEflcEdzn+dK+JOoBUouxNDZqogwDECOO+3CG0DUiEiD+uBayFgK5cRn6x4SM8Q8RiY+3oSAyCxA+m2O66FJrLg7bGD00JJ3osaBtRzfyHC0HE9EcI0FyS3OM3uN6blDq2rZxNCl1nYgX4cHo3ZBIBuDTkIV9DCHLv5lvnJ4hVxK8ELmT1HiRSy+99JId9JERyjA6Gmvm+9H5kdOT4jwG6NmYNxmuqLInmu/gCb1GtCdrRQrgk8ciYZKG1+dEn8PoPCI3QpAejWDyGXCgnnnxRBvNs0G3nmaV1GGdss/S5Aadk69NmQ/jo6xvEyKez0qtFQ4m+kU4js9rbD/4wQ8vb33rncu7775bGv+L/afKq3z9zTfilBy9SskryE8b/nYyTKMS23fJSSNaUt93irkjwJOdkWNXTfrmHOLEDJZOkzhha8pYaI/ojKlhkfFxEX/o5+C2oB/JHAWuuAapncWJINK6YyNJx0I4RlZlbPzHnoKIMLGg8iCzTyFHEqmXoBsCRjwmd6U50pvRW5InfNcyTvbY7G8IVrCDbaixEdOFe3b46C/bkWTE7LaEPDz2aVJ0E/mX55PtMvnZM9acoyGJKmtI84KcZT3SJCsNbSTX9KP10RypHuHits3InHWf8541PurvH4TNyONnzy7vv/f+5cu/9Es5m250qgAVkcaJgk/6cWpAZr3neep4ovcjbyKPdV/2AHKAtWfNldknmUuE+2LA6iGg26wuLxzYr7ct9TOkj9aisD37jnuB58GeOMead2iZa0x769ZVeYSzs9gBEOUcPsoiTF5+lVt0M7NqGJb1yj7Pz1HmA84F+y82aRyC6DOR8DqH2tvGSw/uX559evSPIYsIzGJ+RHvWejhri75mDWNCRsdrL6J3sEuRN8eZP2R/4ww72k/cDjZA45yWYVw75WrCSVEj3fb43bsbWd8yBJIYfKTrsO88VyofYvnac00wDmdU+CQBUm5gR+M+aklXhD58WTcWx36x/rUj88bl449UniR1Yo9MhehOOBxs02TNJGAwxubBc+kspjZrHDQqd6SfTXcfewrHNHvYvBl9l3wgcz4kv3UdkcfwKWDMw5mUqFjhDOQsOJ7X9AzhZ47Sar0G7AfkO+KkMa+IVc4nTjm7ygbf43hvXYI4QrZiGywune/aAfDkyaNnbFY/SBkqO9hSpKS7UjTcBxElgYAZowCDGhAeJXVsvgVRlRbBwx6bfQTvRCBBKuBpBBCiaFD+gDaFNOOh07UtkDSp1UEdYeJNLUGixg8mPrPJPHHMAbURx3trMHkzjRQUhqzF/7M/+7PLSy/90oJOH7iZ2w4vt0K5EWOlGXbdFxAfIJvxdJ2keJDksY/nOMA8QlX34pqASwCw1hSArN8xFLLJdE2IVTxy9rLNIdnXiBSZWj6ufzUpzCha1lHRAp+3yFVFrb75xmujTBO+TqqExq3zoHmnUDgEPCDjMMyOOp7ah1qDTq9EkLkL8KS+aT2ajEUIRGmlNtIV2T17gf0R4RkDra8lAarXr+qulleb8xCQPLX3qvC2vdbz+hrNFSGGUMIhwbkQuX9LUSNySEydWoCB9mGTcygExoCQB9QAmKlnhUFAdGdHfUYRHPVeaHwCADOhO5FmyBwAIHudtLQeb4MhA6gBxAuEB0D1c6FQIG5QCEtIVKpPYUX/2Z8Jxsz+c/pNkdWMvddxAcPUJuL7ADbWEfJxbrgK1mtYCjzyaJ60yh0wP1bG1aSFYt0ichzFV7qjARqKh/MQhQcwE5i+kfScUb6K5BRAEPAWSQBo1nVyDkJwoHDpiI5BhFcZDzPR/WRGXMm5qQ2t52L/61z57zlnup6AFpHefA4F3w4mRwwbIN26/OT9921A5uyE/NFn3/n2H//CpP6rc7XWRb93bwHnh4DnfLO3AagQJQbEm1Idwx59tmdvSBfvuzGaWCeDzvJgr0EzBFXuE+cMPiMAlvaf96o72EaecW7Z1/rtNHFFdhS+yX4PoYeXnfPfBq5eCy5I8zXSk3CqRLcn6h0Mszp/zutGiU1zlOAkujxH3vPcK7srqh15hgxWBCHyjDGDL9ZhWKUbTDhT2mmylThnV/VrT3WhGQt6z9GHDx+OHIwzBcO4U80BvsFzIrTzjOhhzuRivsnsYR55BvaPO3cvkN0/1qiEEBLeStpsolw0bxjtyF8wl6NMO/phiFmTnQ9EgGbMIlglW4L1QtDgXCWqItc+6pSCG6w7K8Mj+yqOYeEJrTkOH5x5GPpKWzwImhgV+mEPamyri0cW6hqpd3qcA4gyzi/3yZkbg/lWukqTycZeRLcoWgcdDrZfXePMitSzRSawX9sJdhg+RMwcRjF7+fvvvmvZ+4tCsL78la9cfud3fvvK4F8sOQRE5FiIOs2v5auIknP9SeG8k5zrz/T8hwANluF+tqemlik4h2AB9HlssBjh6P3I3MkMfDoBBjduOAU2mDsBHvrBqdSEXztXwYdEd/K9jdp3vx/qtU7pN5GeNN2aHgDtYGqCj6jDLk/S+iLzccfR78IGq8tu307k/jTOaV0Y8zjrA4ZCDzlo45ISRdfRs9F5kNfoDuQmMoDyAAR32BaSXBuyFGyue4eMztw4DVn29GTMYSMR/AA5S2Srxis5JxlHxiUyDFmcBjdpjop+h3DhvGe/JRDGP5W6nv4ukpEQ7QpoiP1+zFf+BuNha7XeZr34HGtBRCXvn/f+2h5TupC1ahwCuXfWP6szJnJc194xTqQ04+ks1yafMq4j+4vnVrNE/aCn8syp1xnyL6VZrmyPxQu5HtgHh0H2Q7J5osfSdIhrrBNmbChdIzauHMeXy5PJRIN8jEMz+B4CkVJ3+h56iZT/xjCQdVuqYmrvYueRaUrZosV/E9zGOkFSyvYiGI5o/8PmD6Ebp+aRYQreUKi/cNueB5fkieOBs952kpwJlEFgfcm2670JLtOz6sxv6bNpqJ5A25SRY61ErorE1LpI5rA/kckqKSCnjCLVjzJtg0WHiCdaWvMdR8sTBxtKDyj6deV24cu1y+zkjc2zeLpqqYLVsOscrDa2ll5j/8OF6dkpnZH7xsFk/nJqt+q3IkzhBbWvFHX63PPPh6ObDFZlCFAi4eAfgn06y4I1wYbO/ktJHT0nY2O8+rx4I9dYXSa7UlsRZBYqpwYLNlTKeykl4huTqiYPxRSvBWyymFZ+U3zb9yjD3kru1C3bpMgY0dQeJEWVh3X02YyHqC4Oj8DoEkWz+BIkDS54RjyiLrI7nRot/CNZrjy1u6AmBAZkXtVmOUhZb4IRMN7cZXg8HQHDoQ6QDfmpQ/fccw/BKxshoHtHYdmnvJ4kwFEDHP0NGeaDOvPbgon50RhJy2PdmqTRutMs4YoApDZQFepGkWldRKx+3sjVN9547aKaqwJ7rWhjkB7F7xFSkHQtMFN38mg6hXAFXAEMFdpOpBupmJAM+o3AjQc8e4koWAvRqUfUJTMAgm2wA0JQyscZuI62bqKMFDDGwH6B3FtQUTU0Q4wdXl4EkxwKv/zLv3yk98yZWQAyGxNh3HsLedNRDNRWXvAw+4wxET2rp3PqpdKccITsqRn8NWBtCYoC8Lxm4FTkxSr5cqZ4Xxehy7NxXngOy7nylLeSBHyw9uwF5oWzg/OHvYdiRG5imPej9r7ashUdXVvkqOX4KD3k3GF4xMmme6EUka3cr8ke5Ar7sb9jUFU1o9voV+SCyASak+iziSwL6QAgQIbFEEtkE3sQBxGpuzwT5wGCA2Csa1Czqfci19Nvz914nFG2GGEZ41EnkLU91u84G8yfAO93/vhfukHVL8KPI1Nv3Li8+cbre6bYm+fnb+Ob89QyGP1MlPmeD4jZKrOC0SE5IIDFPc9yjLU6xkKd4GQtnOUhMsiRH5MdgGEo3KDrI//R93E+C9AeTVgESAXovDcH+8QBoBTNIzWSPWacghwdAwf569SuF1/cms+cYUUWaAzPPXdN9GpucDKAf9qZEJhDk5HIQgzBXDv1wf2sU2tef5/PggHyNHvRfQC5iwEb41U5EwPsISNjaB7pnjbiqyQPOEoyMOf/0xACU/NN39e9IW5WFkyJF41FMkCAO7hPTqY0vYOsc8TkzTib3RRBURLTsED3kcxqooOGimSnOIOCxjez3o5Ydf234GqXCtia71Prq5pT0ShTe0hyMcZpPsd+U91UOaYw1g9DWnN4OKH0Pg5jzZ8aODTOQ4bbUDnV3z0MEgylZC2w7y3jhzg+Gv2E/CBLEJ2IPOVMHpk5iUTRXIP7yZBT3U/WlGhCxuk1GKLbpLXXJZFtB4GU8825+jc/+tHlrbe+9QtTIuAbv/1bl1deeeUqIpj5z5nPuV8MeTNp4ZxtY5YpGQH5R8oeuhIbSdf75JOk/HMeg5PlhEh0VJMe1rvj5GqyCsJSe0Ln1Ie0IjCVEq3PP3zuQcZe3eEbtxCBxnkJXpVsy/nUeCA+KJ8CNsUmhZgE7xPU0PhJhAO1Oo3ZKgACGzJkwu2r86XnZ5/qe5zTg1C47VJ03Bvbk+exw2FwnK4T2+GwK4SNVfNyZf047xKJl4AQIpqlm2geivxvHaDrP3qUxr6QmuhqsB/OMP12MMUQ5chK5g472PdxSRmRfSJ7jtJ6RGKir6LPRdjnOw4wmXI0hz1B9uedy2NlDYFzJzMQOcC40eet/9rOAyOAAfgcY8L+OeObg7A5iF0w/15rdCHrhhwDW4D9F3OWbdpni7MoYm+DQZZ0TjaAzg9ZX+IdwOjqk4AsMBap/isEBBw6MbPBmjGG1Lw98Au6ofFXSkzcDy4rzkDjdXmDh/cT5FUlHy2PRveju9BZPf/YVJB0q3jGWQgm6T1rHHUV0X2UXlyZ5EybBLwwX95n5rFCrOoH25w0/cWGjmKcmq6z//R9zZueTRyPyE2NhSAMbPvgwntLlmrtXObu+RftfOdsZFzUsc1YP/r448tDl95Ugyfhz/Aajcs+/PCnxqchxUMYSzaBMZhDylU4Ml5R70N0Yy/zPgF6nUXL/uiGwb0G6BtsL/aLn30aKFIeCqcuYxWxyjw3p2Fn+wThROYEm+jafFfOZ84x83x5lgwczhznl70DnyN8RRQz5wauADnuiFVS53QhwD5f4IERWihEe6YysiMShYjUTW843ltjaKQUE8j9knyyb653G8GM4kTR6bOEjPM1iEMr7oocMSij45yB+xSDJtV2NnyUk4gTIseicOk8iLDgWYiMUb2vpKMdhFPXzMHQ2jSaEXhRgFnMBalOlbhxUeHyjjpFmDWQx6BHQaxg31oXAQ1XdZWqrg0K7LOMWTq26dqbnljAi3W4aqAx5DFEPIdGn/3df/4HnzsQ+1u/9Xcur7z8ypIs7EXmk73fRhmgpw+s/pbCsMfYxZtTzw0yCM+KDRenHEaQIQxQqhKCdM9lDDTVYm1RyHzfBpKaUtiIjwJtcIoS4ncbGqTO+1rVgGj30amRE+esFboV5Jw3KU79UP/H6Z8jzDxf5dVi7zVgajJjn388Q+doVQACz9qp3Q1CGDOedAzBFuCQF4DTBlj+uyK79nmJ7CxvbpMVKNo2PM/XBQwAthir9wXzOmRIAxuPc8bFNfXaFZFb9cCYI++NaXyHwaTvb7H6SvNrUhVDyCRFeUVZLys3Zy0nIgXHF1EQIRIO4yFAFhLnqNtzgMhEd3L97siLEd0ERwyOkDkmHKZkRtJ/I+vZ9z4Hm5IbMOHPqJTEybMKkPIcTeSNz19lWGjMTXJE0ccGxGjT9f/4j//kFyL1X52plX7KnllgVYAFeWegQlTfKQWvDRv05xrLVcqmnUkYSJJr1BA9A3yA8OKNKdFy5243YdMeOZpv6B4aM5GXCzjb4VslkpAtOY8il45IV56rDQ6urdrvOEsAlrvf5rwzfs0Ftdt8vk+gPal6EyngGnoBm/2jc0ATE51t47+JRBJ+AZyyTjLGALLonzYUIcVILwYfcWYtR8fRa6w0WETX4AxdyWdFJAzpiF7DaOc5cJDcupV0RiKtcLS1TLUzuhzLnOnswaTY+jUwn6PUDkxKah2E0crk0XGd4pb058gkiFZwVHT44RiCbOkoHwgD798hf1KOJYQJY2+MZXljORwyW6VUYhiHkNWPMYKyloxRghdYez6DvtB4waAYg6w742/5qutrTiA+FREbuXs4oD1nEw2Dns48HnKZmo2WE0Oe6HxSSmkjiyaqBbkANsr8xMg/cFTw1mKb2Yeqwfr2O9/+hYhg/cpXfu3yX/7ON9YxhCxCfxIgI+JDe6NtPvBG4xnmFv1JpKev52ioRPV4nb3nUre5MZXG0LWc104s4kWOIhGDqwc26ii1gVWSS+91tBHXMYafGpXoc8a19eHHeZUAnUlVHicBqe2tR1rOtf7q+YScYG9qHPpscHrmgHkxbhzbEX3pCFQ7cmRnPzOxiv7JesX5cci/lHXiPiJIkLF+bsn3U53BzNfjq8Ap5ktzjuMIsgvCLlmN2R8QFSZ5qyGd7fWK3NT7bpCniMSpPW77qMjwEExPruqvQoiciVWVpiDKEznMZ/K8aWhKejXOz45UxT7jtdZtyBJwDLiROSDCD/zdGBG51rKHs8S671rNGQG7ex9XLWzmGB2JA8ANNWmGPHg00d7JMEXn6nvIedK6s2dT19vrPaXqODO2LyZwQRHNbhI35bqIUNVn6UGDY9KZFupDQ/r64KOO9MV+Zp9DViXj8ggo2kC5wd5N7uuzGiNzwVnwfquIw8Y66DnmhWC8JfaqdAi2TOM4Iilx1GbfH2WFwGBymMLRMB6RmuwXejvo+3YwPAlG1PvsAewV9Knmn0xyz7tLESUKGRyAjuWZkVd6PzI7za3Ad7qXvgOuWhtJJPs4Z8Dp3EPX5ky7N8fUa27MZNl6UzbgwWt5D49sYMwaX8+p/o1jmkAZ9gbnu8uzZD8c5Yh6XfpMBgscuHX5kUui7ts+IYsS27g5RjBRxh9iNeWt4mQgGpzr3Xjy+JNnbHyAd2++NXYrFV6fF8ihlqYutqkPV1EPU1uMBgrUToWAm3TXaNprYvLYMOPxGtCMsOJBdQABoZQpQElh9IbxlmdAi6FUjHjSF4hVuLoMEvMDDnE/6gmZHKhoLwta/08seP7GSJcgY3wrVKgRNgcYcMyBYEFQjBTVxSvBvVHYhKhvCgsAZogEDpg2qa7dNSu6fAJAnfkAfEI2aV1aWB3jTqqy3kc4GSRVbQzuozl69/vvXv7Z7/5+y7qf+98Cmt/4xm/buCRNAGGCkmnFhsIEmJGSrM9QNoD9iQdDCjCknrZKhCnXtkIYMhQySvvUgnYJUkXPPV4hBlDTuqrIu8CDo2mmFAFAoA0ICGO8hL72NO/AcIdcQyngpWO9ER5XYHsUp57RZPEJKHlPde2hqqHW57cjvv6DsmdKWNgZUQ4RHDxHTO7UL660epQSssIKpkCgFdo0psuRpntp6v14b1RqPAR5QAm1krOdkSnITdYag/RM8jV512QUacC8hjFpAT4C/bOuucbOpOZi9PT413ipaOm91pCSuj9kB3vChGWd9z0PdLEscv4sp9swzzMJlAf8c+a4HiBSKX68RvQDayPl5vpsUnQGHolAI10fRe1mQaduuw0QGKfWFDKbPdBKdw3EaWBHhC1nX+uCESbQL/Aj7/Kf/Mm/tOH+Rf9RZKpq+nEeer7acOGMsI7otTaKWnbxvtepIq999oZgQkZz9pCxbdgt8OLcD9mPPJUq46zgLHyq1NXCJRrLIfsDoHFuOn15gCZ6Mc8h/Ui6eqKcAdmcCeo97dxMet3uyZF3AM0+d93Bl7nSbzV+0fXv3pkUtDGCW09gFBNh0BEQIh0AtGACHMHoez070WoQoCb3xplrw55menN/CM81goiIV33RIRJC9InknOiBwmcri6bBh9ZKY1C0C/fT93WfNrjBSzQ98v6piGHJIvaurmOypiKcuC9ZAC0j2Bcy+DD2hAjVGddzR727IhQPIjiRld0sB0KRfcKeUXSZdL1SoEU0ITuNBR488DzojNy9c+8qEkbjY070Oa1PsGoMWY9/yGSnsVXpDMlPXZfzCt406aN6iLdueuyH3E1KaCJrnvf6iywRpiH1j3UiIiUpnIpWU4mEB0vmtj4gGwv8kb2YTDCaYlHOKfpEDbyIwpn0zYnEggwDa+sM/fCHqsH69ufO+f8XrTdefvkrlzdef/3yN772yqZpSu753I5M1dref/DcOpTbNvHZmBRPIpaoidm4wpFzU39/5aSbeB5GNvsahzZy31h6msVCiLQudqRjRUFqL9+/Pw3uhlwxITeTBxbADjoI4WA964uxLx2JPw2PLSsn6rLPZJNk6C1IC+QawRW21wZbHjJyakYX8Yztig5TMNCdcXzo2qr1LD2ic6ZrWrYr/XXOqz5DZFeIlKTBm/CsciEQd/pNMxnOGfqHiNKV3eDtkeE0gk0DqctGznldRl+qRIAiHy03CFyacgWt38EGcgISkb9lUKa2Jb07JD+CuWWLTwm8rVt7d8tHIPfB7r7fBDPpb3gObJtc88DxZzzBei/xOo56yiGgGxpvYAv13mZtl3cY/HLojMN+QL9wxrBhwBZL4FA6zONPySnNN5kXGVMcaOzVPO/U27XjKs5EfowjJmU7uj7OvOD26zrfep33WidyPcvmiVzHbmui1d9Hv7vRWfT2rseMBZylMUi364fPtZ5Y4nAiHpET5iLGjsP+hTyGvGcdmhfqkiRt0+WZp2wbje1slw1nRBCRZes0LDfpqKaMH3g9Umf6kddNz6JzxTlmj3pOqyRdnCPhnahZrCbabUOBAztTyOdlggXc90MNuz791GNRNgCYVySwSe3BKu0ERcax3yGCabTF+zQjA2ewLwiQYb7h58DmcAzgy8i9NB3Uazwj+DL6JoEtrI1+a684OvrevYneDw7V94MVH14++kg1pSOf4GHEAyn7gawuZBNyEV3kSFkFMglvTeZSO0r8fCZWqSE6kaYYGAb+7hCWrvF98JoEMDkwBxMhxEEmnRdw7msQVj3CrBW3o4kUyTJRUAi5PTwzCF7XZxFoEIAezyjfg6CabnRTq43J4rDTlOJTEbDTJc4h8tRYrAg1LSQFkq14b6WLJbU8ktY36X+kK45XqQVu5ijRGgHE6Zzo6898QqRGEX5qEuH+CCoOnWuRSOFOGhufxSPHZtN39TwoHs9h1ZmjM16TP2v4Tuof646AneXMqozywmDRSwAL3fftd77zuast+Pprr15UFgAjV8/FweWw8Mx6HoxJrc/tO4fHVa9LMEIs2+M86cT6bVJ1mivFqxMQ4r2Ph9CHPHvfEaSuGZfUxP5hrF4nulSTwjlkN2vb+xDgC0j0exV9R30lCKYzCbjgdiJU+a4iZHw+p64WBAipW6vUq4szQKGVMd5QhKQV3NTkQq4gCA1YCvAhHzaCgP06E9dkBsCu58hrfI7oOtWNWcBV8xa/YafQAkASLQno0HghKvv+n/U362S5XDJ501kGCCInzoAN0hiib2UdHuSqhYh8Z60wOqzU3NAgNbeW2ByS8rOAyn63nDwLyCbydg0Zp7Um6gA5sd74jRA8ajihZEn3VzRUy/Anjx95/SzbTNamFhtnpT3eGJK8xhpYweqsGcxN3aktHj8d3Is8Zt7Ze9zPTTeeXS7f+tbbX/goVUWoSoa2vjUonnMBbmCueO+c1o8M5MxgDPE5DH9dtveZPtfRjshJjIglYCRbR1ZyvsAJ2SOJ9lmjz7os5dpiBAAAIABJREFUUYwth/r+bVBEph5do42ZIH6J3C9CgHHbOTD7Df3Cs7bhxn3BTjhemCccJ5Zjeo5pEiNiFbmV8SSVGwKUdQHUMgcYAxiiniOHYh/lAbiuvhvdMM5WFqGymVhXyGHmjvnFkALvGLxXky4+f+i+yA2MZ61fG5tKLbSzoyJxAeZO2Z10WJxFn3wSwN0gnaYduifr9P5775kwhIjBmMBIwPAVUQgWwDBCXvOsMVDisO/sr0STpNEXEWnRjYkC5DXmdMNq12mv6DU1Ybu3DU/ZW5AxWbuQLgfZn33hvVZzj6GjufT7Gq+x6BHFfaTnR+fhgIjeThkD5gpcBS7NmpYeHXuDcxrn89ReHEccUY5gXfYpc6c0bzukx9HPvtI1Wc8r8mAcLY5gffudy7s/+EFDri/c35TC0hqY+JzMAYgS9aFApvCZ2C7Zg4ZmTbicmqx0lD7EKmmm7A1sQhusp9p2YBjkm2XaYI+2bzQ2E30PRcinOVI3Av4Pybk8Z2GywX6RxZElB36KNtN7K78g4rYB0FHjEFlgJ8SQ1W1DUBrMNhu27uDPRP3GySeeDJIjtl1keYKEEqHqyLFpZkwwh+WMCbOjbAgyJ8TCc5ePP1YwSaJOweeQwlpc1YCVPOR9/dY51HWOOpfBukRrxTmjFOejTImeX3oUvE6WgtaF+6ZpzlFD1md5ziO4n6bCh+yIzdFkC/pWcqrTkZsQajwIfmy9j73LfC3mH2dU4wm+h5w6Y/krzFNZvOhLztpi5CEpOW/a7xCzbQf4rG7Gx2FnbDO1ytCyLFZ0sQi+IVdjE07N/6nt7pT4yrpxpgKllGaPkOmFPYrOgmQyBqzU+vO8MF9X2cmUaBuC9ac/ef/y/Auph0kAXJyZR+NC1txntHgn5AzzqikHE1yRuZYjR0Rl27mcU/YBe8pzUVrAn7uZLCfvkdGXOOjZP0mBj4y94qemdKVloFLVHz+2rpbjE2cI+5t7M/+3VMJkSiDp8yJnOYO9B+EH3vvzP7/8kprHPaZ3kKKic34cRT44AB2KHPA+neAB9iR55X1OwCHMtcZz/8F1Bm9jUM408777vVL1kdsEsIDLkDfgYT3T6qwp8dJrZyeRyp1UUGScdnn2K3LV/FuyWsDzR+T20aRP54kMMPacxtP2+I1Hn3z0jFpyCLMGtUxWgy0ItBBEIRT70PAdJhOjfeuh1GFqcM5kAZZRoGxSG0uVMqHPa7P++N/9O7P/pEow0Y4CUOpJ1XpcMNp12cY4C0OdboVRcAPeVbB2ADrP6YiISfcmWncPQjXKQGj2Z3gtk/ZsFRXEguYfsrgPeqIEQuJoQxBlQO2JKN0o0wPoBtCibCBK9LklAas+j8bW17tSOpuWrHSy8Yq51utTkzA2BuhqXKk8JteHVPyWumF/6/PVDfvNN1+//Mav/82Z19RSg9yL4ItjAYMB5aznRiho71E/FbKfQ4s85pry5gpsqDtonx2dv013G8BLJKz31qQEYHTpt+6p/37lV34lHRrv318hwnmKATcp+0X0E3FNiQrOLYBXz9mECcQTKf7ex4pAGGLVQMJpf0dkFgRHk6A2bCZyF0OUfXYmH7d20Mx/kyJ4xfVsPhc5HBtJnfEEMCxQKOVoULtpn9OEm4ZXI4gZVwtr5Mleqpv7VYMBQBHKronWBoEAMM62iaNZMwxZkSx/+qd/aqOeFC19HkMbrz5yulOVuK6N84mgApS0fFfE2Bq7Q/hDrnYKra5z1Zly5kz3OctXr9eQ9yge5kXPTQTY6orpZElZC0WOcU3vb0WgWvGloUUUW2qm6UfyJ2MOaUC9MMAg867frlH5wgv+ntMgR05FjsuxcdRJI3oWwM7ZCsA6SsFoP333u9//wjdIcQ3Vy+UiYpXz1/qv15PGjZwDzhRyiTXps9ZngnNmHTpebAPq0YOQKZKfahim/bV1TKtpEU0YW6eyZ+UcxTFK5Gbkcc6Eoy5mj+CYXMJhZKvknpyyjnJYB6bIyDwBuKSBKPKR96/mrer4ghn4PNFB7D9f89Q0Qa8RUYruIZ2fuf+ssWTuD6OudQeyBOIBgKnxBage6b8lao+U4KrZHOehCOhEwfSzxen3LGVFyvGI7JVThtT97L+cf+uou3cdiaGMjnXsTxNODGPJfkVHdmon4yUiDqzpdRs8o2fUnFKzEMzG+xivNLaCjNTz0VwjuiTbQg56jAiwmfVuNalcQ3Fq3ELUEv2LPGW9lWqslGY9o+aP6F3mVxhBqb66H9kukWdHgw2IG+uiqrVLNBv4lH3Vkbxb75xSGTJWbqbx0fMvvOA51zVF3mgeIxfSX4HSAxh5YC9F1+1ZRd+fSknQwCKY5aj510Yga9mkIfKgddy77/7ABKuaXX1RfxS9qj4DX/3qK2sv2Pj3WUlaL6QrZ0Gly3zecMgPRuR9y7Fy7l/ZOtMTgvnkvSax9gwWXrXM6VJxlBWqRnjBBikzwdq2vmmHTvaDCMVEkmGbdOSUZY7wiTOWVKvzie09MAvkRz8Dc2USa8oVMIaW69rrbffuNSzn5LigPNPdtXeR1yGxVG84UVOSczSs7QirK1ky9ijkpmQTRMxi5yHPkI86w9oHe+1KBe8MM+QAZ1PjpOEeMiQE2VEaADmNXCMlGUxlTFrNAVPiKYTH2luTpYfsa+JMn2G9Ib2MMSbSd+XpqWRh2yVnWcPYcDJxD/Yu42p7iXVF/mBPYcOAT7G3cXpd64kj3fwcBJMI6Nj8u4fHYah7kZ0h/Rpnf+y5PEPOlNZSEa3OrBx7grnimVt+YjPRiBCb0JgB50BlF0M8Wb9XX55+lrVBtgH2NHuqckw45zR+Aky45zZJpqZv1YlHdmAPoTslvm7eShPoXkPG0hzW6oeTIpBjBjyEnvRU58Vt7EUUKL2FOsDtE5f4SBYimbO6FtfTfJPZgTz2ukx0OLq557lxkJ6b6M2eOz/zlIEjAjM2crgOuCSyE0KCTi16AnNKD/c5jIPryMxCLmrPuK69I3Uz76T926adYDJ9Rt8RaUxjTJxICj68M1k7ek7hfH2WM0XZRT0DjgHpLGxP9qvwFxmO4C/JPl6jXvajR2pWFVkrh5I4xS996cvrgMbeBAd57cSLKmIVgcLiIMTZNBg0GNNWnkM8EJlxFRFGKttsACuXiXjQQV4BP7UczuBe48Gw0ncJOYYAYlxnBW1hOMKjo/FWwFUEWCt87hVhrqLOEQKUAthrzrg0fgPJqTmIoKY+2ip0wtjHw+RO39VwI5shHg+EGAKba3hupgujiACtjUK35QVxRIUERBV7JqW8CRldn86x7eFhbjm4emYBfYd2VzMwrR0RyfGcTo2P8U4dwPQQrqQodjMsDvzv/8H/evnB5ywi4L/9+//1hpwjMFGi7dFCOOlZ1MWwwRvzySFjXTeKcpSarqH0T67fhj5njbQ2wAR7m5pEEEVaZx127ccXX3xxC7lj+OJRa+XI/QAweKU4Zx2p28+iXdpepig2dUGPN3HfU5Fr91E9ajDzPt70jWQrj/6ZTEFYdmQhCq9JGeQR8gCyAS9v1/zB22vFcqpHS51ZwCb3b8DH33G8hAD1Hihy1cBkXj/vhZZdAB2eu+Uu4/N7E7W7TfyqFIBl5Tw4XrkzEQK48B6qLr2et5GJelYb+mM8QGBcpb7S/GMij5knX5dapk2QVOQqMr33M89rWTWRiLqm9rN+BAxJrdGeZJ6Ro/oMRLxIAT9D1R+j462+B0DhzOm7XNMgZoAhRDulBpCnufZRt9JECp0zByDoOu+8853LW58zxxHn4i/iN02pIFbbWGhDwvdi31ZzJ3Q9n2XfsB4YJis7K9KbAvibWjhpjqwj3+F99gYpY5wL9uvuX+uxZIo0qNUYk+aU5iDoxDaiWmYlKm9kwZxbOZ7cGKn2WDvq2PutR5BnvNYGOzK15bsjCEseNekKdqE+KPUIdQ+INkhBniv3D+GHPADo73cqgwfdchhZ13XjWwZiYFkO3VZH4iOCFv1x/E7d1K0NV3V4P/74kYnTjSgQ4TOYVDJLe0IAnn34f//oR5e/9tf+2joB1hCRM3oaQTEnWlPPxdRDRy9yfkQIYvw6c8UO+Sfe73KAiYTpaGPqmnZ5Fze0GP14llutO5Lyp6iSIwqUfQo2bD3mOmVDKGsecSwR1XJP2VTj0II0Qc/ZGL8XY0ZrqnODQbIYd4wY9gXnX59jTpg/y1w331AaX5yYxo9TuxWZnzE/b/nNWrTjP5g4a0pAQX8OTAbpq+vevavGSUejubYnzrqosRHyCGLmu9/93he+Busbr796+fVf/5sbKRVHRox3zicySUYqZ8fzRj8LbJgTDuK8B7cmEAcMwtkEayzBMgcN2dgOF5xjn0V8hAx9evnow6SBss58H1Ipzo6QBMZqY9CjD9p+y+MoWn+aG5p0TvSZLgCxCOFEsALzxvPz7+DfNKTxeKrps/ttjEPdOupZGufhJFy5ONlwOhOaI8pw6Ll+9KMfXf7qX/2r21cDWdJ4Z0mQInDATbEPk1b+wQeps8p5Boe3vYKtoDmzTKgyXWvrq5FWRbrq+5zVuyLDiYIfQkxkNjJVzjMFoHQtVlLesdPO+4bxfRaOZ22RB+i8xrIt6/gb2d8EPXJbn2GP8TkILz4P+UMTxGtdEF1LqRSNjSCxxvJNnuX1g1Dyv8eW6vIQea4QddZjE/i0ZQM854k03Z85y2TwgYGZM2yFtgU9rzjSyJqp5m3okQ2UqXIDxhnj0AFTw1P0/tItiChsLNfp4pFdIjWPciE+q/0zpGdI1SPV3vtyIufRA/oNDvJeqGcSfXMVCWtuJ46n/d40QYfUvyqj4rN+w9HjpKizTpJfagatwA+CTNoe5VxvtPhEC5MF22PW9yAwdf12BqcvTPicyKjYrpRiSaZMdDd9LTRPjbmZF4LP9EE9k/YHGMLy4c4dk8cEAXFOaa5HgIR4Ln1XdqA4DXCC5kjYhjKZ2Gro/9gOmXvOJNiBM4VNQBkHfQd7Hf3QvWpkQ4JfeWatu/6WXDZmsaMiQUs7b5+qedVGXAzBNwrVAnU86jY4IAarcQqT2lFvwYth7LdhzeWy3jVPSBlbCO7/kIBEeRG9cKVcy7PFhiGiFi8O5C9eBKIUMEYIk0+agryZIUtQup78eSbmag0ih+vHy7uiCSFVHYTX+CnSJcA6pALecpQeiwghoPvB9uPdl3dTBxljVCwrikPPjIdE91G0QKepY5Bo7rXZvGknDH3JiemKjYeIdZWyU+ocSjevy8s4ZFXVBNF9+L6eRfOkNN7/4R//02th93P+16uv/sblzTdeG+I73j0MJIwIFAlK0yk7QzKh1DBmaKSD57iVL8oOhaK1WSOxyil4DwzZdQaSDQwwsol2ZZ1QTkxtK2b2t4SYDNAGYPo8pBeAY42RU01RC1tFm5zOx+XG0ZANRWPQNWeDwtENtNv4QT440npKb7QyhZjpiNYmApBdbXR21MMZYGEkMFe8j5C+uvc4cDyG8a7zOX1fhrfmlOfutWsAdxgrRxdyvoPc3OecqA0UPvONYQuAs9yts3T1/YlK4L5plJa9HiAveT/RY+N6PcCjnAEBgLsnKoqE+SY7AUIfhbPG6xhj1icTfch7yDEyFgIWk47SRk8D+1X803lT30UPKArR45/0feSczuZVt81RigtGAKPt1JuUVkVeASA1DmSB/v6jb37r8vbbX8x6qo5MvXHj8uabb2x6FfIE2bG65zOcDC1HiEA8nwufoSH6V2aUDuV+LYu0Zyz3hrTBOajzgB5jf+n66EAb11MaQDKQ7AM3GxqSX9cIiXXLRA1nBJ3MuTFucDaN7pm0eM/FpPirNBCAt9Pp+nkbH7Qq9PntaK0xYJgL5AC6in+74cTUDqTGZ+Yh88J6eA2mTh3GYWRM6pzxLO2AYXwdNbFya6JHW5YvEV5NtDKWo/A/Z3rn1LriiPpoQlfPjuMD2aCz7ppjI6MkBxQdSU1ZYUGcvG2gBI8kw8dGykS2Ui+XvaZn3nTlMa70GnjNe2MwrXXWRNe3vIR4TuTz061V2ftgZezgWpUbaoc9ZBf4kzFgONmAma7LNLR8//33rva9IpgYN/O+Y5s1gfgAt7AHGyeQKs0cnfER5xtyStdK6uGUbNkGKTJORBA9OEoRjBPvGFfOIrXwbcxMnTMHBogcL4NWBHKiVnMWvQ6T8Ybsb4yDvQJhyzzz3X/zox9d3nrrW1/YGqy/9mv/saNXv/a1v7ERxGt3VfMRDG/NCw4HzpPxJo3ViBqczILYOkEm6AlkFbIFLNgYyXKuIt3Yf+w51g0nujtXT8O2Tc+d6C7sQjAJhNNZznVQDhHoO1Ya/hBYVA0ypUMIHOhIfn0XGyjyNqm8yE8cbTbiZ49m3x0ZiCuzJ6pbuE3OChv4zz23Dv5kWVQJp8LrIRkS3egxTf1CzqlI3siPpI4LSCr6zPpw5rB1qnXvkB1te7Qdj723MneaRUJeaM6M+6ZmJLIYEleEjyJe2TPBucKO6MXoKO6JDAL3Qoro35B0rUv43Pl3YzvkBLLSzsoqY6jvNvnS+xe8Do7GjljCcDgS5I3uge2v+3Z2mktL4PT79NPLT3/6viP+d5+rGeXHH29GKxhbJBJ2gvWrccnRzPLJp8H/JqhGDwZ7JzCGyFbuQ1BBrzMYu6PVfdYrqjHO1GQa6QebhbkBV7AWkF4QVxnOlAiaQAi9hi60PrJuTR8d1kHv+/mntEFnonA9OKXGVdgDZHww90fEbEpWbPCSset1Z/lcL/VTacqo61DKRg5PRZ/LZtRa65nZS63jkZu2NwbL6Iw0XmBe2eueP0pSTXk1sq3Am9kXR4azgsX0vH1t3S/1XO9cbqn2PeUPkH1VRoY11LyCHXQv5EPPr9YVLI0sYe2p26rxiZdCfoBb2DMpeZJsls7U1nUOmXEQreCJsyzgnKLz0AnOxh45SQACxKrG0uUduJ/XjxqrLEbXuiGCyw87ICheQdjtqQ/VTSWqqK5TDu7eXVLSYbYPHmzHXiKtOiJtDfABSQ3apJY5zDDPfRg5yBwSwO4BfmUUy8saBr7JYF03RlQUVryaR70FTyKF/ie1wkb9HBwW5hwhCFkAMF2jKydlI2UaoKP4z8YTZKYMPR1IKRiRwAhc1Zvo9HMUAREOVgAC7HrOqVFJCr+8Axx4oi1I6ej6HZkThTuPgBzPUw5ESF6eUZsUYbKGlw2Gp5dvvvWtyzufs6Yur732m5e/9fU3ttj0+++/f3npy18+jOIBkwhFd0yclM/vfve7l1/91V+1hwWh0EqedI9D4cf40lzhwWmjyRGpVXAdgA/JK0Gsz1AYXONgXJwhBKvOg8FRAav2qKPsOUtnBXcYSFOIvupMagdfngXMWvEYgKmZXUWwjnDHY+pUQeoEDyiBoLYyrAisdX5M5NI5JQwZQhqswQSRFiPwOU9XcuZUv9SCuJpdMF9L4mzxdj/xplGw35GLuhd1r0gbZ36b0EAItzxocMecG+CdOtL3dwH8ACPLjAIza6xMtLT30ewHR+YrHWaiQR2V4WjqW8rCXTAd8jrzc74+QM3zNzKt5WqDG8ABcpn3KFvC8yP3MO6VXtyRU1cGnxxhQ+7j8QSQEbGqMeo9/RANq2sjKyHZIKKyF6OYiZyIdzTXsKwe56I+800Rqu9853x8vjD/VmMqEaqAWAAT6wBwxcBocoy/13jFAz444nwOAC/sFd5vQoc9v9+lBhgGTtWIxPjXOOgmC1hjH+aMX9fc4r3IjKOuq9e9aodav4N/xrD2+dsIjkNXHkZN6cmqG4gMacMDmYWRtERDRUuvAVQECA4HcAy/u7M8a4PRxRmJvo8hskZIRZphdIInvB5Pn06tw4cXNVNAbnIIMKLQacEskSngOoyfREgke8ik76ThYmCl5I3A9kSWWp4d5WcoydMkPeTxoX+P8gMaIxgJnd06sF+z8Tk1UNsAQreizzEE1nE4tR89d1N3Tb+VIWQsO9gSnB0dHqKFElqaJxxH6BLdp51qupYiKfic9ovKW+l6NNfS+zjhpauopahnUMotxh3XWGw72QC6H051jD/myPpwnqsN56QGJuvA60ljG+rCquzWNAGlZqT30DYQO8Rp71vmAfLj0JvKvjiygjCSkVnsJfQ31/H+mFt19heEgGqwfuvtL26Tq29847cuL3/l13w2kcE25scRpbONbOQsIY8h7JzFU3I+ZGKiYI2rrrqOHzUKtc/pKr5pxeNs815o3FmRVG6kPI2c7t67a/xpfVGBPY2toq+yP9gX7B99rnUGY++5oNTF2qNE0j9LCTdsPr5LfVhKFDx7FmKQc+V7m1AN2cX3FN314MFzGxX85LHmkQi7J5cPP/zAz02KMIEUPMuVs270URMHOB8ZLziZyGLNdz5fDrYhzi3nJh0f+3Pt1SE1aOAVWXP7ooZcrlVNKYdp/AwGNq9QHckzP2nCxdiYH2VegK/VnR3bXNfgGc84uTFFE53YS8awJZ+wV0zCnJo4I8eNYemVcSpf0ffwGSnMiL5Bv3eEJjgKPUMtSK0z+oT0ZuSX35vyVjQoXNtkMgobf7tB22B211MnonVKPtiOmyZY2JzMjd5jrjj7xoYT2ehANTeAjJP6OP/Jilt7E5K3gh/O59FjWH2RRoitwzuj7sBl6XHQe4ZxYBOzZtqT2NA7P8NptG7Re93gOLgoDkp0ffbmUcd05+vmOFrv308gFiUYJjpWa8kagynOjj3KU1l+zj5rZw06sW1cmn8qWGZLulUt7OzPOAWwxczhDO5ruzXPqM+G+MUewyHSsl+yLU2448Dp5pbN32FHsFfQyfo8ka44qPVc7MN2sOp6XFPjJtq99b2GDi5ij7Bm7F/0e8ui3C9lBDiTmZPIbtYKcpg18Nl4+uljhUst+cmNATWE82PYcIM9MB3BNtf5UF1CpxYecKgfyAKvGOXzZ3hYBGMbZ/57DBnq3qCYOqUEYXlsmInGdTMKJ3dseYLU0bk3jRBUz0Wd2kLhsOkYS8LRAxS8yR2BFTvqXCsMgmGftWu62KAybKyCz1mwkKbZwNxLB9JdU+8/OGrwuLbgYaRJCTUhI+JEY3qsTT5RDBhK3gxO0woAIbKU9WXTI9R0Hx9kdwSNR4h1dESFCtm7A/JB9GZzR/CwYWOAJAJN0V3fevvzVW/1H/3Dv2+jEmPzUMbZpWsw2fA5npX9jTCHVA7JLyImHRU1zzgvmpBAYUYwhgiKMImhctSpPaL3VigUmY0yaOOfuT8DC85dR33ua6cI1LMgYf8nkjsgPNGP/A6Kxui/ugfN66p2Htff/UsKxghnPxfkZgEY0ogAOFbwND6h1k+RH8wzBn2TBBCHyIxWYn6WqReqceh5HAE1qTWc8Vb0zHevRRsj/fdZBkJS+nkm1YAyEXwWGddrxt+eq/kHexZvNIZD9l/WyUpiowCiD65l6DSmWY935EYWOWSBMxpGlnAO2tHSsgwDZoGEIkFn7XR21FghNVRpAHbUYGynWCIEc7Zy5u4kdVh74MZRR8dge0Ajjg+eGzkL+RS5lU6q3guUNBhQNw/te6qT9OetZvRn7Yf/L68p3V+EahulDSJbL7cRsaQaEd3jWOkz3uNh/lsekSHCGlGX6iDNY5Bj4IigctTqpGGb3MGxMvWRWu7q/Tu3lWaYOnbSudQkS5RM9JR+ZIBbL040kPXmGp0qGRRHLA1bkrmRKHQILOQMkT8Y4JwX65sqw9Epc5wLPaNLVoA7iMabyFv2OE0TcVb580SbOwo0URYrR3TuJwphMZfSB0eGrFOdGs1DWMTwrdrdvmAcrBI+u1d879T7bCMtuiLdoGnIsOfNpJpNkAMHTbR7usA/WEcOIb2A6kdOnU/KWwiUpKhGjiZ6kX3FvJ9Tc8EsREQswT3ZSzj2d69fLnao6b5H6YnDEalIjysDM+kbu3dWF0xEmsbH3K7hMHq+666ztnRfZlzI163L5o7LSqd/PJG8ajATDKfXaH4qmab50T3TKFCO9OgCPSuZTW6E0RGgdICfSLwlHiiTYywap8QSP0RJGescJKiJnjk7GOn6J8EHwbU3LnJ8U3ObzKBDd8cIxPgM2ULGxVEHeI2hIUjY/z1GzbHm43BOXFweQBGsX8Qf9Rx47dVXtw4+5UQS4Zgz1XtZBxGiRXKv5UJkAJ3YxyDFqVaZjcwj+BW7BHxhLCA5sZHciaKKE+goEwRph90WYl72SQgwjTO2bGo7g/PRXy0P/EwbPBN7D8LXf9quCUmrSN7IeEXTH011Gg+NRRmMPNl9V/snSm8dd4lmi+7xvMx5A785Ck41B9U0seoge0+T+TakCURD2wLsa0vtmh/X5BzMY6eO6oYPYal51X11FiSfVBZuxL4bV7EP4BRmygabifQ+ni9YOXVrf/zjH6eU2UThrX68oc7gIWlk799z3V+tdzBrmukcOVqeKzJfZn9lP04TypnwtQOqbmvGGn1jzH7aM5z/8565nrvJAKuAI9bYeu7WlI2h7NaQl0QSGgtN1hm2BA5PpVcrNZxgCMlt8QGQtLqPgq/u3b8nKrsi9kJyMqcpfZHmc1mPCaLoHgk+KzcvT9zsMr1mIAVxFOy+pCQawSqnEoHYgJyFxpOQjOzvNMdT5HuMR9aDtSGABxsg5zY2NeThp+77MQE6nsvMRfZ+9nr/G49PY1tsc3SNAsmytybbx+ObfVcZyvBDx0s59Zw/5E+adiaYTzosZzn3gIPBqcj+RSdBAraO4rrMY8onTUPVwXpweehx7bn33/+JsyvRe5JL+q4x0ozFGU+Wu5NdbYGhvRM5pn2hvSXcnLqoHzqAsqPy02AwNe+xDXUZ6qITxNfnDwwmovWll14aPH59LtH3HVSja+jf1GhVmThdnzIETczStwb5CcGts57zl3ItN0am6rlV+lDYNLIx+pD5Q6ZeEas6RK6Z2JEKI3hYDDxDmdtsVjaNDY+pb8X13QdkAAAgAElEQVTnrPiePHGo8zYKGYOATcTG8cYfY13vtWDRBOJZ4yE0URhaCD17Kaeei8AiylfCSuBTnvbHjwTk4znXtY5i25P+v8B7BArRuq7/94FTL/B4QFCKvGzhbZpxBHoz3vbYTPQAnnm9rzlUinzmMpGoUqoAd4F2/bQ3nxozkKu7ycbDRhMHGRMcWsKar+acqMEp1k4zM+pF0O0ej4DGoMiGJUWqdATCSeuR4tCpA9S1Nth89+8/vPyLP/qmmwR8Xn7ULVWgkh+IITVPQOnpWSg0zd6HrAHQ4TWNETd78pNPvHeyBre9H52aOmk5GHE55PFASvgKSOhHcyrvLILX8zr1yjD8/Lmp/4RBxv7oyBZ9DgGn3+wLDA1IPAOM8eLKsOcHoe73htwn5RRPOeCKc4bRzJ5GfnCucUS0cEWhcuZ5Js/NyKAuecF4zwbcAv8qrN4Cvgk0Ik59z3aGFMDVPQHhyEJdQ92olZ7DOM7njPnlrALoO7r5LKSZL0gJgB1gV693lEVH5ei6kE0YrERafNaZY+7ZK5uiVDUZAZ48N/fTv1ODeUqj3FD9oI/XcwmoZz+uMnd34YAoQLsNaacNKVMgz8D92C84+3xfp7ooEirpMRAMPa+sl/ZZ6xYaE+k86tniPAqpyn5bcD5nVc1Nvv2d71x+8IMffl5E11/YOESmvvbqb5YXO2QegBjZwbzv+T2nmFcqOXqPdVzDd4iWK7J8jFYbkkNuW96QhllpeK372qGCjGTPAbaIrolMe2QdLRBI2rScahpbE1SWE4NZSD1HdnFeuo72zxgSY3D0GeX7PZcbBQBwnd+KJH86nZVZZIhQE7pVt90Ae5oE0FGVOeQsH+QT5Oex19HVeOXBV0QTeLyjB+zUuhkjBvxz80YiDy2z5qzoGiIeIAR3TYsQlo6E+G6jKdExcaZzZlfejAEXwzJYDX3p+XXkZEoaECXXkclEQ+h9N++AjJ/UQXQpkVvs2XbOaQ7WQTqEs54zUaDBxiHvjzIXXlZqfNOPYNZNnwXX6n6k/RGRBL5iPZDFzA0yC/IYg/MqemibT2TOKH+lv5Fz6Hyto8akckXaaxCwNODR5yUviRqElN2aeV1ze7qd6z7aE+2EBE+Ap7UWRKIZm8w9SAPWfQmsoHQMpG/0onBXCL2jeVdqR2Ydb2+9PM7Dzxrx1wRiR7fyt8jVz1twwF+EIlBjK2UqvPzyy7u/fY4rmukz7zOOAdswExDg5igVFQUehCAAE4noefwoUerGa1UHXY6XrE/kG7gmOCtNeXw2XOYikfYH1jrKuyEHIkNCCl5hnZEDYCzetwN98M3aoZQ9UeOZT9LMOJ+PvYMOQpdEF0167uhTMEzvQc7go0fBI8hDzkjkZ5rJ5LMHcaRzYjk4GZg6hzq70nE6U+hI6lGT5ktmYZM1jX90tvg3WCBEYTI5PYe3Uy/1IGmmLMHdu8HD4zgnatDl6SaKz8TLgwfGfyJ6cBIq+0P1tCmtljGkYWnuExlJDVb2JFiFNWAd2+ZAdjbJyvN7r03gR+tPmuBa/1YEKni/7Yy2c+xstNy7s9kE4Arkju4dZ1bIJ90XHaW1U3Qlcy9MHBkackef/+CDj9x/xRir6tiaixk9o2eKvEw0oaPAKZVxOtAh144IRZ/hcTBDXuPE9VmjNus40yDRmN/skeDzYaP2O3Akmqc4qRU5nuCv1AHN3uo9meFK1qtucRqOE1WJI/W2nA7CdFMz/sZNwk0m8nvOT48nOizrpTUI30HDt8mSOfUHQl/qdxzkIXE7E9NndeRn6FavpglsrTMNOPWMZKwSONRR+eaAVIO0zjWYyBhT523w6sraKQuADINcJPq+sRnyzftT+tJOqDgMCHjgfLAmmjO4EH2W87yRt1OaEr5N39f4wSUQmcy5cezMseZHXFgyfLMOlPnEBnZN4lu3jJ2w4dTIVnOlmtZwBLqGrq1riLClfrWuo71GuajDDo7c4/mNT0aeYbt7zVXepZqL31CNVT0M3jAERAuKNQia+Dw1bukJhum2shhihvDePiA2JKhvNalQS9JUDZsmI3hgosdcn/LBg1WiyAYUIw/P863gm43tOmtb9yOpD5moFMJF8S1AfvrEiyejZTeb65GkkY+jvj49DHcUpscx90SghwxIJKjAgLx/UQTjARbhNfVy2BARzlOHQ8rVEQUBkKyZrus09pdeGuM40SlO7aK74zxjG3P6ng4lgqw9HE3KxesWIUeDh1YOHuMCsEQQ+iCrEPrTp1tnS40SNC//+J/8jyeR/vP956u/+Rvudt3zKmIVBYaHUM+FYDgb2oTIJxw++wgjJyTokTKkuQuZGoIsBzfEf6JAnzplMGcjB7hBCkY9xBG1bFBsh5DIPftsAyQaUK3RX/Wkrj43UTtWaxOt6D2Jm648n61UmT974qo79ALrE3nTIAlwwz15hqjWSdWd6GuEcp+JlSGjIJbwrJqkGw1WhFpHzvW8EOF0jiLt9H9In567gIajpEnv9JZzPC+vYTxCFCF7kHOcTwxv5Bzz1XOJwQJp0jIT5Q85Y9laBnffX3+vUcKcjdxG7mn9KTaOgaE52AgwKy2lahzAnbOQvR9SRPPN6xqvyYzLxV3gv/zlL1+lZ8sgAbwTTYiSxgu8hPOcB8uyMgp0ZjudsfdbolTf/vkKqb+Eu0vmff3NNzZKoMkb9iyv9T5eZ+jIg/O5bZDUcoZrBl9Gh4Ej8tJEARFFUg5OZCZAB2Cpa3wytTZZU/3mfc5kDIEDDKJXRayyV3oMS5ZWpg37fzunDobpmph7toiG2Qi+o3QKWMb7eiKrbSjqbCiyaQxonNU+4xVZA7Hq+aqaqTaExum5OITGEoWvqC/L/s+8HxEvlkVzBlkrsMHTy6eOCImOCanqcz76H1KAEgQYCp7bJZyTicPaIMN85kxAJmqS71jGkjG05H2cfvruJ58klSyks5ovUIc+OAiZxW+IAN0PIx3dgU49ohPiaAQ36X3+Y260hiFCj1rliuaA+GuZ3HJF+l3Ppc+B8VrfabzCnW146/sQnzgN/BxTyqple+vDzPWdadIaY6OJf+PdyRbhzHKO46wiIjvn1OduUrI5NzFQE02UcgaJlMbxhRFKyrD3UBndMoh5DgzqzGlqs0HKoA/awWMCi0yDwZz374t0yrhvKOqEWsgVqYaOZ+wEF6zdUeQB6/6DH/7wC1t/9Q2VgXnjdZPT1LrDQYszqucZmZtoa7KWUu5j8VPpLuZwyUPsMXTJSc6B21i74JGjRj1EBTIrATBpEsMaBnsmWn6x55U8nAG2PJVcHvLW2GEIWIkw201jV+Hsb6Mb2YsN9ETlNqYU3Vk3Ia/1/uNHaSLXWCZ7NxkRH30Up7WCNPp+ZDvQGAu52I75rk2o93GWQVpzFqkVC15q/ZmzTSSfHEfBaejk1hXIBP1GdmITEQUMxmv7hIhU77Gp1Zjo9WRLSYZZLk3EfH/Xekx27zj3O0utdTs4o2Vly2VwJ9iX33yefQ0Bw/ute3HoiczHfkS/sQdYazgI9rrH6vMTHYJ897pNIJqIrIcPn/cc+Xslj1lLSG/hI0qx2SExDRwTDHV0cz/Iv9h5SyQTBT0ODmyTxc8nLIddBbZpAvbKjrNsjQMy0ZFHDVPWv3mmOFP0uY4yTvMqzjpnc+3N6fxOeUPbIZ8+XnzInK5OH4dndN4RTCZ8hDNnnTqzITSHCijT2cAGR6e3Xs4Y5WiJA0IcA1GdfV7QrYxZ72E/OZCwZNfKotFTnEE7Kic4AV3K/mI/mhvYvVYNmCfrWHtKzhx/rvpWaFzwU8YYE92MXgYfQ4Yim50pPpxQ4/h2aBxznIwWOezOMgTOyo6/kdGrJxxOGmxITem1WatGO2NFlx1nOnrL9uZwmbzX2QjGvlVf/MazZ58+48BxAG20VMMQwmM7qsQHeAzRFkzefES2jVK0oKku3EwsHUK7BqQN8fHYtPDjoKxOno2ixfZCUPe1aqfiISG61ACwvDMoVe5DMyLIIE3W+TMISAr8utaUjPBq+IOHHeV/REd9cuXdx0ujcQp4S5Ck09iktpAqc+OGI371HvOYg5XvaD5N8in6sQwrGwVEfMy1WGPNOe+v4pBRNOk1kKx8rkPto6Amqmdqh/WaYZjquksgTtSj5kk10ATSIFZVn/T3/+B/Kbj18//zv/9H/8CDMJBwSqmKN98+OhQPGU+aFMYxStxpqeM4MJCaPeqzZYJg6llWLeEmjhStQeQwxKnG430+nk05K2jmoO+2YdUgElAEsOI6KyBOhCgA4aor8jQyY2X8mYq2ARSQNsqZ51ygsIhC63tbGFMQe4Q2ipTrYYSvghwlQGmL9SrNAM8KmyjNJZbHqO+urCi/Fq5LrFZ6iwHERNBblg244W+AVRtjyEgIngZlZ3CPAazP5AxFmbUBY4A969aExGGADlF1ahKIrGOsZ+OSdSIdCYcY9YWsZMbz3HV7FogUCevnGj3Re1fXIKKD8RARrvvRETXAPTKt54LyC+whvK85V/wA0I6aTN6j0zhxMxnKodHraMA++5K50vt/9Eff/MJFKP3Gr/8nljUyojtVj73EnsBg42yxb3/mrJU8Yd35jQxqI6VBkNfUafpxQADWG+RzLWQBZ8FkkDzXkORjMLJPe49KDslwlV77YLq8a68tMXgqTL+OgiGgGkdgnLQjEiME2e0orCH1eg7a0QWxhc6hKdfOf+/uMST3pWqi4vUo5821w2DSlk610dvADz5LphHj45wi09Y4fvbkcuNZdAHkI3MDgM16JQKk9ZKuIRylFFDX+hoZh0xCrqngM/oB4xqHJvJJRFoMg2eXDz/4qWVIgHai57v+O7qZ8VAOgv0B8Rej69NEvk5UENhV8gN9rbmTYetsqEntwwhrQ0f7VNgH+Za0ssMhrmcRLgIvgutYAwwr1pP5xSGLPmD/63lsuEy2lq6t73BeJS4xTj/5ZLK57OSPrtE8Cc/o33o+jVuGX167k7TsKkXF3OgMIWf1Wd03RGX2k/7WD8YhOoI11RijJ++eSkf4VG3NWF2ro1U5J8bCd1Xa65Ej9WicoVTaBw/uj07KmrZMQI6AsXZ8c8iY39bdq0efPbt8//vv2uH27g9+UCf1//9/yuEmchV9qCdauUBt9YpG1Co9eZwGSpnLaRwTIZLAjYmi00s0mPPbEx1Ecjd6Yj0rObTrlMn6Hc2GZRORmrl4yVFXwVIYyXEMTimjih7FliQgiPVFJhO9jtPhiQIusHeHiG19qOFKxuk6kg9xdt1ZPXuWieBE/XZN0tGDugZR67Hhbl/e+/P3pklqAlkYm/4mXRv7zedto/oih5kLfmtsWld0nb7TmXheq0l/JSofGxvZDyYDx7WMgHRxpN39+5vJKKJP+p45Zj+wXh1xlv3zibdDnvk6DZfT1o4xy4WyK1bOV2bu+UyDbbBzVv/UPqeJFTgFe61lAnsQ3sCR8uMwbvtA49tG35+RJRdbfZrwlb7huRLZ+iBntPX/8B0QQ2AV/SaCuYPdep+TZYSMX31eJZ5Yf6/7RC3qb+81atGPHbCOmCoZ0JGiaxeXs3RxIlxGBeVkHlMKIOdKhKb0xp04CSebE32G7UU0pZ0jYVCOiHeT1SLJjlRvE2bDSSkjUedQ5x9SH2zatqmdOc7YjT5tZ4L+lh6NI0HO3Ltu7K60c59BcwdTI3rkYTI4Jkty5A12PWeMPb/7T2e+skzBSk1cGnsririyywjuQi+bNJUj49nFpTiQWZFRCThD9+ucsGboU+SLvodzWXsKjNT6Fh5L86brUMKCrAeVGQhHRk+kRHYvtzH7kGfVew8ePr99RdBJGgvr1a/p/Li29cOHxg1yZhDV31j4kE3BydIlJoeVMaB9rxqrEdTVfbQOZw+ABYEV5uC1ctDFiT5BAZKWAHAi+iN6NsSgjSnXy4lXAMHGtfmsF6tIzAZze8ivimOHAKSJlu81XnQLlon+OwSgDPJJrVAIeTXCwcDXDhNIO6JWj87aKB8Y+DXIpmNcC1V9FmGVjZYaFQAFFABEtRbaYFwEsaNj4rnU57RhnfpHjZnx4lmpjJefEHEMZObOJRLUeW02u9ZXXVZZr03tG6LcdVsfByR7PUZQQqr7GZcou7HpwXg1MCAlmBBaqln1eSoJoFRYpcTiLbp///A0IjAwgDT/OtjUWGsjLMJE6dEx9IjqkJBEMDYIWE/UeFnak7PnbpQMZ0TjQWl4H086lpXnnLH23HX0USt39iaCirPY0TnHOTkiVvDSQ5AuCTp1NwmR91motNU+2ybjizwE6BCN2mCV+ls4EfZcVrQkwtzCcAC1r0FKzBDDKHbv15IrATIBH8i5HsPOySnK1opq5v1MeC5RUA4T5hw5q99NtrQcZE4Q6mfP45m05d9NGOjvNVZIRxmStlNtGBfX4F5Lto2BpGtBknrOToXPWW8ABgBPCgjSWlvW9YBuJ2oURavrkuKLXNV73RDxbMR4v29jsugVagbxXQwQnuVsYGcNI5twyunM/O7v/t7l3XffZRm+EL9lNKuWKgbUNsCjJM9hcVylErazsmUI+3cB8ZDd6HlAIOcLcNNnzCC5uoJbTuhcDMjEiWcidcpOIEu8xtPd/ai8NgX/y5OOzOZsdLReyw4MFQhXojp4fp5jo5uJSCd6vsnUDHLrTm90SEWVLhlANF0RpsiPjXBtgmHWCQOHNcFQ2gj7Wg/I3wzrwF1ZI6O01VHIJMaMfEiNrcOhwbqBxYjezeupJ4+BpTmXcXP3juoZP1viYJ9zowMzZ1N2zXhi13kwy5279ye1LthM77eDhvFCVCA3CBowZp2u9UQG43TrKHfSlzV2xoBuJZqoCUJ0KXqcDAd32R2S0WOdVHfubV00kXCNE9kfZEY0RqQ7rl5ziaFp2MZ42vDKdoHUTcYAZJHe0Tg0Zt0PmQ6hmzEQMRZMo+/yjIyJOd+9cjOOEgyQjgJGb0IKB+uEJNuo1XGGECHDPSGDwJc524lko/Z2cJBIro98vbt372+ZkXYgeaxzTtHJYBDINp6vo2nbefG973//8vu//4dfCP3AQ7z8la9cVHv1la9+9Sp9uKPYOiJNzUs9f1OvnPO7NsLIdDuAiuQzkTV6t7GRg10oITeDQndEt6TOtXCEGx7NvY9yA5JRNI7TXkiNVTAujqWOJMW53NgZPI1eEIF8GN4pO0Jdxo8+Sgq+DHXtGdlnkQd3F6Nv2aRp4me8t7gj5w99pHFIP8cei12h8ctmlPBTGQVS5JOOfETuyXZU1O5VWYHqaM55Rw62c6xlrb5Pw2NkqcYHHm4MCo7jnGhNhPGR72S6gDvNHQwJiiyLjSnH3WDxqfV67/7dy/vvvWfSRJPRsqsxM3uG19DXtje2eVBFPE7UWdtkEGPWgRXR99E04W1sA7+ArcZ8S79mr2Vd2kYwhqZXQ0kNiGjs76TEyp4PwdqO2HUUzH6Bc4EsBx/58kMUbo8Vsmjm3thT7WRAX7Z8dCkWCNTB3T3f3rtzP/gAHCdgGDAa+0eEZhy6Ocu6PpluyAPGwv4W4awfN2vS2a8ACxx8YAeiZY2PuoGqezUkKNDZou4nk/IC+iwy4M/+7M+cCZz7RW8T1Y1MSDRn7shY0Q+MGfyZOs/UZ79Mnf8QruwRZKKCT8BPXRKy5RN4gyhUCOd2umDrNo+mudVn9T2fwQlO6HPFmRF+09lJHdfsAUclj7xpXEOUquZVDhUaa+p+jTGaRPV9BkdzLRGr+gwRzexvyT44lZZD1xjkCDLiOfUdSoDRWwEnClmOR4P4ZGZSAqCvzdp88klq5S4P8/Tpk2ew8Ry+s2GPp5JNQri5BznRKdxsyYQh4RACGwVKGjEd+IbxBsQgbJkkgyaaKAC0T5AFzxFgtCNrfYAoQD5Gv+5BujuGyKFYdb8o++2EPQX5N+R6Gq1woBTO7bkjlW+aJeSATX22aUYAGEj4ejwZ+ow2kjzsUoz6L5soQlAHwIJnCjQTpUhjDAkUDkOTYjw7neoAkHpme7jkNZxng/jgO/xGqEFGL2F6U4IvKX+uizTGMCAAIXjrdqIRIah13aQtPEw0yaQh6PvvfPs7n6sUW5Grr732ampyKN2mSB/Nt9YsUY5JbY6wTX0cfth7jp4QKLKnJHWheq45W4dhkVo8ujckFEJs12SEGef1WO/sB4SI5rgjE9vAQsG0txRwx2vs2YP0Ddjr+yWK+YjwhfxcAobuzxXF3nJGz2aAMYCw5xDg7WcqUlL3X7A94OCKNITEHQLCAK4i1gFE3CtUwuHN536Qc3ZEVH1Hn6cxCli3/t1zBIDn+nvPz+goytkHnCELr8Bjdcs9A7s+5204OJLexf+nfMjJc/4zHmmAd9WSarLRir8cOee54zmYE/bjprpWDauAiHghITptYE19YgCr520Mj3Y04F3F2ePzdFMNW9Ix2PppngNl3UbUmSgXWYRc/+Y33/rCRalCqGaOA6To3gmA4qyxjny2nZ9X53R0VpPrmzJJ+tCk6kgeQYywP6QXXnjxxa271QAaeaYxsE97XO3kRfbu/sPBVCVKeEbAoByJIm4BghhRlFVZw6DkHns/kRLT2Z2sgnHY7l6r7rEtd5C1ISAmQ6a7Ko+zmX3tZx+nUGcVUQPWZ58u09Ntd9e4mgWiD5CXApGckxhPY1yoNNBgFBtKVfKjjVXrd0UvFgGymI49pmablLcZWY5MVWr2mbjaNVdtzmmmgD5pgkAOzeeff3Gc9GnIp+tqPMg7yI8Gx9x75V45ySCQid5Y7DtnBQPEOnGypfosaJ5Wl1czFPAma4IxRhaA12U+HzIkWIK9AXAH5x3ZUMEdXqOS6zG+U7MO8jLYT5EVpPvFSYre4HOe/8HKkAHMg446Y+t7MqesPbgwOufo2M0ZbeNKRiY13xpX7TM7Eku4KYaOrg1xxlnX8xINR7mqzF0a1uo7dFvfyJzK5mJc4FjmZEtETKpszxfnGTnKHH0RS8bICff1r7+5+NaNPWZ/tiNZBMkRWHOUdVnMW2nMzihQHeLK/kGWdJQsdif7HAIlel0RXo7TNBHXBMqxPlXmxXZVdF9jDo+BxsFV0xGikusim7Sr3JjPfGjOX/ZM5BBnw3LWDX61gyMbOgoyhObYnTO7SicmjVbf15mQ3RSsk3qSkD4Ec4AVJecgOziL2v+Sz/pZXDi6C6KH58Iu0D1lByBvzzL9vOfRCWcd1xwCGLrxxCHro790nSsbfYkmza/s10TzqtcH5VHaadbn2NcqXNm4T/OALEUXdhYbNjxOpsb0mhvZaMm4wHqI/dD3D8GGTZZ+AVof8DjRyPpOB0MwT5nzzImas2rthWY/+OkH7luzOMk3TTCA57ayxbDPgouneVMFsek1RU2KbMLuc4AOWStzNte+qhqYbQcS4NXZLmc7t/UkWN76AefrjP9oinxd5vA4e/ordZcz5UddTviSK4fycCnIdHMrY0uMYel5hsTTWyFIj2h3zpTx2M1wAnu9WfQEAWgssWnhCcgo1p7R667D7sC3W5NKH05AQVgx7bNvCXoj66ftQ/Cw9z4NlaeED2cTolL7TOPms5wzzbuaayZYUM3Qkp0LbwPm0vWaa0BG7Bw8e7YNohbfVNCXbbBtSDY1WyWr48qcutFPJqr14TRxTzQsjdlVTsjE7pTdOvBIdDvyVs9MUIFwDtzJ8Vq4g8+ylWkaGtl+ZEPw2T6Xur9x5j017fp4I3odsQoIRTh7u56ju/qQVYdCHgSgo41gr9oJrCBEOGQoqPYctVeSw2cSiQkD5F0uFkyudar0pmn+hBJiQ3W06ZKgGBenOocIQ0+aFfUR3tvRGkR3YpBxcPAeWRFVmnALAUgd0sb0b8BzOtvFuACgoPwgInQgVZzaZMGEHDPuzGO8Jx31oPt//JE6sj3ImtAhbrwwGr8jO6hhM40CiCrRumKgRG4nGlWbSGNx5IWLlh+FmVE+XodbSRFw/bAhtgkHl+Bswkmf/yf/9H9apfR5+OPv/73/ahU3RM6G1LvItAzPpNcl1eYo43BF/NR+awOVlM0WRDmscQg08UEkhY2DagrURk97e9oY/Ky51Gc5K/zWdyy4K02Rs92faWWqz+O1apCCDOD9CNYjBQlPtuYJb7WNoE7pHqO8DVKcL4y/x4Ux20rF9FwRorpWG2QdhXUGgICLq/UZLyZGdQvnc3QD77FGCGrkQhtlrBHnp+sJQUIZuBOFW2mkXG+BTy34Aq8FLCiyg4Tp9CzNDXWk9fyk7q0sG8DmtZ7mhG1A2Jie+jXIIslHPtNpWcg6vSe5IHJVsuLBpNUqssjngdp8U6rE+3SiUdkPdH0EFMihpOtr7pwyqrrY3RBj6hnSGAE5l7192/d865tv2eHzRfl5/fVXL1//+htuztVGGACa89Oyh73PHHSkPnoaPXTez3G8JfVTP8j7XnfNs9f4yZPLD3/4w8tXv/rVlXuWq+OopPRQy4o+X+yrJp8geVeOnjJQiECBPGxAKTkEyYQzC5kD0QU4Y58hP5dcPjXAWGzVcm0MMZyc66CahgPIFLABz9nP6zRE0rLHWGy5usasQXSM65X11Z0dAlfPxbN7jseJB15bgrNrjxXpyjpr3rtkTfZXoj0P0kSpg3e3xIjnfaJ6suaHoYp847vIDRlDx5okm0blk+SEtiP6VCsNTKd5AP9CRpA6Tiohcgv512Bea4Ne0/0/a/44E3uOBkNxnjDaN0No1oZzZmNVmUxPn3oudQ8+G8Lg6PiM7jbFNHOvhpkYuloXHBik26VeYSJkFp8P4dTzpPdCYj+/+KTnDmNG8wZGbQJJaXwaN9EiGHZ2GE7HZUWm6ToQzJRsYe61dzQmyiYwXgxM3Y+zTDQg+7x1OE1kjgjA4JLWlWCpXu+NTK9sIM4ETjzNCd/53ve+f3n7nXcuanb4RflRJpdqcYPp2ymAHQQJEBmVJ0dH+B9DzJCyzhp1tFLsEv4AACAASURBVLeiGzlbkKrgQ2zFLivw8UcfTK3mKp10Ss/X/nB2xhjmWnPORq9tUqsTgQRe7PJBh4M+DhztyQ8/TDkN45FpOtu4KGSM0oPLiVZZm7KVkPE4CtuIVxkR7elkCIm8jVzU6xqrM3yGKO1eGhsIdYndpjRXov6N1QZHNkGEfEUHkNGCLjo7NDQO63o54Ua34VT0ulf9QWRk44Er/DDBNsa6pas4P9iswXQPY4NWynOfc69vNyOckgON2Rt3o/cIIrnCF2WPsV/fe+89X/9XfvVXLbPAA+0QoC507MEjS5fnc++T6TvQwQ1EzmWVVVc9ZKnxgXSBmn/NukffajNNDw3h3MkCxAlIhGrX3tWa2SaZfYgcbbuTZ2r9hyOX+dU96HXDeVibaxy9Xd5D1/LaVvCLv6dArGmiLb3Wdhsle9qhHTtF2Oeoj85eWPtQ0ZEVKc2+49mXLJx6rSLrtQ5pfCTcmrIArBckPVkbe0YpzeY6+SJdE4Hd+5bPUiojDcqRjzTCVJPy2D1gh3wv5DN6U2PEiYju0jPh5LfMLfLQZ3d4M8u0OTMag6JQeEZlDmpI3ZjMuI2IcmTokLRtM2Pfojt1n80KsqM2+00Pjf3v83zv3tZn1rhxuGKHQDB/9GHKPGn+1OQOueFnqWwozjG2XM8j+pnMF2yTwyn7xGUcpM/12TQvC69Jwy3kksYae+OucZU+a5n/7OkTlwIAsHb4t4UqdabKm9gApMEhofUWuooYqC7BbewwqL4ORpM9GKOE+U57CRH0AOUlT0cJ96GC5GGMgHk2HIICz4U2IUIB5Q/Jw1gxxFBgLYBa6FE7yyJxiCo2eYM/xpD5n5BzpSlV7Sq9rs2p70Fo6loQd10DYms9qL7IgAJ3Ubw9BYcnYlgbpUk41gRghPDpiIIVhiOEPfbxvKY0QLoTIoj1WynvNlhG6eg7Vu5KX5l0MgSI7v2dP/6TyzvvfPtKIP08//Hqq79x+Vt/680YoUMOIyhMvozSBqBIAfr5hzTv5gcoIepVunjzgDeE+6HYpkHZpIJiQMQbFuMBQxKQ5302P94bFam6hAnp7VXHZ89BpQA0oOHcUM+0yburbo3V2AEFAjBmr3K2ey/tGSnlTrQcaXg8GwDAYyjQtfODt7bq+dkJcoqQOp9vPKfsxf13RzFN/WeIib1G3bP3fgvf3sPIkla4a3QX0Na4lxiac8Y9fe2R26SXMgcNhBqwtrw1ECO6aeYGpbifG8DdaTsNWtkHTZJ4DFXcHHDTQFafMRFV3SsZJwTsljaZKKN0+BYBfx01vOlc2VgrE32enEHwaL3u7D0i/6lZZplH076JGpTh/T//s9/9ghnEr19ee/U3NrWQtLRdm2o2iV5t4wY5AWnG+rcxAWjivLN/A5pT+43vsx57xql5NdHtRFwwBhw8ul9Hu4IFAGrIHgMcjMaRo9wTmQn2Ybxno8zya/ZWn1uuu6mspRP3rFcav8EwDp72lFd3eIxqQC+y02OqGs8tY3jdEU/Uep55RIZBihIp07LGa1GRrMhXzjG4bLHTGMnIBD2rAHjrsXV80d348qn6hKWG6qx/d8AVmSZzkdTbluVZnyeJsgHETgqnDaMB+zSTcMbIgGLS4VnDNh6bNBt4thFmjYU6MqL1ICSMnl+fCdB/4ShlpWgHdSsehwJ6ZR0YRbij23AgoPu2TNU0qMDY0fgOwyORKto7et3YZBzlGpNeI13RhOamI6fWX/BL0qQZK0YI+F9Ods2lCBw50zXnRKxyDZyMOIqZQwyjnN0YITJQiDoBz4sYJ6UPI8YYZ7u905gtz9qOIM6JMabKKkyUt8YGTlrjd/XrNOwpHNQkMs91do6DW9CVXPcqwnl6HSyWuFxcQkYRrF8UgvXll79y+Z3f+UbslDmHjflouhr74Mi8Q/bYUTVnQ99DtjeRgr1k8Vt4jiCQxoQ2lgvH6DqLqYcU0B7d+5aTubGJZfzI+8aubSMjnyKXJ3XZBNWRGSZnBQ05jW1GPica8EjvP/RQghz4QV9CWiP72H8doafajKtLq9nXns1KeScCvUsxNdHA39gLTUjoORwU8/BhmixObcWzvOY7upfXcxwNzGfXvuQ1nhsd23Y42LBfw+a9o2Ci6smy+p1SRhW9D37hnvqN8/FMzIJR2yHcGAEMgy3P564WcZ2XaZ6mzz56lGhV7GHkOHOp70NIY0MmU038wFG+AvyxUYXJSQixWmdhMUuVCGi89FlYhZr06J/FFWTsdebg2KJk07FWyD6fERo8YktNSY+1j6YpWeYw9rPX5nacrTu3NGmaQYODOPesb9uGm4k5Y26bC1JXn2mdb51lAlP3jh2B7Zv5PKLTr9a7MyT92HkOxnfGXewneATVVJaeFY8iPkVj8P6YjCFxKb3Peg8hY8g+B3ezx3kG1odzYmzgRuTBZry//Yam5wEOMPT7kudVq3f3LXby9KHJWbnlADzqJ+M4aod3+KJkohh3TSBlO2LIatwSFNW4HX3Q+kQ1cV944Uu1zRO9qrWg9OjuI+sEmluGSF5ZVhk9uj73OL6rrOa721fHEastcOxRm3QzwOdu9AE5CN0GTboGLD8biDiDVYCnjtEsLsJktMOVcunNyCa1EJoQXQAWh2nvXaRuEw3+3GygJmEN+ofUbYWtwfSCGVBvR8iQiCYJptZIK0YfAjyz4yHwM4xgMVk6hZ5JHSECgY3Fc2rBIfGk3PTcTgupNLGAPW3gRAlhyHBIAC36bitIAEgfDBuzFVGLsNH9qKWEhyOGrlIblHaWOrmJZBN4SpokB1zvOaXluecujx/lELE+Au769//+f/yfn6t6q7/1d//25ZVXXr6K8ErK2kN7DlEc2QMBSKQi+KyM8Yc3ibmljhBrSI2wpIlEAYt8duoH9UtuJ6qiQTtgi0gNEwqnVP2eZ0Bik7mAMATJevHohDekC8Yl593PPIpwvY9DILRQ4qwzrlX4RUgsQJvzAWHYoNH7CALhMwhNzl8/I55SlAvnfonBInRRTOuFa6KTKPzqXIs86PlivD2/3KuB3xlUMvZdq6mTnG6MpMqEQFywUwZCy8p95gH1nzXv7KFrJw7frHSxub+e4azYdQ0Ifs4xxgmGEfuyATg1AhfQFgCDUCOC1eTAFE3PnjrSUFdJDljFEQbogEyibvWCudIBumZHCvzRv/jm5e13vjhRqnIOff3N17fRi9bB5IW8q9Md++q8VDTl1RmuhkctT1YHVrMADA++z96ASAHA2diYAv/a53jVuzYne5/XGrQfIDgpO8k2ua752eeM77IP+lrsAaJyrOsqFaj3t89xoWo/J5+tdPzFA1U/zniriud3BKrn8lRbE6PrfIZNfg8WwXDvcWh83SDURryMo3KWk+JKo0WwiR14E9Gw81mN6zptn/NjJ8fow6xF0vSeiOy8kWwcCKhgykR6OXV30lp7Xx2kbyI/tFac5ybZo2+DwRQporRgSh2hm1Yf4vCcVFml4eW6IkETUaa1UbQrERHsWfY098bJCbaR08e6vdJtD2M8O+ZwRId05Xlbjp7lZetOyMcDl4ZAYq+yV5DVuq7Grf8w6LuxTMYqY+LY6ziliIzByQIJkLVLjbRd+4l8grxCJ+j9zIGigIIPibrV68yPIj4YZ5PRkMYQ2XQF1r+d7VVN4Rr3MCcEZ3DOfca9/1OXsW2DxiTMb8sJ7ICD1D6wKzYRer7Hwvrpt3oJqMHVF+Xnd77x25dXvvrKdVq7Ay4i4xJdFlm5Z3D0i1MnJ7sRAlyf8etE/gyObeOXiEhsvs3ym2ynNfrHtmhcpbqQRK9xViwXR280vl2Mfcq08t7aNOKkknOO18E1547gEWOz0RGWeegIytRVYyJdD+eCs/2GbNA10NsueaD0XTewTcQ3GU7or9bB6Nsru+HGDad/n+Uctkvb2JyVjohTA+OW/ao3e06zB5PyOc2znv98Xpg/fY4MTds1lNmZrDYF5MguYGyW+1OfFNnb9hHPq2fqMlhr05PBcorWt17tAKLZs3tuq2kbJBHzbSxVJQgl+5TCnD0WebhjrD4rvt8Q0RA3B3md2sFEFhJxTYaqZOrDh9eNtMHb8BPLa5Qtx95tvdtBJuAxzofmGNIfrGBeYs465RIhn5xZOXpuJvRE4E1pitnjG+l+89blyafharxnCrN4ncmUOdegJ0W8GtVxXskIItCG9fL7ZA2NnbVNt/9f7t4ERtPsOs+7tVf1vsy+9CzcpOEiUiIpcmZ6uEiU6EhQDAiItXAxAihOAggwYlGiojiJJdFyNhtK7MSBAosZkooRBAZs2JEsRiRnITkktVC2SEkUZ+nZl+6eXqtrr+A95zz3e/9vajg9IkfsYQGNqq76/+//vnvPPec979nw/6IKKGV37LtytnrGewSa1B4xz6u+4EUcW2YS23z0hdW9qRqD1+k9wlPKkJTMD5UAGaRxPwfuiUGOtFfE3mN/AqcY2anrR9B0UUluVT1c+AU8hLw73vLnl3yCkRMXDG2FwP75u8yw999Bxod8VpUL19PnRoX27t2BxcQNXXHFFT3Ijpx1/G6Bd2RUMpicViaO6mc4Sq2n2xRwyqZ6dZd+0mvBUTpfujfff85xnq+Fvg7hk2xurivBfMcUdkAJBgzFjYLvDZfLKQ5nOaalzfQ+X34Nd8zZBFcyQfwZ6Uh6MAvi5Qdj4Q5gWY4/CoTPcyUZgMeMfDek1oeRjAuihDgf3nNiAnjVsCAvv4iNtAEAsdgWEdDfcRISjGWEI9c6AXcIV5V8C6j0SK2AsnruVP/ASUI0D74Lu0pM6H2m62ufcFKUwUApLEAXpY8SQAAp4fIU8TyY6tWq8hZF1oaeRWlUk3jma3LfBiXVlVIZnTs/9on28CUyXfXIkevb+9/3kxNOXT5b7pGTNdH6wHrbAaAw0t2gF+jDAfE1D+ChqeSh7rIPL8pzq1XZhmUsYhQ5S3xWEIk1PZp15ztBE0DopBJM8hanp+8dn1lGqH8u5HhNP/QggxMX3bBbVnq/V28RUNm2rC3OSgCWyuT2zPaxQ+RRL94Te1R6CrAXBsd7bFkP1bhmEStOJoajWs4Z4KeTg7RQGfW5A+DwuazJTgDQga+XccRa17pH5rSV4JMJhwFFv/VDZwMifL15fZBblelEJlrvJ00wrM4lEeS+5qPBV3xmgI0C+xBWEEg8d8h+kUyAac7DQC4kSSKZQh6VTcr7sC+AJC+PxlGPNiuzIl1yQCOEADqce5a+vuszd7e777l0MuZ9D1/szyr7v/66a5v0l/ZLayigG7aomscrGKYSlgMHD/VStu5wWq9oPpszjByNz95Yz/A6fedc+ntDV46DK97H1B4aOwK4gXjz9jlk6UO4jrM3JJOUdK6uVJ/xKi92Egbdw3kErwwloHlj4AfKAAFo8ccR2eoEJcRkfKZNa3aZRN4DF42CSBNZJx6wZviJEcwEOuVEa/8PHDw4EVx2fARmgjTGsWGtceTG5w3nAp2qfn76Eu5YWV1pM1N5fqMPYjmes51MSHKVtQycWfomg5YZVAILYZv0PQKc0Q4qSdrENWuBOehprvVzB4d7JfMkgzPKPM0BCeh+smtZewgRCH63nREALcwHhu2BxngGAfusOBJphHPq1VjIn96ndSb4HbJStncgBjOQoM8N0qCyJDlbckQUeGdv9R28ia3HfqvfqiZt6wuydywT6HPZhdTNzx3C4s459ioIlChBnGtrq/nswpHxWRpMUn2/hXkJ1LOPeubsh5qOZer2JNl7r7tyFAnUcf7oJ6f7hszVa/YfOFCTmhluNQShx+fZ7bTbbnSD6y73KVg7yAXsHapMuPauu9Ue4DtjEOIddxxt77jjaE9MyefMdlKxbrT8olwbHFO6n/1Gz7kOlLxF24dduybKYicy6ctecH4kX7JpBw8dGnRNDV2iZVWcnGr7hl+me+V84VuBXTh/jpNTP2dWk/RlbyFihL2CLb0tjJU+k0k34KjsSasvKuIg2fQ7Wumhc+QZ9BZks2nPsReQCOBOt9nD+5Po5kvPie4gqUfPE0GE6p0dfiaBv0r6CL3QS5aHygJaLxGwI/lEn9HJJecNKntZf9fZhcTQZ4uYg3jX3yUPeg71NqWCyVvveJuasS/rZxM7QLDPgyjsMzKl/zv56/bOgz8emBzsjPR37q2CDMre659dModO6bbNskL1N2UzonODIN7IQVa5hZlokZUd1afdgpAeAO4Z/FMpU0p8is6/VPdsKQiXgYLQ3VvVks4CySFXFsQO/6FmwCAPbgtSB+RdeEtI5HNynTIwnpzDbHvmmWfa/v37s/1F2UBdO9oLqfqiepz2vaFdQ7UPi9+Xz+h+NGvScQxkc2SnbvQgYPftAzfm1HdxHbmH1V81en8PgaO899Aq8by6BkS4no37SDyc2CeJu1zzjgcLB8DP4FePK+zwQwkKaz11D7xe8i07q33A7/eKNN19DPzzas+ysz3D3Xpg+8D3Pn+k/GI9k3Q1Z5B7k/8VrUsqOO/6ivtiraVnmC+jZxWOwx+UjIt3JDjm2AwfkucHYwgb+rOlTOheLEGtWh8yVLyUYciOPk/YWXhKz4dNIIgcvFllV/fsZFoBcCEUIEoXgo4bA/B6/z8cHSdAnMjozseowXMyvRk17k4Eyn7Uhwpg1y2BlfDgTPc+fEVEBeDUwCf937JHIUo60VmfFdGxytaNw1GRDEBbKr+ku9I4ZN+4oUdGKbhSPOHklZDHZ1qpdJakZI/VoVw8wUj2UhGRmk3QdfDq3E9E2LXGYvMF2ONASnjjs9NJQVDp8YKBxUEA1Ho0AqcbZ0z7zFATgI9HjwbngdKqVPRRBhJR2tajLjKYNO1WpAYFrvshSkqvx4ceOtY+/onf6tv97f5Bg6zUm1BfKjekUb22NMs80inTwac/UwDGIjdzymD2wEXWw/lTBLbaCeC8z8+rp0f2iVMvRO2llG2q6jR6IT8e+SzDH2fAMjrjbJWxceVCRJVzzN8g0Z14TRnPaBf9W4J426HsHsPpJCrgZlCyGeUiIOD6A0OITvAsWIBfP3QGDF0583kQnpAr8X5InNEQnAC4ONX1rPo/vYQgHBIcDRlxZCjwme6AsU+AlLEMO7Bl3dGhnhHm+pNhgAl6hsbolEbHWtoHxWeQzWADZvTe0A/W6B5y1RvPx5qNgkIuR91OVCVAf6YCUzwPz+frJLIhBkRJ5VU0052BALdBis60c2el5zLDiaFSvp4BfGfUJ0gOQpVzlLORPayynEpf3BP3GqByaqp98pO/1z5/3xe/3armW/L5IlWP3n5rPCuZGgAsyGvsw9mz59qJEyfbNddc00lnyUfYTLK0y564Y8nfXOa99B9bwrnvoM70Ucgm054r6MkwytAhlsk8dhj1uRORfNtbFnGiH2zZc3RFHzYSk+2LqAILlNONftT1cAiRYZ6frJoODMvWg1k8IEu5O+eKagYcNweFPWAzGhAHKQfBx7V4L22I2JeY3lulVZ7pgD3v+tIwCueEYHbf63JUWMOuY2XptvNspd1LgpKzp8zQwQFk2CYBfeGuLCkmm6Tr4yrJkxj4XpLZgGOUWEL6QeXwKx0nZem78EgOfEnbrEqQwcEdZGjoO4yugVD2rH6c3yjRC7KIjPfsx0ZpNAMXUl8mkZN4rgY/WqaMO5c4iVpLMHJUklXLkszCpaJgmLKN7tR7cKx0f3IKCCb5JGzwRg5/ycwa6eTo11vZGpx3zvKAO/QMA24XXvEesWAcXVfvFd6j5zX6liyybFGwFHhwCOrICcygi7d4IdbjTjn4tTvRNeSV8yi50DqcOnmynXz2ZLv+yJGmbDvWGR/EA6/sB+eAs+Jyr9cgf64DaWPjNp314Nn1t7vvufc7JnsVcjXWSUOYaAMSMpJVbPg/EHTu6EcKBljEe3IWngkb4a2f0DPmB4Z+np/P81UYDT8GPcu5iL2Rn1R1B+CkIfs1g7CSndzjxAiedaXs+MhMqyz4jtE7Vk4/oVckVHYqWdYuY7QUwFaGvCgoUBlhEHyd6A38qsnwOnez4VusrSoALWwt8iaH5fL80h2QFKwlvoif8ThXlcUp2dd9ZOApcWTooBqOo0y7DIJRQToeyJvmu69tlVQ7Ycy5gdyEQIG00GedOXOmV2dyP6dOnQ5devnlV05kwTkpJRnosmY4pn+mDVqE58DHAFtI/yxY/3Kq3jjH6HL8GfRVxxix5wqeaii2/PKUzcBJhZkJruq7/qbvCkCBg3JPkthDj4ugjc+uqpDUNVOdCA3fpTBNDN6r84gN8f6fgT0CA+UZ0/1qmFGuUyVpMeemCNbe/7WCfro+8sqadLmy5IwoqS+8HWtUsoVMyE6r4kTHOjJ0rQe6zsZOmavYZj8bHecTlO4tiBTQ07l1so32ZWmnhR+y93YYn8q2zFYM2HL9DA7rvm6Bznxu2eBhMFruVbYUcDudvm8GXPUaEkjCtggr2DXBz3EOi6cC55LJrtfgq9OiCcJRZyyC09b2LPDFvAZZtra+Ib4sh5VqH0LnFb+V91zBhSKSCVKAdyL4rf7VVcqve8tzQWXL4PMn/hoGfHJewBAMOIdEJsiztrYaOo5hkvAvkLHgB85nyOWWetbmLByeYWMjA/AMvkvZUnX1WiU3Tgd561gf3cBz6TOY66RKcc5b7On62sq2FgaCjx4InpIbF1eEeTQFmoOD4x0bYhMEKSfT+2kyDkChhNoVYVdO1s8VQI8Qe7PyzopTClUT7DBCEBLhNBmJwCZ24tEb846iqgBa7lvOua47WfKE0R36/3HtcWYVBz6fqwYJ7B16c4URn82ygVBsWzJWw0RX7gfjgMPnIMXTyZMQSiUAOIb40x5obQCAlHHwWogvZT9oWjOAhYNL3xEAaXcw6Ys1IpLpqahsTHdkpVwRUEgb3YPKpi6lfqv/1S/9Yl/HXMuhPYPuN4aATU8HENAe0MNRfT50gMNYUuYeHQQybhYA3yK/rD9rEYbPhi+R6eHERc/wqywhvZcMlTGpBUmIQeA+OM/dibYG15IBDa3ozjvlU5Yh1Y1ZEZ4otwkAaQCH+3AnCRmLezYipGffWvZWGNTqidnbEVgmQpyhPEi27kUolsGG1KU0AIeateDeWEPOGfvWSYmSeXSYP/tznq8CLl1H7NDSgJYEboR7yZoHlQqsSx951s7YqQtZKiuMXHUSt3QN2RoQzIAd5NENC065l22Os87dKEVvaGs2TqnN4DDVIC0yi6PliABokr8YcScb6NHWM51mk3xgTyFiAMnpVOWEbGQSGbzzY7/1HdH/7o47bo8+qt2Zq+oR1yWTBGHZltnZAF2SSTLqwpYbuECmAHOsq/TRTgFZvc6zX2PNLVsdkqb3+qWtBVUAJud+DnGOAZEANGQyyL0KAjHwgPeQmaP34HQy/CJwjPW07mSIVZpAxgQGqKzx0MNFOPraokfBCzy/ziEZPV6eFuerssd1v/TDJHgTuqVsBfoFnesZUAUeEujVvTtZp79zRpAL12PosJ2+c53uNGXRxkSFA5k1eg3tbcCFcb84F5SE1gCoCMZalvRAOqedhIhDb4FPyALl9/Sjzyy36ba+NgyeyD2vPnQVLMCxlQyT6RiySy/XOgM4DXNy+Oo+E/in4wrglu1PXa3PziqutFUqOUz8yBdYlefT81MCyDkc9ouMXAX11XYoiYx+jkY9x3eyQXwuZ4X/x/ViQnFlVlVCwIQ9UyD/7NmcZlwETJYiZ59DlcMFPrCMY2EkcCFnhgo5grDhaFtrDLIKpf/1M5VwaROTBJC8Y+8yQFctukq38+wRmyEbKTDFbDiQupbsUW+tYD2Y41kqEYOgCH1mybhhT8iE9jJjdBVry+Af9OkEiTM93e6882PfEbZHlRHvete72vVHronWH1qHcNyVmewzAQrD6WyQ4QQRCgFBRlw/KNYjEWyI7vJsSPQhmAXb4Ng0fTISWJKAAmsmwZdlouhtcLKT61wPu8IAIr0nsr/i+kNG1BhLeRApM/RSf0Cs+uwCzjnkGLJNeerCwlJPthjsQgaJHLe6rqEdB2QVuFv3gP6EQHVCNdqI1KAZAjBgz3x99qAczmOa/JjzUYkmPkha51DPh8/q9gXd4zLAXkS1IJWiVWoewWBryRf2pxKXqLTQtahy0I06YY0d4xoD2VdZjzXUVc8BrlFGbZRc2yBg9Dv3Dw6FsAZTOdaIBJIigrEFHtzDB3S7AT7ZiUyCn0BmUy6HClGqhFwXxVmxalfOBOc4/l6kO9dlv5B/ZCLut3yijkGoQjFM4vviZ5S9cLzfMWA9CwkgvBb/Y8JvtD32+SdwR3HmmAlRWNkHR8NtZXBhmB8RHW23EgMSMArZVHVNXScqXkZcFhiBM80ZU4Lcnj3JsfTAQ+DloYzdzwF8mGQG+cImhQ22vsYiKWXr3GaRiKP3Ys/DF5pbiEAswzJDL9AOsKqqk4zNfqJgLnArHAd6P+8l/YCxDtb7wQ7wjXye81XIqGTNkxyRtXAZy8br7/qimj6CFXX/nIn8jIFTgfdillEMO60v/EPuB8zCmsN5zi8sTfR+n9rcWNvWB8VXZTbxMw8Zpaek6ltaN4sKyMJJOHP6dNu3f/9Ehmaf4FyfhVM0kZVhhEMop76hQ+80dwS4vwnja44bCgzWmxRzoh445l4Gi1LsYMwyP1P5ZblDB8ch/BXdIdJaBC8HHgVDbyDeq+/nz58NwoovHC5R2aF4NyoVv6Jr3CtRfK2jC6E7HRyuiGRF1KwcYMu6c8IOkIAxRmj4vZRxrL8tOIqA/QxZGhEhOsQ63NqPdDrUf3UjDLicH8+wIeoUpODCQvv0pz4dBOul8HX06O3t6O23ddAwN5+9UVD4GC+tBeBP962ABFEjiHFF8fPIpYOgCBlKUg41/acICtDXNpS4RfriGqQz1yKhtAHyyATyGMaEwUSjM8f5CnICgrz2Xb8TiOiyjy6wzNGug58NEQAAIABJREFUaE0hoxhdSTvgG+9trCeNwGlnUEbZzzyl8oASFDcGhM+ghN7JCOTM9YkD5/7eynwAQPh3EeYqR/L13elZXD4mDdVA8O30Ps9wR54mdK71J8aYovOQLfZR//cy3vHrAIH+3L7WnHOcBWRsfJ2x/uR+iUBiB9bWsiwUgEcpL+swERyzya7sETLshhg7lno9e1UiwzsRS3rmRx97vN155ycuBfXyTd/DO95xtIlY7cMHRlnh7LH2SLpd3+WUaY+03p3IK73keuU5OqTIkHGWALK+k00Ke2aDMpFNssj7/dVKAMg7oLa+WT3rtoC+nyucU9dzrsvGGdgAcjKmIOwIXMWzU+qVSrRn4aCf+XvY3CIBXJ+4kxgAfGQnJ5yeWiPeL3nuAeVaQwhInDMCSNxbBK4ZhEG2SrUwQQ96tYLrbewEoNL1aIBbZSVUJpOCtuAM9iBsW8lHnDuwHMFtepDacIAObqm2IIu5AtDdaSq75cCdoCLOJ4RDZupoSF9WeEi+U98n4RNB/ep5z+Eb4ydIQV1b19hYyyoovT/INGUMWZUAGCCzIxIX4viKXMiKp+FLf3cC2xMaCiD07Dv1IaXqR/fpcuT6zftR63zGs46GaI3vIc5i6U1di9JBPQ+kB/uMY4Ut0D3p32WXXfGcfmvKpkPXSGbOLy+HXj5w4EBmt9hsA2QqMFMQm9l7V/eir8wszew5cNOA5ZVtkvpe94wTJQcK8k7X0d+iQqxkMs6Y4SbsplevjG0rdsZJoH4OyzEGA/N79BVny+2pfvfggw9FBut3QnuAD37wfe2GG27sOBF7E9l2hVeF7yj5hkiAtOnn0qok2C/ORK82NEEGy7mujYAXfZ8t234CR47aXkk/6Av/B3kn0MNHhn0oMgr9FDZHGVoiGOuFYQsLz0IuEkjo96GhKfV6t7VB8hdxNyZWWT8FNFSVQC/+JGuGAA5EE7LnWZfom7GeI4vfMf9Yz3USuLIvU38oqzXPYbczmjtRNq0TymVDs3Izg7rore5flM2Nsyx/cWUlrju/sBjZufq9488gyCxYxln26i/9bkVDg8uP8cAvmEWvQWe6f8DP7JljYD/XPJNeR4YoATbdC6QzwdiwW5X1HOtWNpDgwljW4/PLhwdDsX8d5xS+cNzTdR3D/yopBXn2cvbxvZEIhQyiY2NNlEwkzmffvl55qvtiDXvWpbWScx8vsMxoMFVf9wj2DX5SJ7ut4hAd25/DSt6xWRCjGTwcrud7KjlkuByVRewVPFVWnOQnRZZiVYQOsjOcO/CuY0Ouh3/DvSeOznZJ/C0xSmVNFkHLmcKn1nfk3IlwPRfcEMFtWiMF7leVCgMEiwPIa9bQ7KpSBGPkM2SAhHMPsUkSAwS1rynD1PzMcM8MEdYZdDwLxiFJIe4Bn6T2FmI4cY16Gm9NVJKC4bE99Jvlc44fP9kOHTrU9UeStpM6CIz46COPtMsvvzz8VQhVbAxkb7SnK6wUz6/hVZEJEL0jqs9KGSAMCsQqAANFAPgg0wmgzqHsGVZVxgGIdYctDlhFDCi7DWVppRwoG6LGbmDimpUFAchC+ACtKD3vS4hC9s8fg/duGOpe8rUJ9IgmpdMxNPB1g82h8f4vRPNRVMKOvWdpgeWpGWVpCTxmfyptnhu+KAG26BMp3hgmlK0ENHqTlCYACJL5QR+uwZnIMjp9+cRsvR/FgrCFkatm8fp8Mp17xKr65VIWpT0LcmX37uhvofccf+aZaEjcD2YZFBRLAPz19fZr/+C/N/j07f1RJU9vf9v3VxQ+p/ihXCMSGmV1uWc0k+7GX6WR1T9odk59O5Z7FitrqT3RNYgCRxas9UgJgF5GFcMOaO/K3Xr7oWBwOp+P5HTHwM8LGc36HY428gTZ5zuCUuV3yJYTfChKyhf8swHQfMZE1Lhn+9aQEMhba8aOQ89z+uc6SCI4Mu6JNAHUIACKoGJfUfgoe8gl1i3A9fNkD/lrxmvO9bjPriPq/EJKOfGj1+r/ZISQvQTA5F76vlh7Ep411pryOSuFxsCh0/x+O8Fcurp/nhFG6AzkNO61HPzNjdShKR8KVKXlDqNdWae9hNmAEM/XiZuZHOAw0YPJ7knPf+GCGsAnqQIho+toQNW93wFDqqST7jh6e4GPzLrrIEAOhPUOZi8GwJgBnghkKQpdg5O0HVpX6WsnCZA3gjvIkDuDbgOR6a4HyrGADAvnlIAddsoDOhbYwNlzYNYrH0wJgQlwTLzRvTse4WhYZL9nWNA3uNaNnspOXrqeg+RCDztoxvHgPsEbUQJHeXcRfJxDymK9hQB6kPfzuF2nUSrLFFp046i3begDMipGwavuZHvrmFojZMR1jZ5T5VQQr1rPdFSHASXYCC9p07UIdiNbeo4k0waicahOyqAQRAb7gDNO0BKcdfr06bZ3794CzbJbmZmkLIwsPUwHIQLNNYwToita9tQ5AD92EF+Zp2RFxP2gm8dBx8rc0vUhUzJbdbIdCeupPRGm83MhOedcqrxXzxG4rIjPIAyXlqJCRhkpyKGwvNbOifF+bmv/SYIAX0IUR9+xOhNOMmvRICYDj9o0aD4XxxCHOrOYitiqLBIyyAhIuz4KGbDe4QrAB+6odYAwQoZpcaDPp98eugcdIWwODvMsLmG2CBIXAdDtUpXPUl7KWcH36Qkmda4489g/HC7KeHsGjWUYc4/oosA8pQNVoXXXd8Bwq2gN8I474nwEQWkDXMIm2MR4bE6sXQx+2chgRekndFycNa+Q8goImyiNzdmJ+Hb9Cz7pSTS5CaHTtK8Ql0pKUS9yvTcSQwrbIQuOx1JPTw7XxH/Fv3a9Efon8GViMDC8Vw1FVrj6DFa/Rmy3stxEZokMmQh6FLHK86MXkU1wEFnW+BPcF7KcbeZm+tA7rb/2iqw01tIDdOo1qDUEp0V/3KXF0LnoBZ6Z+8Mf0N91zRhQZVjfg7fDPSx1kgMb45l7+CtxxizA7Fi3lzBbMpZjXce0YFJky4lHbDE+B2cZfUNCU/gi5TNzfy7j2F/0guMKxyYQYl6N0qsWyleMZ6PVYiX6eIWNsLU+W/IcPEGRW5wFiEUwPzqXUvKe9GaDOrXOfY8t2aaU20RCWsdSdebwP8A5+G2eFOf34nvjLZE8+5REJc7y3FzaV71XMqVMTbALehw+B+4n/IxKZOLck2DXMzEt2VC6A5wyUV1dPrtn7uOb6XtWhO7rPgryQd9V7FnXNSXXjr1YH2w5bSl0Lnhd96tLt9KaUb9P+RtssPvCaceE0bKaOrBFzQbosseQ5U5+ZgATXa9qF+kx7X0OW8vKF92n5E+fga7nLOkedF9UliRBnntCMkj2H87SKWwpJDN4isA666i9Y510rcRhq726COzUuUaCAqNKBnSxcAa6IZ5hfX11O8CbAE0RdmR4xZuYaF7OjjtSGCZn2DGagFJIUqJJ8fDmBOAsIcBxUzZMi40h+8hBCJEd/5sLEIrWidgwXOrVh/NAXzbL4iN6wvNjcFKBy/HPw8OzigQN41CkBP0fWCsUOAozDEo9ZwLtYThBZi9iWHqdXRdAJ1vI/uqOUu2Xrq/PIj0f5e0RhR7hKiCThJ3KuDLayGHB2Ol3KAyAkGeuOMlKHx4OttZFr9VXErYJBEJuCqhQSsGhQX70+Z/7/H2XVC+q//rv/lI1pZ7M/EThsP7+f8ADh08KjJKTDniqDEfyLKWjr04EYL2tjAKl4fI2Jh14G45VB247ZKq6YvAsUIwYQMjvK8gJI0a6o09UtACyG5R4T/3dif9OyFgLCc4VZRVO7gVgrc/uDo1NaO2Z5ea4TJCJLE4ZTog9jI/+DFDAsUI+cQi7AbZ96QR3XZ/Xoi99T2xbJ8uQR9mokDCRbefDajowH8A1xpczizPSy+1GfYcIgJEhixw4SevGDKPFfbCm6CEyT9jnCYPTe3WtRiYGvVWVncT9Afy7jiXboyaDsp66rmSfoTYY1rHDqt8rUyzBep7ZT2tI1d33+vK/LH9WBr0c2HCsogBxcNIDMFRWQpTdLC6m3ioCO1vCqLchg3CqR2a9xyssJhyOIqO6I1A2BL3g++P6q5+LAkU9W8QI1Y4NrKoCEJUZaww2SNvo5JE70jiabruRw+5IV9YMATHKtrqsV0S/R/ZTwBJoVxagn3UcTVpTgE88+83XCLAYurlaF0TLpVpP7DAZSz1QPWolgmObgGQo3UJvB/7x6bmF8/RysFF3VOx3nG8w1U4g3ir3iyxVu5vtnh0P8NS1/Dz7Z6MnUoaHLxGNAaSj11f+Rf8f1PZwTQfkAu2qAsrrJhfjuFHOgXAX+ASMSQam9gJso3tC7rB1tDJgzSAuIAP0OmWsMsyT5xN2VP84MBXrwRmBAOTvrl9TticHziB7er+C1grI6j0dU1vWHZgkMHFN4NU66j2aQSD5SD2uPnvZ+66fl5IpCAzIWAbFxfsiEyj7jEVmYgwbW4774TnHOCXkXDiwysT1Ohwn/Zy9tLOiJ+6/pi3nPWZ5LjqIPQriJ7Jx1Fstg46ODbgfx1xkUTpGY8+iUsgy8pzc6npuNBCXM8XzQMyjQ/163sII+X7s8cfbXXfd/bJvDyC7pH+am0DSB/uFDwHZxEBBdGgv1fU2WEWQcZbRd4HXaiAeGAJbELJnlZjxWl2zbBCyCebIPUo/L2YVgLWM9PTzhe1AHtMezfeqhU4YVZbhc7BYn8Kdw2Vcjzl+SgwzkAeSX535CCDV4BTJOm0zpGfUbxqd1PFqBcogRpg6HvtR5b2cJX1mBK2q9zV7xz2S8EFALG0MszayHDnPQvZrZE88QMozOenr+JNgGCRhyo0CwJk5h33Rs8eQLSs3D/1ZLfDMaPRZCpT1skd6Lg+U4F/hD7idcFu4E3DU33XPkNDdLtuLY78rEw//Fx07zqp07gDfiXUHX0TiRWE57rkTpdZajTPmAQxauvRnLY4GHwB8go2Ktdear6+nfoWYLUwGnxNyO+qjD27zAG//XNqSVVtJzi/POA7o8yyy1wQf0PnIqd6TVbFDS8hwBOiRXYkYtHVQ/20wMTLLNfueaeemMikAWQi9pGqYSqzSc3Idno/zSFBG8oycKfMcbInNyGdIshNb4ZgTPaq17G15ZBeZF1RZuHo2T7AAF8MRsR7SJZ49jk5K25g9aAMflx4h6AHeTqwuuV8MSe97YK1+WAtsvdaC4Lh0kJ6DoI9ntcIzcl3WUPvKWoOv2RN0DWs8+OIZIMOfCBck5holfqJftl4Ta1SBUa1rDBckYaVkh2SCrsOXl89tE6GnzNdBKMomDo+VDztBIeVA1IBF5+ED/FRmwJrS/av80/tSAMx8I8hwSGHNQyDhCNBmpcksDiB3Etyq/1X2gggSpsqudQ9eioFR0TVQxCgQB5MAosx4kNHIMgYdRISF8nZS/+Mw5IP1Pj4oA9ZZ6pXDEo2jFfWj9NBaIlBSp2em3A3yBMKYfcDgODiOjNw6dGRGThq2XHUHGfRG9Mi7Z1AG0WORgjCAdTgovQvwZFlImuSI0xCAywygG90O0qemLqlG/2oJoCmoijJrv7VecXbkyJQTgP10MgBwlAYpgYHe62szARrrIvwdpyBk3LKt/AxACrjz5pFQJ1G4R/Yb4s/vgXMeZ6OGJeH8etTRFSjKxa/Dfgfw7RGi9YkJ7VzPQfYEaDFCsZ/3Ak5jnYVTg/zzHUONzHq0nowBzjLGh2djDRiyMZzRlGeeEbn19WWffZ382XyteE2/R8qbjACLz84b6PtCIEm/j9IwBUOsdDgc2Mq64txCeHNGMV7oXUgEng9QpL/3HjejrFUI7a7Dh4XoDkf0WI3off2xnFMn/tEz2CAHsxjKDtLqLMWe1dlI5z7LOyB7BVLuuuuedvc9l0Z7kQn5fhH/EaEqPcRUV9mN1AOQpJQ7VUuZ6AeVTfsHYKPzpwy4igBXCR96CluKDfQ+eO6IYWvQT5wDHgf9xO/JvuAMe/YD+iE+u2ygXh/N6wtHxP0wAMhKx3tWx6ivKE5Bd7qY8FvnKc6bZeABvuJ55FDX57mTjL3tgL8eFr0D3kA+fU04SzgtrJuuT7lj4ooiSit7R/gHnaQ/4YxiM8f61jGE4wKyQLoDUIElHGjOWThHtQe8Z1xxE2VYNTgjwfVU1zHcl69J3BMB4MqugYjzdUc2tL6SNcm3qmnUv1A2Vb2SQ6dWEADHlGtobbK1Rc6gQBelzZUNSgwnYiGzPXWtxIirK6sBOZ2U47rsi/7fcaMNPXT8qbUAT3UCYDYDSOivyMyrfR5XQhGQBkepr2DHjEZ26lq0EhoT/eho5DDWemRHIVmGTFWRqkmE5H2nbtHzDraQssDMYBFxoufF9gX5WWuIXUKu/B5xXPQ9g6yZdCBiKPrjlk7KwRI5mJAsq/mF7G3o+ifskhEvujfaa0Fq4YSTyUbFG4HVcCK9DZkFMtzhBg+wNgRAWF/0LN/ZA5IQOAc9MFlOHH7Y3Xff87LPXr3hhiPtp37yJ4bgRMk71XSeYUZlgGd6TZAITB4fDw+17DhkVDICcebkhuu2Xg1oQ6VioG9UbyahqCFQMUSH/t8VpMfP0ZnBV+z7W5nW+DWQJZ6lW5NxQiTz7KQ+0f1li4w8DzmQLwf/IS/o9YG8y+Ao+pq/QxbI5i8vn2979u6rxJnUAdKnEInYkv5eJ3GrisUxYsq0CJYitWMWSBKTIlYCZ2oIUQWzdV3kXNg0AjkWkE2bWIOTZobhtlFZENfMQI+unbMsMujGANfA9ZX95joXgt7PotvNnnxgw430WifSXG9xdrFPXDeJpySd0Echd6riqEFk8Z4i9sNHKm6AyhoqVNBLyDJ7BP7AbwTTwp/091XriY6/KrvRMZvurZdHV/CJYT1cn2cM8qzaNXhPTJ5dFSIKZHY/1YaCQfxFYkwR33oOfJEepCviN3yestfe9iZsTHE4tMXDTxQugl/BZ9K9yS5OPCPZpBbAgFjDLxKvsnv33p4B3nW1BVYy2JuBl8QSOgNFIioWUwFN6R9luusetG45AE9cEfxR9krXupDkQNIKMpxnahggJ87p/PnldvDgwaZBTrL7Wg90HbKKbYKgDVtOf1z8QtoJ0TIqbGniKscIrP3aqgZsZTILOD30c/m+eh96aH4u+66D/eN5KllCvwvMosqaqkTquKJaJ3Ke3F8e+6ChFwO7Kgs5+6znwFAFr3OYm/vkceZ61aKyabNaUjp+fj5L+dFxuR/Za5UAAlwZfqXOJcHhmelsedQ5wo31VWuln1ExbqYTKdaHCuHupW2W1QWoRMEgHHGzltowgLNhcr33OYoFLEBEpBNAjtFlo4h2o3g9ihPA2/quAI6JWPL/7uDV5kP6OiDikEM+pRMxDAhizbL0YShlQLBCkWmjKrKKoe6kcUXGlY6sRrjdycBJrOgQwuVGLoFtRldR2BHBi1K9LN1gT7rzVc6U1ksCEQYhJgPWNPoCrFwD4OuODKAnAIiGNJSTM2FQKOWkRCGyYdNYjp9Be806A1LcIP7qR34NW/Ft//6+9/10u+HItalIKnPOgwV6NjJSkROGUSQQr4mVRPusaTh7xPrk3mR0EJAxJkF5bQeORpBz3sLZN0LWlSdnl/XuDlIZOZ6B84WS6vL0PNm1XC/eXxNFMbBjcrgbk7r3eEbLNuUz4zuZ70Zo8uycgRjOVqR+V4oFwuO+itCPsj0bxsV68Z4OmoguR5uOmuxMJHRUtuYCyvUm7t+AuivxDuJsWqZHRYnyoQcwBnGeKgt+bBTZWzdS6AMH1AQGdC3AFXsCKNO1MeSDw18EbxFVE+VOgMn8wN73dHNTJG/qQ77iPsvJIVuEqLpkR/dPs3eeET2HrfJsxNj70k1yeu+///52zz33tocffuTbrj++mRvQcKp3vvOOrtPRlbn/OfwGkgbbAKDA+Rn2OrNg1IdyKyaxZk+ngSCp/alzNj6PyKt/d9lEPzhY50zyt5CpKlsDtAYpV3LYSfRR1mO0KRHwtHuOQJYNBYQs8mzqIOGsfCvOAFm63uOT4GZ91zpF4MEwBWBKzwCQdJul93QyxgY/8Hp3mnorJRukE5lQ1ls2bAE93ov45YxC8Phr4nPKbpTADKW2VOtUn0DtB2QveMsdFXfcd9K/3AeOns5u4LKpqcAgcWYptXZypPCL1qlPBq9MF2Sb+6HyZXExg8/oMfASe8DflDUaedy1hulspdOP86z3zM8LaCfpq9cS+PEyQ7dlUS1Ur8WhRAelk6Pn9YyIdNZVKoitiTM2KqfjvOo+2Y/de/YUvprPvmkEODsJk+QLThrBscB+ykhVhoVNhibD1glJCC5kJNbEWlSsqhSw9K+ek2xr3WdkvQb+y+oV7XG0I1BCQ1W06B7UTx8b1PudVtuFzGbNbLR4xsBVOcAS/yF1vpyfJHB6FUea8nTittVbu+YSeC9W6+XqBBcYFjzQbb8NsQPDdwwW95pYDJl3G8b5RIeGDFeCBLgQkiRICzm6NbEZogcd+tCxYy/77FWRqx/8wPszAGOl2d3/YoBrYbXQGfhuphuooOiEZektdCx7QQAO4sWddAIZXc8RPLJqP/yomJwenEkSDbKRoctHpbC6Pm0DslWHbGgSLATlPLtb2AfZBc9Qmhr+dwWE9TzyJUMmgzjMUnmwOHqk90U0GwShFTqpyBvanAyEr/Watiny4N7ug9oUd9Zanx1+XLWaC8wQREoSERBmiXlrkFFvbZJEaSfVe+ZYDv7q9rjuibOlz4xssQqw6vckrnSMTVCdbNB6M8+iaxDocSLE8a5j+7BJRprq8/CXwaPgGAKJer8+AzvcCaCSHXR8xwXY+CKH3fdyn3LC/tRZCT1Rz+y6rPuQOkf0ka7krj48bHo6sp4lswRVsaf9ma0E2v1R8JM+B/3Y17iIcNY6psQbGUcGK3gCveAZlfpdYLtR6wQn2cGqvTLWsrqxY1wzydzVTubDP6CbwXT6zJULGcSX/eMew6aW3oc/kn2KLGmrLlTwk4SQPCNpx/U8VJTQ/5h91qyOrFBNLA4mBPdhY2NPCyvrfMEnMZQrsL0CStW73PcLncG9o4f1eeyTPpdeoc5r9OoVaxGVOC71ohOoGTCbb4tLu4YKxEq8jATOzc129syZeF69V36Z9LQ+j/ZlZB6z1+73IddxhjonlvY/deTgmwdhWsFXngf7q32ONSz8MZC0A9ntPKGuHckd1dcZ/ap+zaGPjFSOtdHwKjaQA4LAYqj6JpQzwgH3nn/8zoEwJC0HjqhCAtfB6eWhOtAzY9qJzCJ33WlBAQN+eQ7dl5wyFI1+r3voWSCmbA2dT2RexuvpAVi90BxIPacvjTfXrYhGKIw6CBiBWNNc2Dz7ll1FT5DIPoBwsKl2EA+ZxaFps/PRJN1BG4eZqDekkWf5ogw5VIMzlU2AURQ4y3q9Dgw9SSA1uEccKX0G/b5Yq8gEqt4ZOkSZkTOkYaPIMeYope5w1gbpM9XcXyVSl8JXZozd2rMFUZLK7mBd5NShdNJw57ZrXUORLC72pu4OYnCQAB7Irkf3UrFIkeT1OHd9Hcv5DkdSWeLWswi5c/kEBHCG2BcnsCgzcjKOTCD2BOUPOPHvRFQD0GBo641jx84zBDAQY+DQ9ZARDzw/BCQRwO4cWeAoFDHkghEWHaSVvnNlHuthynvQRwl4/b0YVBx4J3e7TjT5Zq1Zy/HasiexDgVeyUbm+XDI+jUsOwn9QeaOrzGEpJNAvTTfMr7i+Ub9bAAvAYYUULABZ07MsDbIf0xuLF2I4UdvYAgBCxBkrBt6IgZgWVsJnjFIN+tp9cijj8X05ZfzlwZTiVR1khIblfKgiHO2bHEgQRnLRJVIlZ4r8w+dRZ8g7D06IQYhWQYXjhmfw/1w1rGdrDX6At0yPk+cQc4JGc+BFyqLK0j8UcuR0IHWroj7GGdBce44P+hL9CAy3+09AZQi+kOO6B8FuCRLEVJATuP2VjuzvtoOzi8Floj7KKWPze0YxXo1sR69IsWyGNEhPNu5zbX281+/u53X5GrhnOmZdtncYvvPrn1ju3FxXw+Mc00vS2NdXH9rDRwnaQ06JinnFDJ0AmiOB0C4Q2vBkiDFq39oP3ulV+Uko9uxeVFhVEElz0KhHFzXiBLYfXt67zzXa/pZpe16DjlLx1bPtentqba2vdluWNjbtpRNNau+XTUUousOEXrDwK/cJ+GzIRiUjricrWyRpcES0fff7LjeE8TqwmKUxrOn9GGPckTrDZ4kTQZnlY3VszGFlTTRej5L6vR7/R8HBH2ttcgM3sQaYPcLbbNtrK613XMLzyEAsR3dxlfVke4L2+JZU9gW/Y3PcTkeJvBmmwHK57nWmdULbX5qpi1axjkyx4RxkdDK7hFGB38yZIxzjuM0ll/d98ce/0r7vVOPxBmcmZpui9Mz7T0Hj7Qfv/I1PaCLH4AcQjBz/fFZ68EYC274OXY95/Z8fNbZb9Z7bJvBELRp4HWx7irhbC0CgpcK9v3L2tAPfEBDrW7I7Odqs9Krngo7QTgj33EICXCVzoTUccwTmELYowh3Mt3BE0msJBmO/Ix9r4QiSRbw+fKHYvivsi8ZZByvyexxMBoltRngVru79De1f9IbBADTxmQmF8+ROlABoKx4w+dVks7efft6ICyzxPIzI2mgglSqOsEmszdkacezlI6HVAAbpF1M3xidQBuUzJbNzDI9k1dwglOVHML5BWdnwKreV9VR4ArK3nOmyGxUC5CElPsi/ZuZhp4ZCUkJqUnCCgEkPz8QvUH41L2DWTuetYy8CWxeWaQ8n3MNjiXBD/q76xBIJq6JLpYs+TVDV1hLI/5Otia4B1mMiuAiZQMH7JBUQjKD41//fPQ5Ms45Q+fhbw9yPwQO0V88d7+uZQDSR7ZjQFMSelZkmmdC/8f90C7A2izp951UtQxXspLBZB6YwseFX4G/SP2hsz0MDUWn0D7C7Z3eF5V1eia2AAAgAElEQVRcpXsCS9XP6hMqLMrZ4T4HDJVZy/o/+iLO/9bWRE/XGK5LBq+SCHUmqlKZswQ2w+6Ci5HjwL6FzaNHs/myrLNXs7BWcBWxn1S+kMEs37Yybsn2HXNdfI7uU1mzClQzO4b5DiKJtefSYVQMgoVFJKvvst6nloj4EV2/jshl/V3/aBeAX8I+i0Cl96s+l30f9FxyJBn8zWCo7k3/4n5V2eTVoNVPHj8WDo99ANej2/FNSAIKPlIZqx1oWLl2FzybSogh60Bk3F+C/hhK36+JqK7EQ1ANdLPRcRjLqAVYKWeKPgbd4SJrxjIfEH4i6K4MJTSUZmNUPKMhDpA1y+f/ek8cmGL/YdJ79mwpYKIYcdjNODlQi/thIIw5Wu68oFx6uZ41bic6ykHJPRiGjGl96TVFvx8Zp+ghFhlIcrKlKDLVWV8YKo+MkPEWCrAiLAgyBnZB7L9QQ8uyOSkZ7ZEcGB1wHXj6d8n4EQnp5FY914XlLEEBnNNPA1KYg4Zx9+jfPXff2+66556/LLb7lr7vjqO3tdtvv7VHJjNbI52blLNMVUcR5oGe61EuIpwoP5/mjRxrLQB63vcMAwlpwN4C8N34AUAKofZoMq/NLB6V1yQhMyYinPBTGU8nzSlDt75G/fMraulEn+7fy8dDti2jsQMJm7rt5cduKDE63fhZabyUvJ4BAObnMX6u0hd0XAfTViLC+lIKi+Ckkc2SUeQ3f84z6WvXrzEqvezgA2eiFD0Gi/uK9zMd26LZrGmsR51X338IlInXUepcjq/r1O6gWADJ9zwAQPXqQVeNe1cFOCJya9nA6PYAhGXIvQSP+wY0xOttajpr0Ul1RdlrwJsDPsq9O8FQmaq6/ufv+8LL3in9vu97U/tr7/2hJK6LROl2W4M2LlyIc6ksYEC7/o6OIXMX8nDY/7QJgEl0ALKLnnYihfMP0OaeOPsASy8tZ6+Qkd988ivtC2eebN+/7+r2iqX97cal/e3I4r72zMq5tmdusc3LdpXu457IZub543Mqci8nyh0yz2rBoXPZImvVwXP/nB2sRCebdY42Ntp9Z59sv/fsw+2pteUg7da3M8NCX7tm5trfvu5N7XV7Lx9Kp+ua6DPXyU7EsE+6F7Jo0U/PrC23D3/9nrZSumZ8m+84eH37mWte3za3twJ/hX4oh6CTCfZ/Phc9gZOFDiOrKoBtZZrxnfdCSnc9D9apPvIQ8v68gfusYqXrVgWMzdkI3WekH9fAaXFnDd3La4QZHt1aab/ywOfaWvUb0Vrsn1loP3PNa9stiwd6puCF8+fb0q5sBzCpM+XkJxgfMlkVWEpSVs4M60q7KQUpwJTYf2ViZpascGI+Lc+/vnahT6lXYITyWM6QVCHEZT+TRVhofx9ePt3uOfdE+/2zT7cVyeFWEvz6mNmp6faGPZe1n73uTW2mstHdtoAHCFqhqzlXOGBuJ9HXcpi0/uqByPDA+5dPtrvPPdm+fPaZtra1Geuue9HX3NR0u23f1e0/vvZ1barsXq5hthKgbcKpU6fagQMHKniUzmlk3i6od68yZddD/0U2i4IZ6+vtN576Svv82Sd3OLWtHZxdbL/+qnf0DMLUc+lc8RXPWVkn+CSRsavPrIokSFl0j2dO+c9h5yyLq+s9G8jL3joG1j1wH9heMBwBhgcfeCBaAxw79vCOz/py+KV6rt5+2629qkLPCobhuV3/TGA+BvMV0SQZDztmw66CICnsCYnqmBh9z+vAMWQhkpXGGQ7da5layH+UdzPcsPe1pJQ0SULsEecIHKXMOZ5bZy/Jy8waJFtXa4AsTp6/4fkki5lFJb8s21FBjOrZ8dvAwfKRdV59Qj0Z9GBJStXJzuKMdj1n/SOnZ2Yjy5yzk4EBtXcaJqMn4bedJdFVsZnrod7HmYSC36dEoQvLqVd0TfrgMmAH7DLglWxpwPrg27sO7WfJes0jX5CijnVdJ8R6lm/TcWr9DhsGaU2g38mosH3MM6j7DEKwAqfad61ZtqzJ38dZqKx/dEn3F8ofYB14D3vv/lPoVSOIeqvGCkSH72+fo89EPnvlTAV2WB/wXqy5hh3Rv7p6krO/6SOlfzRBqOZGZcuGnoWdBjFwhCUE8Oze5xjdre88M+cw3luBRYIB4LmJM1HnFl/UydhOWMquh05J2dXzkqEIEZm4Jm0TmEHfZZ8g7XoGc2U7BqbrvjI90EriAssOtgkbQkCDZKTOB5nuC3marv2jnYxVR/eWN5VcyLB0glv8Pfeg9Eb1Ytdr9EXWO3oznjmCwRoqmlmiusckVhdzTlBlqOtvnjCzulq+SnBSyUdpSC78BrpvzDOErqhzjAzl6qXu02eTtOe6gh6skL7YA2TMk/j0O14nAjh69ZvtTqwy4EStmV6v13nm7tTW5vq2O+Xd6CvFn4twwCjnt+hid3gZSDEnZVe9oCwypBvyHq3cYCciSvEEMC5iCuChB0OgSotORO0c+PPQEFIYDBjpftisqb2TrXGA5tNQEWmJiFEZlCEyN/RV9PXzMiuyFRwo8dw8B4pcn0fvJzYcx4gJo4qaZkubzoX37AeP3rmDm0pZSRY5HRFHhX2DfSfrzBUFn0s/VoCEDlMUyFRvUYwujpmXFRAJHdZArQcyYsv7OiEzAp9aG9aC6IQ6uv7yR/7+JYMhP/wLf2eiRBnHSoCDZ4Q41rlI0nsoVcNI8KzxvAyHqaxOwANBClfkgAzez2tQLE6UADQx1Cwi6+/XHTv+7D29OwEzPRJKzyACDKMm6mGsPROLLHIjZXkWzhhnMTKAKtvFZd/PHecJchq54T4dgGH4u9yWve99cixSSUYCekXX26jBY6xfnrehdyWf6fc6/h3X4xy6THRyu8BHZK1QempnP35nutGDNe4Us3foBdbZDQr3A9HNtZ3k5B6QDcBR3O8ODeq7jreWDroX9pUIvQceAF4ekMBGuPyjZ3m2xGsMFirwOjXVPvXpz0S2z8v1S8Eblf3rObtcFDiFTMbw55kfMgAgvcL2FtCGUKRPlZw8sgUpKURuOR+uJ/gdeivAzg7tdgBBcV4qg9Dl8CvnT7R/cfzr7S+Wnw19d3husW1sb7cDswttdWuzXdjaCIJw7+x8u2Pfte09h29si9E/KXspDfue5eV9LaqU0iPQ2LwJQDXqURrglMCtORz63fLaavvk6UfaXc8+2pQxel4O4cSYpZ2la/fMXPvg1a9tr9l9qB2eWegDdwChWnd0Mc/koK2fwe3ttrq+1j70wL3txPqFbyjKC9MzbVN2WZnL2QVvEmqop5+cQxEaTd+n21Xzu9urlva3tx24Jn6GiO5OB5la1tYAe4OzhW5A5sBU9C6DZIhrW2bFkMlZDsyYWC3iBR3Tz4AFckKfVYBOn6t7+fjxr7W7Tj8aazH+0ue/etfB9ks3viXKe9NJkkwlpgn8Ek6s9G46QAOuVBZqtoSYm68g9Gbqm2wBQAA77XyQP11eRSYMWf3hCM5m+6U8R5lNh63KtlK7ArsxoO9r50+2f3v6kXb/8ql2fms9zsoLfUkG3rr3ynb7/mva9x64OvuSFtbCSdYaMJSBDI1uE6xHPpmz0s9fWT7RfufkQ+3RtfNteXO9E9jf6H4kcz986Ej7nj2Xt9fuPtSxLIOqJjFOZhlJhhjMQfkxePy3Tz7UfuupP3vBM7GmUkydCUq//VwED+BnYqrp7L5y18H2ht2XtdcuHYrz4pgKmehESZX/4rN44JL9xLaBhV13UtmlffHPgVyjV7pk9/+882Mvb3L1jqPt9qO395JXx0aeYQ+e6T6iZdej1GJQYPWxRH7D5lSZp+PrCT+MikFr6dSJIyOUJgLGo0qQIARruFNi6/XwE2MgJHZq1PokZaGyRG34Er2pgwCzIHScwZLu1J1DCzrsusgEL1nmjJKY5Loaf0DXTUI0M6LBYBBW4EqSLvQ8OpvKCIbsyTvLQHhUT0SSUmbcgvOSaMxBP5GwU+Xd62ua5J1tbfA5c0tSb+JDYh8ht7DRTpzwTAQ4sOWQdfH8hU/Rr2AWZMIxsX6mQmIgwgYVM+EvkYxQCVq8PtaqSsnBTBBtrDFBG/fBsRfo5YlMOiMgI5mqWrXkqtngUch6C8ARaB7WMwcpThWR21v5WQWOn0vwZ1SIpfJL3W0tBSd8FBui6EQtwVL4Fd0Pvhr7xV57YKRXcVrgqgdai1B9jp23lkr8rfu+DLQzLB3VJ9E2MWU9z8h8FfhlBjRnKZ91MsNde7C2ni2G9EyU5Md1KpA8rGkRydUuKUnXuVJrGWxKfJBtFklIQrbRVZ33EdizNiH9LFQFiJ4HLoyMaP2f8z34XTnPIAIw1Y5rqGgeVjjsXpCcGj45nPnEeYtBSpPUqM+GA/GKHQLNWh+9j1YJ2EvH+bFuVt2d+CxbEi0uLkSQJm3ugOH098CLM5DAQ/ITOCOHqWeAXF/CXARxaROgZ6V/OnY9gloKiI2SUdHDvRVARHkE8KKseBhAgCLzTZkACmbsUBxyiGaUrVeZj/0wW7l8LEx28e1p1u546b3j5uOhTAtAx8GslGEdXN27Nsp7Jrjzpc/T4ukfC+fKS4Lcp0tX7zKcgC5ORICqjxtNp1mPICdpH1BgnM91RU403B0XokthiKykOIxGRWRljEh5Ronp+gj+2JnV4cr057kA5zRmD2NSiiOIwGo4rt/3/nzVWJzIJ71t0rFRdCBTvBHKAKblnLrhSQWVAFmOQzoqg2OsewacorQghWKPizzqa7W51e6+5552972XxvCZt73tre0Hf+Bd1d8rp3KnQ5Kp62Sb5DlK562fH+vh5828PesXAA8poP+jpJEB5Bxw4AbGAUisawVMJqIr3nfU2nBw9nuwoXrgAegACF4mzL1QjunAaDBcVSZbZ9/lsRPp1orDSVJIH9bF/xb9eWswna+NGyMpZ+QKgxfur/ZloldOraJHVssIryuzSAMNrPeiope+RzgDfr/cM2AOQIj8c8+smbcRQaFLv9CrFqdrAojXmpLFHjLB8KtqwUC5GfoPsNPTqawiwAEJRgNb0COMlc0W55fMNgblERywbFbK1EIHFSj0QIuDWtfhUVY8GlKFIyanRs55grLs4XwptQ4Zg76L+f9tt729vfvd7wz97w48+sPPcGYGCKTKqdmMNXCbA7mI7SEjJfsz0eu8yKCSF3fCuFYnA4wwdRmH8OZ1Yz0jIuhXj32h7Z2Zaw+unImsOpEsIjIeXz0XDsJXlk9Gxtv+2RwyeWpjNV535fyu9uOXv6q9df/VE0E5MmQg3Z7jkFuWhOsXsklwfAikbmxttS+fe7r92xMPtcdWz7XTG6sXQaPuvKNXzO9qt+w+3B64cKq99/DN7br53VGyL9nH2Rln1PbznAomLvzVc8fbRx76wsWIzTf1Gu3DW/Ze1X7mujcMwWXKZytzi7La3GsB2iS8WcfQX0VO61mYtDoxSbV6XLmMYuujn3INMSgl252M0LHlEOT0dxsYUFjpHz36R+3L5595wXXYNTPbfuGGt7RXLu1PuwyhIcI5JmHngFKAv3qERsBUmVoxuHRalbnlgIlUUPZKknQxlMb6oqfuT4ddPcg4W7IbBKlTv+Z+6zPPnTvftncttt8+/mD70tmn4hw8X7byCz2srvrmvVdWFul2+1vXvL599fyJdsfhIz3TR3cCRgzCqgINsa+zs+2JlbPtd08ea3987ng7vbl6UaTuTvelZ7z94DXt+Opy2ze70H76ile3pzbX2qvn9/Vqn3ROcx3At+HgzGXSA47bhx/6bHtybfmFHv+b+rt0z9Xzu9vPXvvGdvXC7riW7k8ZszrHZNSNnWecX+21Yz4nr0hoSAeQ7N0BE6PT8DXIAnr8iSdf1q1t7rjjaFP2asiY7w5B7SLrhrYQaZs4o2BZMAhZadIJq6s6YzmExX0R/NPAKZFdlsNfPGMb3wOigX3pNqIyqANTOlZW1lbLDDYySDNbs8iLGIhFq44czBY4Z6ay2LZSX4DN0qYq2LHWlnYtReZcfqVPlL2G084r+MJ9ZyblTM+068RX4TD349NfTMKTjF3dU+q5xFrum7GeBMNok00ySMp4Dp7zRB8Fk9DzqWepXB1aZ+naeh3nG0yBnqSNHG3NYg+twg68oft1fyh9sSSqtBeQuHpvzyj0nuaWWQpO5zvn3jMgweCJv4Y2b1Q5cNYhbpyohfgRDlDLCQcZ2NZIxinyMnzsauEE6YjOCKhgPdN7tmz50O5byDdT4FXXXdsY2rJ1bGRJcJ71Gn6H2nfRnrCIXXQYBD0VgR0z2rDlblOqvZJzF/RX9yxU5Ig9BWfoO23AIBTj8wp39CrhqrbR+vSKYGtlhi84SdQP7fVSpiU/6e/hb+S5GAi5vL+ZNqP2f2Y7ndNCRlOXTEXl09zsXHAp+TXVFheX6uzk4EbJ+9qqArbZn1TPCmmaLUpUlST7UiX1lRCInNPDVGultkE6256o0314yVYMhKvBc2WPVLGjz+RcBjaJDCSq3IbMc/0N/aFep+J6GPTMOVxePtfbfwTPOJstjugFLxnU80kudG9hU5UoUH2i8S/RraknkkPcqlYiHmjJmT15PfA2JDMyFPtaAX04R/RP6iQGemUQSP/nniUPPFvikwysR8YqCiHSiWv6Xm/Uq2EYpN+OBljgmGMXiVwBJAAWlNPGJlo0DqeBzNgQrcp8i/6tRQTB/Ou6EeFiEVZXg41mMJYreIRbZbvevJl76gqqSoB4BglqOOe1EVpA9YFJgyVDqQm1Gc2gCbYiDWw0xqhHX/ognjDDPWsF5ROgAmVuJUlsfijoYNTT0HkqOkYPY6l71n3S8wFiRplIvBYBIoU7yAqVXsQU4lQice8RgV/JUn+b3gh5FMCysnvJdtDvUG6p7HS7tWcFKhygSLHoExF4GrxDSsVz26CGBBSZwfDpT3263XOJkKv/5S9+KJ0r6+uLIcsDrYhKOidki/g5g5h0I9PPlF1Xe+8AeyI7ejTgBHlMoikBnQMOru/Ep+NbZArSLZRFZGsmYdOdg+6MDsoJWUNWMKY+mITPHYPfUNy0AhiVl3OmeskGQ1ysh5TuzTNz6THcz7fOWN0/n52gLokOPhvFSsYC//d9Adx1PWfTER0Y8jPOlRM5ukaPvNa561moNjQQo5z2N7MEelTTsu9ZvwA55lgMwHYoQUHXhk6t5uxdRmpNWBsCLNGDKT+kt0PwNaFsrpO0o/3EPeCM96i99Y6K+y6gquuwXsik3sN9Ilsd1NX9feYzdwWx+nL8Onr7rdFiRGeYTIuQy9qn6CNXjiHBM4KFWqvsrz0VZzV6lVWk3XUA5VLYtdDnZQuwfWO59rOJjUCm3QmJc99a+1fH748sU/VXVBj0mbUL7avnj7fH184/LymjzDDPMpRN2jMz185timxL6blyfnd7/9W3tDfuvqyOw4RrHr9z2xj3ZsOGwBl+z4+tnG2fPPVI+8q54+34+oUgdr8VX2oLIBdcPVGVlasM3L93063dKadkDjkGEGt9n9haaZ88/lD70+UT7fjahWg38Ff19fZ9V7efPfK9Qx8w6z/ncqAWKLHWYftq6rHpbXcmenaEBaQ6sCfobsEtz6JCFhNfZd9CkQJyBoQHVldyiuuvH/uD9oXnKQvfae0+dOTN7XVLhwJH9qx7C74xAIeMCogudCvYzQneCIIJpzAoRe1XfFKzBa6CfBU5Xa0blJSgFhmfefax9uT6cpCp34ovnZCDc4vt3MZ622xb7abF/e0t+69qP3rZK9Lmjfowar0VBLn39GPts2eeaE+tnW9nNrJF1jf7xb2c3ViLE33twp721y97RRC/nNvETdJzmTggPScnaWt+rt118uF235kn29PrK+3s5rfmni7mmXZNz7b/9bt+sE0XyRWybcNV4gz34WeVWR8E+bm2b+/eiY/gmdxeptOmlhHDOfdAEPYekkif/7GPfaIde/jl2RpAQ61+6qd+MrIgPZv3uTnm6ReCFdIfGobPeXAmp0GLBKkqH8vMdhyG3eo4bxRAxycFp2pP0HOhg2oAoggNzyp0vDTgyyKFrSJiAncXsQfh0cknZcBWa66oboh5FUMf5YHw24pMK83AwA/RHAACWmR/xkC+Sn7JbCtlyGWCEvoLYoEgeieaafM34UtkQK3j7e7bRzpZD5pL8PEXe4JA4bSOO6NsOO0I+ByfKXyeIn/hIjhr4zXDtk/4FdVOBpzNd3ACfoonYHR8Wr17o8pDPRmj7/Vk/00yMqm047r83/0ZcHlgsdjbxOkTvhLEH33cA2sP7ce4nidooVy638ZMmnp2Ehh2tLfFZ8DnUEmGfxBcxPZ2WxCuLAKXe9D1CHKIp4l2iWAF6y3L/eG/EmQAS3TMBtcUCUhKpKu2h/hW+YaeBKN7DB3JDJHijSRH/QwzgGs7iUkC6oJT6FfOXPrg2eqAhIbkYDILNfRAJf1gM+PMGY+UAUq1+xgGuYXs1JyaYe0GXy799BzipM/YtWup+6TJhYmXysRCsta59+QF1J5I97aVwdGqup4g8i1JLfBatfXLuS+JrgkWbW1nFSI+N5WpjudiPVjv4IMycEEGqcuknl2vFzcVxLCSHEOXZJau+9fBH9qQbXQaZ1L/1xqxjvhG7iulr7PZLlxYHoa3V4a82o3AyahPvr9P96JnIGgvW6LrkxSQ95m2AF2UOnK+J4JGVq56rEKE0m8lskwqIiewzEVR8i6M/RDRV68E3Bcr6LoiQXrZZ0jdVNuMSaBzvTGtPluv0QaQ7aKH4WHJ3sQASICzj+iQjZegRWV2Q58aDgWRql5qABCqw8JhwvABdAAzWtQs0cppjfqKNbJS5X4AawBCZmsqorVz5Lo7Vwy8GEXdko1PYpVmu4DhMZhzYUMQVT7FMCu9PsnUJKT1LKy1ohK0DNBzKVpBBgZRgLyXzUgV11pBMuv6asCsyAIgRNfTUcVZdOeI6/BaCSnGV/cICaC/k4WMEgWU/upHfu1i8PBL/hqV62qwDCRmJ6qKAJHC4XestZN/rkQGsDRkppIt7P2fyHDluzuhGHTOK7Lsa+okCzLD6zi77DlGJ4xNAb1ObFm7EMqY9B15cyLdM7P4DDfQ7K8rZICYZFVyBEhD7vz93kAd2dfregDHAkOdNDJimPdwb5CIvi7c2wCaqyTG+qvu5BjxPgd30os9aFU6MsAJw8aszChaHFh/VJc19gk9zjpzTnZaYwy4gEYASic0LCtsXELUDbUNReigCdJ1dOKCnB5nsRXYwSgCTmPtLELfZY9s2BraEOvPpOcCpjgBd37s4y/bUsl3RCbP7T06DZDBERQgYYIpMkBUl8wTyQG9hlhL7ZvbJXQttryfswqYuX5wJ3AsSzhgnJkAPFNT7Vceuq99/cKpF9S9ypAUYSgiU6W6K89DaC5Oz7al6dn27MZKXFOE6y27D7WfO/LmGOAU61OlaT1zozAJvw/wXvpLhMzvnXy4/cGZp9qJjZXISn0pv96494r2o4dvbq/ZdSAHm1T7BHSM1vXZ9ZV27+nH2x+ceTJ6t/5VkkbjZ1ep/H9z09snQK+fxdwEYYmclBq9yNR7dNTipQdqan8gj0JeKgOEIHfvi2ttZcArej36Le+V3oTZE0zY6jef+Er0vb3YL/X9/KevfFdbXNDwAmHeJEwgbnTv0qFkO0TA2gI9OOJke2G/0PFBduzeHXKJY4Hdl46nl//X1s603z1xLLKjFXx4KQl0naH/8PDN7Ycuv7ktVDYUzywn6Q/PPNU+ffrR9uTa+XZifaX3SL3YNX0xr9s/O99+7PDN7Z0Hrm3z04kbWZ+sTMvhYV869US798wT7ZHVc3FW6WX8Yj7rW/Xa/+O7f6jNlUPeSU9aN9FCAr+gnicwnZWES248M0Y6oDu5lGVbJqeTLmMso/cpweDlOtjqhhtvaH/zA+9PYqkce5JHOnFQa+Jkl2PUbuOq3Db0BJWU1YaI5ALwtWNiJ51SrdVk6fyQ3j+Qgavx3rIlcsxD5/kAHguW52sH4qdjbQtQhzYrgkrfB18y5x1E1SHEzVRmRoKnEvcnoQHBA2GEXIEPydzSGcuvbNmnBBrpMIKyffCx3Yu3qiBDUX5NBrVWeiZc+IzTQ/9NSoAjcUHEXNkHAijsSwbdFrJlgFXDuH8L5nY/ACJxnI3IPrpvE3iYkv0i3sDI7AFZw9w3mAn7E0QScw9KTqgOgw/ovhHVpoat8Z/QR0xW54wjR93nIIhQBA/343+PhJeJ3reQtsPQLM4SAWZaq4z1omNKbDT2S4HL5yTz1FlLwo9qjTwzkMhgV/aE0nYCJTz7c0jAOiORUGCDyMIGV3sa/N4xNuGcd5+uOJS8lxoAZtXPyFkmhE0G1VPuhr7c+B5kr8Y1DbPkmcrq4jEZCJ8kkjSSlCqjNvVVnkG9X3KpAU8506Z6SW9S7Zp80iBLeY4z4LwW2ZS6J31Wnwvk1ZXW6iT3JLNjyRqN89+22/lzZ9tu9T6tMnlsc0/aKvkeOKfUm/pCl3AWOBtxti04w3qQqOHBRfdBXC9D9nryjn8Oa5hnJRMiSWTjPrSfyaesRQW265YYoFpJJtEwi0GtVKyuZwABbiPPSep4XUv7EK0AeCMRrXCOulEpRV7ZkkM5Q2UVFdD06Az9ZWLzjaQlI4+eImyCPi+iL/PzTf08FcHUogCkWfTYMY/6hUEa+iYEgRXgOIksBzAow4H0SzIXAUB4Ac4pqBlBi02rxZ1V6URltNJYWdlBbB4HSc+mwyXSl0PAIALWsBONimaI4Fxa6s5hCID1MVlbVf+PnKI9CPJkbDecNBuIw74yjT7WdEZDp07HgfFoYSpCRT58qlqSuShbfVf0fe/evV3B8hlEzzzDI8nrbGLNujBgS3fOJDn2GnCAYwPZymdgVCCD1cj/UumfeNutb2vv/oF39Yl6GLLsd5TDoTDiHHzJhZ5l9549z2ncjNOmPdX0TCbrYTJj9NwAACAASURBVIw84sT5QC7GoALjyd/duGOAAA7+2nB0CogAziT7KDzeA1jizEAWekZlABfra8U9ci4DeJHuXzI3QeKO+uWgIONeLLMTA4tuGc5ADSGwchminJypeJ5xn98yFH7uAGEul04gO6HdlbIhmDS8ORQler7ZhG0MfDhiDE2w/ppBgI4HjBXwcOLBQbU+D2Pm5DHPob93I0YmeoFvnst1FVnXyBNlY5S+omd43TjTBAclZKB0FvIR/X0WF6s3Tg6JCf1TfToBbE6eoS8eefTRcDBfrsM93v++n2433niknT17JrJPwgGi93iV5p05c6btkf6tQAO6E8dMOibBEP1ms/0NJUDIsesKQAXyAHhGLjlTOEO8DpHu52Bmpp1dvdB+5dgX2qOr50ziX7of987Mtw8d+b72yt2HJrKYdE/IOnr3q+dOtHvPPNb+YvlUEEcvNUGj7FsRlG/cc0W7eWFfu25pX9tXE5yDVJudafederx96dxT7eGVs5GVejG9W1+61cwr62yJsFaLBgLiBTwm+tvmq2uy7JZ0TDok9FV1+ekkVJ1nlzmyzZEzzz6nyoGSK10/gwQ5WIo9/vhTX2u/e/KhF9Wy4fv2XNH+9vXfW0FPlTlm9gSEp+6RYUWSfSZVk3nLZxPsoIIJvOPfQ8dWv7TVman22Wcfa39w7unYd2Vjv9RfB2cX2hv2XB57es387nb90r6Q/xOr59t9Z59qf3ju6fbIytnobfxSf6k9xht2H26vnN7dbtx7sF2/50Bk44RDubbWHl4/337v6Qfasc3lyG7/VmWPf7PPpeDIz13/fQPRVhVKnrmSCRRJlIXM94q1JODifJEJVFiK0mreB96W7EUSRCVUKJmDL/AYeu6hYw+3z3zmMy9L26fMVbUFuObqq3NCM2s36o/cnfYikcKGFR6aSMooRxqiHuwS+r6uid3spE5lHgeupDKMz4fkZt9MkCJjlZZl5bO6fUx8M2C8wbFPApH/88z4ZJmkkP2ZkYGQnWkNjMoM7kHOksigF/Ha2kYMUwHX8RkkTg1ltJVkIyJ0Nsl+rQty5xhav4fQ7OTvVA1GhuQJf39tolzdfY7I/JMs16BNfG/2UW1W1FYGP1CyEL6S9VV3+ecshQ9hOBJyZgJXF0aWnESgTBl9hbHBlo6D3WflGcL/HMlkcAyVqYkfFhlwFQxwAgyCSvdN4lr4X8o0jIzEwixTqhxOUj19XvkCSZaiX8Zyg0/pfXV7ZZslPGTpeJJfJDyxpuByAol899fG5+OzkCVayRD9utUiJSoAveqQCsM6Y3UAhuqiOp+cadYpKqGLSO3no3yguMdKYOqEtpF78FLp52ruSWLqOPfWvghZSt2bPUNZvwzyJUmKrKLLxzgGXwWCjf1i75GlGGJdwRB8fW0TukqvU+l+YB1VYUY1cL5HmAvskf5vVjBmW8dsh0DPXErnYy2tBQJnQ2deZ069ZAlGQThG6LuCgi53+He6prgJcJHur5+BCiYMle9ZeUIfVXQanMHYX5/QDQQwKlAZvmxwS1nNyJqyN8xo0jUV+AfDcb6Cc9m9t/R2tnvSa/Rc+AoEx8kU1+fQ+mdubmYYjF3tQadn5ip4mm0vI2M1D6kcsTT6Gf1IoKPvCNSEUqusInfmu6IvRcuD4FizuRivnQ4CJCYHqRtFZS6qrNGy1lIxpiOQYHxo4CzB0oa7QHt2jfdcodw+D1+SvGQBQajyN/Wv0Ubg2GckMd8X76FvZFOj7q2ejp5rmcYQYXeAFcaqlP2Y3Mn9yL1hjccRog7oSjlNEk5p2PUeGZGFxYU+DICetYn4FOkdiFBaQ/C5kEG6H6ZLDmUmCRoRTg6xnpk94EBGD7UyUCgm1g7AqP9nD5JMxUbxOYGlyMx9X/hiu/vuewzqfHt+PHr0tqYSXg45ss1QBt1VgJ8C48gTziRr3OXDMvNQvPpbj+obwY4cQY5xLdYW8tJ/z73wN0hrX70gCCviz75GiYX3XrMm24BWfS5EKZFU5A+FjnyMnVAHnoDeWBPpJZ13c1QAtF0pG+k4DjKwLw62IEB59jHp2AGEkQG+hjtdk70YX2v8vpBnc8Bib0f9hl0Hsg/oQ/YJMBgGzcBl7H3tHevIPUGWANT6NelvVtHniN7LseuAr1oQlMPo7QBcfhyIsp8RVCtj2Msny2Hh9ehd33eXd5d/fs9+qhzyzjs//u05/N/kp6rf3G23vr2mj0+1kyeOh2OkZwuHcXMzglAiVL0fHLYa8CW9OpCfw3RqziI6iKAMMtmd9Mrext6jaznvyKjLFo/OOX5q9Vz7L75+9ze5Ii/u7SIwVdL9+r1XdMcZR5P1+oeP/GH7w7NPvbgLX+SrNXBLhJQmzr9pz+Xtlj2HYwjUVYt7Yho7Mhp6caq1f/H0X7Qvn306SCOmpl/kR/2VvOw9h25oH7jyuzsQL+Ob32zwlP6/JuAaDrMaHhR2rGonznHIGUMuamAXJZz/bvlE+9fH74+y83ccuL69+8B1E3oLTEGlzlCyLhI32++o7+edT/zZiyKlNZRIpGr0mosvZaqkg66zRqYH50kOKYSGnx+CSXq9gs4ivwbbX0NcTbd/7cKp9g8f/fJLRmCqD/Hx9ZV2y65D7U17L2/XzOxq1+3a1xSACIxVjoie4Yunn2j/5NEvv2QyqHs5ub4SZK6I1BuWDrTD0/PtgAaETE2106dOxXpJf/278yebBlGJ3D279dITzS/2IB2aW2wfufn2tqemJoNrHEPomssXLkTVVpCtdVaCBCvbjm7FLkL0kJEIpomzVufGy9Ij2FrypOtLJn0SebQGOHbsxT7eJfF6BRZvuunG9Dsro99JViofqYyK19nE7k6wcd5G1VVct7fhImnGg+mQJ0Z66n0QOmMdSG99bKNjUfCwgpyUJut1+G7hcFvyjJ4vEk8qwYakITCe/LNodeAzEYowysqjJCWz/2oNyZub6+3ZaFuAfykCNrNTs6w2SMCtLNElqYXrQBCKgAg9p7YDMY6lGshFG4wMgOt6kIIkTHU/3pIg8Cnk16deUgVXtuNC71LVEP5gBde1hhDp49+PM964FufJ/S5wJ2QQe6hr63NFGilIzZnk9/3eKOEv0m8sAztd389/r4grWQOndbu5QzVdz7C1gDvrEQEBm8kS+M3IIj07ZClZoP7MXlXc/SRIypKJ+H35Y7wXH9IJVz/D7nNxfsAUHmyCX8CPcT8THIC+Bd+FHiZANWoPMqnUCIAMg+1YD313f03nBH+K0nglz4G3Pajh/iyyChm+urrS23OAf7LdXHItVDH0810l5jy39orWjPksU8GBxcA5cuqqt6iuIVI1e78P9iZ4JXrh2uweznO2EFHf8OR98lwl0ajANTxYMk/VOqGy9blGoicFgYr/qteiC1Ov5DB4zoT2OgeFDa0weG5eEy0XrI+yJ3zoffgnkKvczyQPkriOLz1jvl7BpGw1pMAFBDBcC368iFUneTPpZanPADh79mzo0Pn5xeRmpNIjY3VzfXt1RZOwsik8hp7GsmQiEpXph6iyjRAOypnDcFQko0d4jJjwzXElx4P3VgEjAsWdSDmaUR4ekbvp2DT6NSDo7kwSqSQLVwtKebWEaH5hsWcMxoJaVCeuUw2bEaDYjOiZqb50MkJDZLlHNTSUoAwnSozNTLAgojNLTWLd6zCQpRZraGuppr/ai3379nWClWgCRp8MvDSwSV6686zX6Xmib2w1KNc6diM1pzXdyGmDsYd5ejGOHjndiRBzZZz9OYgkZhYLA1M8MiAggTDr+/nzes7NMGgoPPqsUu6h/eN9+vmXf+Ujkzr02/Q/tQTQwBkGyKSsp7IhahIGxwbwQDqjrF1JkBnTo0D05bFJ8B704NoEHxiCJWXM2qHE+2RPI609aIFhJDsyFGPdO2cLI0cf1jjPVfLWgxOmC+jPilziXDjx4MrRdQkA1F+rZ+dzuBdK2pEdN9wR6aIE1zJgIZZ6mQt9ucgYHRGrEzqwop876TLOHmeF50E8cZD4/DDuVl4U8lP362UPLt4BJEs/ReZuORtO4jsIHZPRvhd8flm7+MZ1nOwMA1gRyd7mpbJxuu6HcLd+vE4KRyDI+jbG38rZ1lmRw+3nJB2GASSgM2UDlLV+qfRbfrGq57bbbm0q/9dXBsdUBqQWLAl0tLfxe+vp3Z2msoEADF0jS4iW2oULQ0sJX0euS5adl6F6Rn0/EyV/XpHhzos7QbqPr154tv13D3/popfh6P5rY/r2vupDreE8ZzfX24Mrp9ufnT/ZzlxkD0XRDR++8S3ttXsuz6hztT7Q/f32iYfa//3Un7e1UYnXRd/k87zwxqX97U17r4is1MMzC+1L555ut+25ql2xtKeDPicXtT7/+V986iXPUFR7hR88dKS9YvFA2z+30Oanptv+mfk2NzPbzm2uRbn5w6tn25+eO9H+dPlkTHTn6z84fFP7qatviaGiHgB2fDdUM5EFIj0snFQDWgrL4MRx7j2YpnYRH338T55Tui8C6+37rmk/ftWr22L1hpfMyt6TVZA6JsmO5ant9nNfv+dFEZU/dtnN7cf23xg947gnZamkky49k/gS0hSgHsMd1A+1CEqwrO5HDoruL6oQyr7HuawsVV3vwvpa+weP/mH7+vILt8h4MbKp8v7X7z7cXrfrcLtp14H21Or5IPBv3X/NRAUT1SdazwvbG+3v3v+5yNz+Vn6pH7II3e+a399esfdQ+7Mzx9vhXXvb9ywdLgJHmCjtGuWo//zJP2//5tmXlgwU/fP9e69s37v/qnZwZr7tnVtsC9tT0fNY/Y9Pb61F+w0R3+qzrEF6fGlwlYacHZxOXYy+deJEelrPA84LOSjbF++JwWZDiXnvy0iLNMNWvA5bGpiN/v1le2UPhOG8JDHmQ7QW9lDVXC/Hrw9+8APtyJHrJ5JIAstZX9V0YDPIGxiy/CzOK/gEMgCswJpDilP2Teln+CFGZnUCtHxRbKIngahsGAzm5eidHIh7HIgbSphJBgofjzJqq05LPzxLevV32TNlq47xWlYIKtt06M8LzqZEXNfIarBhTke2vGs5vKv6JCZezSQruABwdfi+JXNahyTzReZo+E5OU19ZWe7VRmBO8DrtXtCNIlZ0PbVKoZR+ZUXl00msOk5H/vWs4HruBxnnNfIxI+vZqrqwPyJ+yQzFh6HKAD+XagvPXKM1AraCPUwOIMuMwab4bzy321DuUavM59JiIbHfEIR1TOd6w7M3uQbYmESyTlhXn81OcpJZSvl+JZHpsz2Zy7Mc9VxkQuv6ItUj6E/f0iLwIzCUmxL71zkJy/DFl+A1+BtU8IJJ8dN0Oc4ulc9UwXG2mczeiUtVhkbrjJwZ031UmwkRlZSWpENQK14bWHtyhkOez2w3ScCAKskJss8CJdqz8+fPBrEKT6NnYf6Bk9jYiY3KrmS/9Mw618gz50L9T4VFhFWki1jrqDkOorD6e5d+RJb4nCE4ncEXkYL4H4lZsjWN2yHXB25X8jnPx/kX10Fpf+iU0lucVcmrMlZpkUQAW6/VeSPz1TkNyabsHPY0gj7VfoRzCU/CWQoOTxxhBWzI5A2uRfd77lxbXNwV67pyQQO9sq0l9lb3HfqydGRWpAhzKlCe/f0JvGtNo01f+S90H5va3FiJjFUnObQQeWgXMmumJtGx0Dw4jPIEUUI2Gxtj06B1XZo/BxNtvUpYfIiZ0jK9KXFsfEWtMGy52RklS4AxlD86Kdez3KqvSqR6F/jn3lGECGU6BQsTpRouxJF6XVmFWo/J5rbZooD79PJdvSeiiwXOle6tw5dRDnr1pIHvZi4m6KZR0e+HaeFDk193hB2Q5b7KUA29IlAQOAQiWbMkWdcrEBitFLKBM/fGZ4RMlHIar58bum4QpGiVSr2ehKk+n8OeTrqyWvMgl24OA6v768qs+imS7cq96AAoY/VSAZK/+OGf7+uFUaKPpae/uxGNn6vsQ/tATyXvR6R19r4/GB2MPddjXVGEYzLRAQkyT6Rz+fz5+IxuLIwARqa6sYPwY8MswwJQgwPOvfXvIwMEOePPMlbeXoLTdZUBEco7dA1At68JBCXBB56d9Ql9UTLN+/qZLKeHe+K9kFS+l24UQpqtzL8/k2UpkBHPMyELnUi2xuycNd/D0MHluIVB1rm1MgkAU7/nAkQ4/WQnBCC0PjzILLYB0EG2hGeScm1eiwHXWkckcGMj+3ApE6McItYszrzJA8SvrhEGsshw1hpHg2nBOvsvxyFVNxw50m4/elt7xc03pi4sgI4caB9xnD3zOKPYrUd7Y+pl9eSVHDz77LPRqoV+3pyHncitOMtV4eCBnSG4moMF0SVuV9g/rsv/P3Xy4fbPnvyKH9/n/fk/ueYN7eiBa8vUZ3kWXyFnU1PtmdXl9pVzz7RPnXqk3X/h9De87uVzS03lun/zmtflmlYT/A//xV1Rcv3Nfl23sLe9ff/VUdZ/w9L+NrW93fYtLIVsf/HCM21xajYGAnE+3W7qyf792afb//Dw708M5/pm72mn9/+ta9/QvmfvFe3p1fPtydXz7ZqFPe0Vuw7ES+MsTrf2yPLp9sT6clve2mg3LORgHQ1OUrl4nGfLSojnqWzV0EGWFSMnJO229i8zGkKnMqhxRBxxnU+eONY++g3kRD11f+ba17e37b9mIFAKA6ZzmUD47x37Yntg5cxFL+PfuPxV7Ucvu7lXZOneCSh6CwOeURf2kshS6TXxdueBh8pGUc9Z9bHXvQYQX1hojy6fbr/44H0vKrN2pwdThvab91zZ3rj38nZkfk87uLCrLW5NRabkqZXl9vlzT7Xv339VOzyfw2zQGbTa0flWtur/8tiXX1TrhJ3uZWF6pr1175XttUuH201Le6NP8qH5LFl/dm2l/b6CDXuvarujj22Wsmb5YRIJkocPP/DZ9sTa8kXv4V/mhVfMLUXPYA3MemZjpa1srLfvP3ht2yp9Oj07055YPd+eWDsfvW7VruCy2cUYHvaa3YfavplMPHFnE5sECaS1DueNIJmVMPaqj7r5rjet7FwYGb3HwF0wYDp3lqxR+tFb5HSMNjXVjj10rGmA48txsJUqON71rnf2sszANeDiKoF3XKPnhtyMQHqVZ1IdRsYWejnP8FCej31zHafXQFCRtRV7YnsACeH9c/E7HRMxtDjwEb0hd2hzoPvAHrt/2kk2sCTEIxPQo/CcsvEkVXqrKRG08uWDcMokloHsy2pU9B/EhwJLWcGa/hgkZMhXVYUlySMSlL6CuQciR0haCnJSFQol87QaIFCl1wm/yCdMUjDJC8grrgNGBAuij9mLTrDXvgYGr1J8ngG/Hgzt/3dc7TwAfgnBMrfr6CDHP2B/51O4l55l7m23GNIT/n36v+DecYKZyxN+UuDj0jf8TAZ1J4E302/UmrmPo89jdgmzG8CK7hd2gq34CPE3SzX/JmTUghzj5Dr8Sr2G9U6lPwzriuelH3KdL8jUWFsy/cs3Y7AZQUL2YeAO0gdyn6LLTyX96JroD98zvU5Vsur2GO83fygyVq3tiPs6XqnZ166JXM5ARuD3NvSJ5Z7HRG1kqBc3lL5P2ptOSBvRLDKPc5JnMYc1RdsI6UphjspUBYdib7WGnOvQc1bZiN/hszWcg4nyexGOFWQRd6VzL7J079792WJhe7s988wz7YorrsgMaqscYE09uZEghpP76C9kB/uXa5n6G73r/Xaxwfq73iPSN6uI8nzxd5HAqUckwykzru89qa0Hx6mYryQX7zms/Q39HUT1bJva2lzdxmmWg0B/u5gSFqn5kxl33AARAg5Pz1rLp+4lebxuyIpMJrgTIGTMFYGgTYJkwhC5IonrVTlTLPZWNu326FlGjQVm5yOdn8+KjAfL+qNFAYIXRFhFhtOYJLHqwu1kkQM8QE06FOtp6BFsse4V1YM4ALhLgLKsIjcl77WGyUxE3XLNiLbmazM7YvJ3KSD0IU2hTop2JwMZkZsSQmVakmWaBFTpl9pPDCslwHp+z0xESYWCqj5Abnj0c6aYV+Sn9iJfM/QNCQMd/XWGUp9I27amy3qPPoNhUB//xG+1hx9+5C+Dub+l7zl69PYo63WnOn625t5aH6IwyBwRm04alsMHgU2WLlk7Y6PqyhMF0qPGRTa6AegGsYyMR/NRYtAcyBhng/PkJG7sfWUtAnxQqiwwRrRnPBnJ54YRUDthHHcYjOTgw0EPDg+K2klAwBLOEOeWPXIZ5r67EWUdTWKcDHKAFutruhDSspNTtVZu2DGQRCB7NUBlL7KvHuXmPdIjgHoyLyhdRT9ENuwo+yKcFnradv1j+ntALkNPomoH4eRv6ISYWquAXJKpBIdoQaKz6v1wAUCQ3S4XlKx2fV2BOIhdreNnP/f5l+XQDjmOt779baGX9Q9wzJnUPvp5cLnQc/eMDMtkFdBkCrB0/549+zogG9uIaMVQJIDWmcguOgV76zqCe/JSNPaNs6drqpz3/3r6zy9Kp/76a97dDs1k8Nb1Ho50EMuUCbbWvrp8sv2zJ/6kPbN+Ycfrv2Jpfwy4+d+/6z2Rpcn9K2vu7rOPt888++Ltg8qZ33PgSGQDKvTwJ8sn2q6ZuTY3Pd1u2XU4SCQHbCqLdwIG0lzP9Aenn2z/8vj97f6LGOp1UQv4PC/6kctubjct7Y9emsq2W5jJsmQcUPRZVKZEOf96i/FP5kg7KcE6jvVhyAsB5Ohrn+2jcATAaeg4ggf6/j8++MXo6/mNvmanptuv3nxbu3p2qff9A/Ar++r/PSFZ+9pFL9VfO3xDe//Vt0SlkCpz/IwF4VCOnXQXTqdnXmEzBocoExCwVxmky15dGajIwDBfcgDuOv1Y+zcnHmpPP48MP9/DSHPffuCa9rZ9V7erZ3e1U1tr7bGVs+3rK6fbm/dd1W6Z359ZbaU73KHhbPUeispk2t5qv3P8ofYvT9wfGZsv5ktDv47uu6a9Zd9V7bKZhfbk2nI7ubHSvrZ6qr151+WRsUoWEMFkxwK9FUwRqz93/73t+Lr6C790X1fO7Wpv3n9Ve+Puy9pVC7vbvqnMLgafho6t4Ja+r22sN8kfQSZey9lxHa2ftff6m5ddElSl4sD1XD9TwoIrK5NDLK00NfyFGnJJokXgOAtQoq8JxLHfkr3PfvZzl0zSwYvZXfVcFZZ2fBThGwiPCu64LLG+DJ+R7MV51NkunyTOagWi0VMQglz7OfdpbUzoy6nXBNFX2V2OGx3746dBFOCDxR6Zn4x+1nudOMQ3BwP4vUmfp/+V5EXgPqug0muV1aYhwtLx6vyp6yMvm1tq810Z2JVZn/o1fVFwtNs35F+kwlie8SV1fWQR/5Dvfn6EU/Ssep8ImsXFpah88DYsnEthWRGA586eDRLWs4z7544yw9HL3ecuHI3MuK3y+0K/+/v52W2g77nrWGwUSRust14j4m6xSqAdN0VWo0h3mzwfOqf8c4bduV4nQIUuyvseBqERvBJP4LYOfkVYHZnx5+J6kknwPPIwxgJRTVqZ+R7s0L2Eb0smK2RYkaVdfxpBNiFPcc6VvLbZZmLuS94h15TOhBDG7/IsZ549zmmdjZ6cU74KPEYn4aenmmbZ9JaMRXxntqxaPqaPI1lkHQjGgrGHIJuS/pJsE5/DfUBi9sQ5AtWReJb9QIfzn+Que57nMTEGxB/+bKxnZGRnQl9i56UuP4ntk+jFHwx5rKREfEf8VNqtkF1NNnScxwpc4JtFsF6Z4gvZ1od9DL/SeAE+l3PTfQnI+VF7PF0/9rnaR2Fn8VdZF3Sj7oFr0x5nsAlD0BM/J9c2rareBwakOgp5Yw/6eTYiejgX+axKSageqyvq6J09sAQCzdEWCxsXndLBzJ6hYRhqOrUbEAw9D0bvThYWBx5DgVD3G6sDNkTTqv9MZQyo70w429ZbMrO9himuaUgGRU25OPerBZ0wxDZtzo0CKfYi9ry0B+UZSrgcFdjszOxJEjMOuglUBwMQJEYiI4gO6lXKrwxOXTvWOFLU1bR8YN0TX2SEy7N8++cW8EryooXCiLKPra1wBrJ0IyOY+n+krCt5fqoyTiIykKU2ABAOMUClRyKqlATZiNKOubleHgeZA4idU+p5lQvoKXBCJLgc9FgPyZ+1M3AiD6PE4frc5++7JHqt6r4+/Asf6sqFLBGyncfGmMOq93nmA0qJtQvDWiQDe45B0bqgSFgXZI4z6ka8G3qPyNlghTiroyEMvvZDAKCieqN+VDxHN2qVKc77HLgALh3EOYGO3uDcOwCIn+usOaCMdSmnDX22Xc3h9ZaNiuqhMFkbgkQ4w0TW3VCw5nx3EmX8NyeeGMISz2kBE9a1tx/xoJTpOp6b9dI5waCwrl5u1TOCLDAEoRaQpQI5yEkvNSyS1XUK+syneXaAYKQYxOhYxgGFoUdqui1ZEro22ZIBLCsTOojZcqJwBpAbvUdZqi/HSchHb78tsnFSl2ZmCEE4zovWAxuETLmzFevi+p2ecpWtE9UUlakAEO0DxmxCbdc9RbhjA/0zydaYsN/lnPF61y2fOfXoRWes/pPv+sG2bzpLyBxU+xlBtgE5ZzfX2q89/Pvt0dXnz0D9T69+fbv9YPXqrKweyeb/9tgftz8+98xFE0kHZxfbew5cH2XCu6Zm2+nNtfZduw+1Vy0eaJcv7g4dE32fiwjp8mtOKXrc+2n90gOfbccuIsvyssrA/e5dh+Kz/udH/6irgW/0w0dveW/vHRpgtoAgazi2M6wx+87r4rlsAGnXWyZ7IlaTkE3sEPrQy2nLrjju0pp86eRj7R89/uUXfB6R2L9xyw/3LBfs4fHVc+0XHvxc9Ga9mK/X7j7cPnzDWzMjZIYhBcry8CqnrHYAU5B1C/4BkHP+pqdyCCFEQrTtmE6nRvhKE8MJ3rud+Nq5k+03nvxqZEdezJee+ccve2W7enFvyP1DF063i6y4pgAAIABJREFUVy4daK/Zdai9cvfBNrWZOE3/wAHY/XS4EkPiyAQOLkLlj88fb5948k8v+l7kOvz45a9ou6fm2pntjfbg8qn2mqUD7bv3Xt6un018CaZzctVxCQSm7pEsuf/v2UfaR5/46gsuh0hd7eXr9hxu18/uav/8+Nfbgxdxlt539S3thw8cCeIBvUVQ+4KSHmgLESSaZGqQA2+hwBkBr3TsMNJhibuHvnXdiR9VB4bOKEIX8hb84fuk1/UsIlpNlI10ogibiROr/19KFV0vuMH2AjJXwXnoJfCF6yvkP/+WA030c8q8bMwwBwPsgZ0li1OyO7wnySjO7QTZZnMFVEnovhukDPhL5OHS0u5+9igLBoPzGcgLGbfIC8FF190QhXGGg9DP5wUPRjCoKjaUKCN9h++KD5Z2KcvYpeMdH9AWxTE1gQN0GwGHaJlSWWnco1eUQjxF+7nqP42Mggu1RynfqjrN5CYwAeeLNWYf+EzWUb93GeD3+EqIlftDYfesv66Th64/8RMci/jfWVvfS73WSWW9XudXFar0lgQbdJ+8/PN4ZqsQ8etTgo9f7mRi6rUiy+Tfq99ztANo1ZszZYTnDHlB91RlkgcvWHvkLfyjso89CaKCSvrseC4L+AS+LA6j6382gjZgZZtqwy0TUQGQ6ba6ttrme9/dnPlDNc1Eoo9sSbVG4R4g4oZgbFVMKOAyGo6eQ8/FswzEKdfPc5C6wIdQs0/oDbcNwRCpt2c8Z5Kjq8W7OBZgbeNMFJeVQRBVi2UPUnxEhmrR9xMZ1Bpn1q/OcvaIF9ej2T8edFDCn77C35ifb2fPnGn79++P1+h8imMjexj96ToXX0LJimrhQdbs4MMnl8TZC9+h+Cmeg4A1vgd4C2wFHyWuQ8+ha6FPuh22zGHWb6zLYxh8DUL0dh88vz4ng+Y5wB4/J4Kq1XrAM+x1f9LlkeBnfin3Ozsr3ZXc6NrqBQ2vWtlOBy+JHRzujLyWMZpRg+tNMayhgCGLWDSi+qFEN6o0jPx/B+E2YKVnk5ExV/2BUCIoTpwVV26QFFFqOltTEyulHKPJhpEKPBzCdAAcELlBoBwnhZ/Fz96MumZskk0UHNLYy9mtRrmhoKyMl7YJYdgqqyDKeDAi9XpKe9ygSOjlKCuzldR4DudzSM4CB3pukaW5nsNUPcAkxAXlFmnIpmM6XKR7R6ZFvg/BdsOBMUZmQqgq2qJDocOn/2OAB0OsSGe2gfAMGXpX6HXROyMI/VSivRygSAGcAg4r93fvZz93SZCr6pv4rne+oyswsu98Qh7r5pFcADKABgWlPYRYAViwnnp2/ubrgUw7OEJBj0ELjiIgq5dfF2BivbkfPieu42VVtVfPB3z53NzbAbQ6WMAJ9HvsQGMUjQck9uuOSvY7IKlevz3DVZMTmTRppG/cR32NSVInH3g+d64wchOAzCKjRAIdOOdHJQXcr0+DcEK0dT9ueACQfk+AVOQqrmz6B+OHI0f2GkYiru9ZtDaZd1wih0yRAdv1Av1UbQ3Dea7s9SiDs2zJ0Kn0kS4nSGcdh3y8B/E529vtnkuo9UcXmIv44Sd+4m+0m268obdzUWQzwFCdMxwKzhe9kbVmZDWxvwHUVldDv4YTZz3nci+HDESINQfUZI8DvAAXLoc7ldj5+XAbjr364tmn2j9+7IUJM73+H7/63W3/bIJHvlz38fl+/5LFJ1fPtZ9/4N7nXXENJPqnr/mBtlA96Tiv6rH69Npy++UH77soclUkzo8cvCF6VV45v7uXL3O23OlGltk7fWasTwV59Htev9G228/++afamY3V5zyDelRet7i3/fXLX9Vumt/THl0/Hz0zP/nsw+3BF2iFwMV+85b3tpmtLA9zcoB7GDuIEPshCzYAD93A3uK4k1kYxHK1KMpgcLZH0u9Dlq3SBR2NDZHs/k+P/1H7k/MnXvDk3HHguvYz17w+nCHw3YcfuDeGf13Ml/rL/rfXv7UdXtpTpbjS84OTmf0xNbBqoTvaPeBVDvvggGc2eWY6JKEZWZmd5JDzOd0WlhZiiAE2yokNrc2p9ZX2OyeOtX998qGLeYT2ml0H23sP3BA9fSPLTERE9Vdjj9ENO+E07Ie3HOJcnNpcax99/N+3L525uOFuyvp872U3x4AsYQXtSZQEynEr7Mi1e/VL9VyjnyK2IwmVnCb8/xy/v/2r4w/suB4qxf+Rwze2Ow5d106trcRQrM+deaJ98cxTbd2GUzzfYv5HV7y6qbduJj9kAIB7xOfRGukfsuwDLSAkeA9ynFmRme3cz3dV5IHz4z0WuOZcxT0UsQPO1v2HQ1fBkLgfWrFVOe44cJH3nLqGPoWddKxsy0cefazddddd7dixhy9K3i6VF4lcVfYqOEG6J+xdEYmOZ0JPVdszL5VV8CT3dJiqjp52YsplwvUgzjtEmD4bv4mhwm5H9TqI1bTRmTU7ThIJG2Fl6+gQ8Da6RSQJsgmBGK8pUlRVm8iw/i7/Cf+XZ+J7Zs7WQCtxP5b9PPjamUCFXKHHeWaqo7SGIi8gutA7fJbbHv0uSBVL3oK8YX0pp+3EKolPRvpBTDvnQGUWAQl8Kt2fZ6Xjo0b7pGgdmLrA75t943e8h3vt2Y3liwR2M192IuBtLSmcdNNruGfOWb+Xsr/dDyLRgkztat+E/4QvoOvoXtTnln0bWmCkX8Oz6bOokOxBJktwIHgJeduzMpG5ykTkDPLZ8QwWxO04oe7dMR7Zst2Xor1Qn1y/1Ta31RoldWfuR57jTqxKLhhYVcOR2E/WG5kO3TxqgxY6RWXdylKdSxIQPges1HX79lRwGgoOdI6qdHfoJBvom3aAkkURnkPwlr6gfjYS/8sPGFoHUdmb9jMTTmiXqAxknSPaOQz2IKQz1ioCIIu7+uygsFeiqIqAZX0kBzovzLSJBMuqvkCH6KpUmeO7O8aAf9jYSDzknAT2kQptbD04H/07XlN0CIEl3fdYV2NHsc0ECqLPcg2uhydBf+o7GDJ1QPbU537Qn5wryNLe3tCGUKKn814Z6i2duqVWAGvbkR1pQ0b6YqgkPTKsJCSKFsCW1lCVEnhXNvmwYvgzYhOCSU+HAhzd6FtZqpeOSwg8TZgMS5Sb+nxo4dLxGiJynUgpApSSyXj/4kJTD0kBwDygCUTiq5Tkc7J6qqwLJZCGeyCTHHxoAtzi4sJEVkAczuoPpJ8BPS40wYCjTI040jpC4iZYTWMehsyEFwYdY8JUSU/lzumSpZQsA1X3IcHBUC4sqInxkNWrrTx9+lQMzOKeMQA44jhMbsAhbRE8/V8KiSi6DCgKXZ+dk+kWI5p36PDhPnwkiP1qgKzrByionj1ulPU5EEu/8qt//5LAhD//ob8Tho409tj7KrchOkLWIQ4rWa1OwIZyK2Mlsnz3nv+fujeB1vOs6r6vkzNlbtqkKaVDOtB04LVgGdrSJm2hpSi4QHlVUAYReRUKsgAZCxTQVlFR+RCUAgotiIr6ySv6KUPnUsqgUKbOI206ZmhycpIzfuu/9/7tez9P05xTZNn0rJV1Ts65n/u+7uva439P7hwiPDEw+ktzzIiM6EptvYEhivAEzMWoMwFEaXjpFwYv66yst0jIC+OhEvnUOxst5gC0yGotWRaAa2YckJFcMpOTL+MkTQbV5uOpfLve0Dg2GBAVPLDSObU2QV5JjoVxU50i5ADKHtqu33uM774BWFWZ2z6GbKEFAxksRrthbNT72edDFqSRHUAkGbhERzlfskiNn2K/tP8VlMuWAuHgpRIrDibvjnNIpm+uz4RfN9TA/xvrjb/x/6qEaA/Qk4UQWbvV6LEAU8im2luUftKcrzJVlYHzWPpSSaMCLVQIYPxZU3X1lw49yX5g+NLmRO+ag+hsiu9s27Jliw0RwMHHqcARkKLHecQYwgAmEltlaWeMeS9EuzYGzCiSjQ6ExuHzfsPomm33tT+641vzOp7zDj2pHbTIdQtGf+rwkq1dnT/k3ft/9K32g92Acs/c+6D2Gwc+KdtXIFu17vfcclW7cR7l+C/Z96j27JVrMvsJJ7jKGmQDhmbNXqh2DxuCvFVv0+9ve6D959Z72tjMZFs5vKipX6X6PN61Y2vbMTvdBOyeuHz/9vQVj2+LZgfaG266bF77+omjnt2GShunCiChk7kRAWfAG/0eMAzgx0te1XapG2jVVU24ntFQELf7XCZQtYIdgsxD/4jX757c3t56/aVzAmPKkvzIUafboCF9/fO9N7TPzbMFgD77uv2PbcevPNDsCte1LikBI7zayAexYKTrnRiuZLZODDOwzFz1MxzsQGWMcO0zQ2TcUHcgh4wsAA/xo7JFrt2xpX3wvrn7Eavf7Plrn2Vrhj84r+psAPyYrYSNHHpTa6h6jN7J8N7Fm+5oH7/ru3PS1wGjS9vvH3pikxNVnSQHiTy7BvCHai8DmoJ+6hq4liwgXXf71Pb2jc0b2p2TY8YTm7ePtdVLlrVvPniP2TzqkXrskpXtKYtXtcOW7tP+5YFb2kXzaPFx5spD2ktWH5kZSdA9paqW4bLIh1iYDTwYAesYEJj2TucvG/1gu2GTU3VloEbJYs1y2bBdErgK0BT9p/2hOonMIwa21IB3T7JB2GBaj96H8l2eoX2zSrDR0fbJT37qMQeuCljVP1og1OxfspFwjL0CxJN/On/DzzNtmwC8mItRsxZ1H2wr7BhAmQ7g8axs1719JfN9SQMOSvZOFNe6LFM7MsSw+er6jNdnZswnks3P++GzGa9nUoMHd0RvNgAmqjaxuWjFpL9BB5ZMVyonAXm91NmHZiHzKpAFIFiHCbIXstv0OfZV95Kc05f6voMTYDuQSdjhAZ7lTdJD6ibZIaUkGHyA+9BjHn0lXiY7FnsBsBGaqDKbfe+3bfR8QNjkoQCtAemRAdh0NUs1AzMRGKdilOekn1Xsv5pYIrr0wTje5x7ZiczBTqytB7xUvAv0WOu4QW+/2IN5gL0EOAjegs0CFtLReTdkDd87FtSVm4feB4wCV6gJA1QYVpuinjl2oCEt0idT3nea/bYq4pGRLBFHj9eeq/iXWTFY2g1U/QP951C30q4g9yqAbWV3VyAZHEjnrbWJl/l7h0O5f2qfbS0rWdDjgHzZOs16JXc9jbUBTveqXHbbyv3wLmGtVrFqTx3kdNzOANjA3LDX9DqSj3zpPYUriD/ts1GNXrP6da329N577rEMVzCNqr99HxxXq1/Vl8amUoKg6Lpei52EP+NBAh+KR5Y8tIgMxP5IGghfGV5h3ZLju+IflwEOgoNrQdvsdR0IR9Z+XQdr0Jm4D7UDYHVyFuMKgmDAEoZaFXQ9QoiU3L5hKWS1ArBgBMCIbDZRXBwW/o8hy+dmlRkw44fbZVO642dDsCLy1E3r80bNCDmEH0SrQxRT8VkHk7yfCQ6YMSADpEqzY91LBCin14RRlLaa80pzc/rnBIURBckSqMgkccAlyrhCIbthH9nDZLuYYJhsY9u3twe3bGn77bdfRNpcgKJ07bMW5fEyJhqh8/6g9hi51XGCiJVqb1GhknkA4RqhStgryhHTp1ESNDEnIqlriRYCylWBrJ8leAFoMUwlDPgZAx2h6YC/CxiEkdOj9wnSmVxy6WU2FfXR/lp38jPa0572lGix4P033Gj3stfaY9WMkdKLBue3MjlGBOfNmecE0DI5lb8hTJMuA0wkWutBkC6wwP/zTAPwSIMvrp2eUSmFsuQCXJuO3p0l8FJBM4vaR0kIBlw1cKBLW0tp6t+/Pgxq6DYzUPsOG+OkAiB1L7gcuUH2jEXmQgb0vHMBeQBQco9LVi/GWpbT1DL5cHAx3LU2jAU+h8LljAHEUTYVXEa418xbALFqNFr5Tim3QS5UuYnsStkeRhyZbP36ocqbqjih8fpuHrp1J6FmgSBT8uzDeJLs2jY2ZtHhlStX2mfZD5X+7ylD6uYrX9avO9l6xRnNhlONka4SvaEhlaNERUTIiKSjOLesECkBhZxKWpu5h6Ov6wk0pVNo9CfAq3MKq3yB9qqRAo8mL5fsy3rGmhQr2Su5df3Yxva+266e1/a8/qDj2lOWrrZrkXnwrLX5KfIAnsbg/caDd7cP7qY0/nEjS9oH1p7aEwygx9Z5t169W1CWxb/loKe0Y5et7sluQzfBKwmolvYpmYVNGfYuss+rHPnWg/e0z97zQ+uHeubKQ61/qzJ59Q586Xmvvf6itmUXWa79m33+2tPbElWelCxZs+0i2MN51swegHn40Xg8bkwGS8rJMsAKhxU6w2EyJyN4l+yxfqNbz/zS5jvahXfPXQKuvfnjtae2Bya2tzfecGmbmkeWopb/MysPbb+631Gmc5HtO3aMm1jChnDHj4wYD7jDr/AAdiE2oalCC0xNpWxj0EcNEmCg6zvZXWRiXze2sZ07jyDEkgXD7c/WnGRZVg+197ztjYEQkTmF04etwdlawG3E6aLyuf7+9W33tA/dMXerCbUgePea4y3RwuRHGQJEhZs7dZ4lpcnmOProO2RHj57qGxakFg9/e88N7etb724vWHlYW7tkZds5M9UOXbzcggbw4Rfuval99r4b5pQ3xy/fv732wCdnpYw+QBDKs/g8o5GAMGtMeTQ4aCARg2bNRvJ8k9RR6oYKz1TdjmxjX3DydA/kGdenfRCABzZQtafQufwNgKDydT4rBibxGV1z5ZVXtksve/Rt5DkPrVywbt1J7bRTT3VfJ+wJe98hZYJ6Eo8nIHjlXZXPD/EnZwl66ASpXqSvOQBW0LclCvjvahCjyk77Y4DXWp9AdEqBTc7POj9AZ2kfxudSDwOekVkX5eTGs2E/pl8W9KH7kgil23X06r178S0qPdp1lOgG8Gu2cPjT0CeAM7QzKcB6yJNYbOjLrI0gb7OSAaW1m8Ae89MZPqSmbgwjDV8d2uecqr2NjepZmbpPyJlSAgyfVCASeQ7ZVHurHwsQYK3AtMsotYuI4XDFj692efVR+v1Y/o9OR+7yf5Ik6npM/hZ7yu4f5669cNoe8gn3UdWqz5gej6/O9541EEr3N2wjZHL1g2r2vSdadVmsPZhOHbhXBk+yPnwSW0ush6CT0Qm2DqX+0baKpA89C5zG6LDMErH3KZmr0DIBIu2jDSqn735krQsYBVx33u94lz0yWak2CVGqzt6q3N4SwUrvYb0Dvg+y1T/vOEy3r549i2xIvimYFDoSLINkJ86RjFs7Aw24sh6pDk76uXgGqhKaXHd7ADN9hEi80rBM2TD1OabDMqs9qgXjfMTDwlKgtdrXWM8mOx16AlTEtgHLsurj6S7I6mt28Fa4TG1fQ+UucgodW3kLWUoyUOo9FcwPedAFn9Z1sONxXcKA42HoP+QE8g/eRP6QZOIyLgLhwmlKohdYIQk/PK/HPwmbx2jJ5OHM1GwVOvolaDWbCFMRraoZqhirlAvYgROpjQyxTI8PxiCiAIiCgQATVKUIouxZq4uMcKqTirCCEN1YcqAtI25hKEtA2VAner3EOl2pdM3sIQCYoGbwEHHRXnB41sA5epWY4t9FSXJG6yLdHCFJ9TGH5FEeL++sWWsGwAZTdEa/O+uk6nu0UYLYWzqwN7o3aeysT9cyUMszehfaNShiAyujmXZmp4Rxoc/pHXv7eQmUHvTy1KEhMy6I9gn8I4PFIogqnQsloL1HiIlOJnZ6VgkRR4QVdClhoHvo3pynehjxpd8JXN0Tstqe/vSntjPPPMMEJueBgKwtKhBaekecEHimGtz6expnkS2ps60GX3+Jd1UsCNGMZNcpt0WQFM3dk01m7yCDbHbKgFUcUPWV61f4gEVEovR/6/sSPEf5AIqnKgpK6BCilGx4T+VQmqU3EvIj1136NePsIszZV67FgKlDCaoT0y+b+FzyUWlpkM935vaMgDCE+s+hX6nUSLdFqKMEleeb4C8GVT0j1sKzMOJrvy8McjLckdNkgaCETeaTiVsGLKQzR8/nUgLFe2aEuFQiIJdrVoieXSOiDlBEf9UwKu1dyrAtBUuUrfpY+hKoeuqpp6TOQl/AN8pYVZWDjHzkrv5GRF7RUu/R5noPA44gGAZedQwABqohgYEqowyDAnojuMB3nIF0CopxbXImnNrKB1Vf36Uy/Zvml1H8/FWHtxfsc5jJL8qHMNIF/EM7JjOK0S5aumN8S3vbTQ9PDyqp//ATTkuHCWNL6//Abd+0TNG5vs5Zc0J7wuIVqc+rnDGei72oQEfaMAE64SxUozuzCACfpqdsANCKodG2NLIy2X94Wv+fLyD8iWPObCPhzPOOBLmJ3mOI4lCybuSzvlca4j6sx/4WWYhVlpiDgmMX8hq9QYAZe9L+Pzvbzr7p8nb7jofvmcuz33bo8e0v7vj2vMBlfUbDu8497KQ2MugZI5yBHEvkYOfQR4C6yG5aNSVgGtmF1QlXVymcX+l0gaf6Mn0Xfey5HiMfvt4wvaO9ax5BCGgZPjY5Ijudct1IOOC5mV0cQXdkLXRqciTODtvrmq33tvff/s25WMJaErxzzfFtwaCXDEIn9PJLJzj51zN66JmGjaPP1SxyyTSvJutAhXvGt7XpBQusNYbu4fak+mV6uaHo7upNd7UPbZg70/aoxfu0dx56QtffPGwE+MDsUk07VsmyygjDQeqxS4qtZfRvk2JcK9veOmKWmaxspv5m9tDQkLezyP6XXorMM7hP3UPkALKf+9QABrYUfFYzq3D0dE8bCGtBvIF20003t8/8zd/Ned570gXKWlWbLbXAcDaNjDCB/MG3Gn6kXp3uS5RhJlHhiOy1vY6gpPg3K3yiEos2aM4rI54F3Je9XIEybJocfFPaFZjeKDZpTQhInYKtUzKirffv6KhXN5XelZ3/570SDSyK53V07A4+mdP46di5fKek3IDhCZdZu3qWB3IFPCwwe0XfVeHIwBjun36AfJkyKIf1ac/0+erfgTOYnKBEP97HhikPeMsEk1W04Qs+w442u6lkKVceqjY4dIOflbIxWmHpfvAk+g/7iv/XAFXV69h12Oq1rV/l7QqU6oxqta7uQdZ5HYxE1rCeZ9eUPrTyCXUPyU/e28CnEvTi+Qp0GYgWQfbqx6AjSWBDdrD39Zno/OrX2L1ifdgR9f7sDzSP70XgFl1sZ6oEtuBLAtWcf80cd3p38FmBPT0DvMIradxudv4MPpdvRZXUgOMRZg+QuBDgr+mnMoTb6VSyZtbkqPpqpn1WfD3ePW1BepiqpUeV98XnRnZndWkCQ46PuN70ihqS8Xg/tyui9VMZrmXyKZKp6kAubynge0K2KnvvgKtX2YieAFh1HuwZPqJjYLLTPXCk+7kcEA6k+T0+yBPZUH1eLaDKh8QWIvBS/WHkLHSJ/PPvrqFkGygTVjIM3M90XmTpk+THGvUO6P7ERYY9URM7AD8a0Bm+A9uoCZb4LbqX0dLs7PSsNojm0ma8RZSTi6ty1d9J+TdGCwZ+iEMRCqIzXN2wRYimw1H7ckTadRWETjSeuqxSLTcshpOB6xo7JnaFWwVddexTyYQQ8M85yg1jAvqm4Kj9OcLB7BojRNZflNbrWZpeSGNgBDFgL8zuzl43CIuIlWMKHdjgAm+qd7K8NWv21G2iPu5U+3RS/YPxMJ5B2iFUjA8EJlmUnoUrw8PL/9hHzq4q3hQs0v2acB3ZV66ou4m5PYarKU/6hrghPTzCBEQxqEdMIOguGqF98QgODCKsuTo60MO55/3Bo24TKsquzFUEotZGeURVLghiBCHlpOa0lP49OGaA0rYHBdTPcw0gwpRCljB2ACzPQ0lTksKG5ZnWDE6AgujR4vvsg0CsT3dfqb7uTWRS6yaiSt8fK4+cns6+wawJ4yVbBJRyul2BPbWkHqWVIGEoViLD7B9Z5ikvAG3IrozASHVIMUxQ0uwV9+D9TX5wn7iIa+pnMGKq4YHAtmcU0DuNhVIOVOUq72tOQLQ4gWcBrMjISR4ua6NdSb5DeX6/zO6nEWvjsWRJjzzmDAHr7GyL0cI98qwDsDcjMxQ7ylNy5JKLL2mXX3Hlo87P813AmjUHt5e+5Fezd5f2nHIW0X1nbEgeRJ/UADqQEZJ9BiSEQ4j+ImOu0gqBmZxkXqbJGu1kywcvDbJ7SnaEs0+paTWKzUCIdh7QKoYF/+/nWf1949TO9vobLp7XVj1l2X7t9Qf+dAYAua8ZaUU3Y6xQyq331OCf37nh0od9zuNHl7b3H77OzoC2FrpY7//X9/ygqfR5rq+zD366DauCr8xpCeAwweziCFf+7uGpvswPnJ+egFjJRGFfO93qYM2f/+i/2te2bJhr2e0jRz6rrRj2lkE49OjfqiMIXLAvtX2LlYxG24lKQ2SU8DtAUpMdfRk12IoybqsxjBznXG8b39LeefNXFTqe893me8HgwEB7x0FPa0cuW9W1MFAmijlKyurxyhGcu4mdE2ZXUnZoNgW9xaK3XM2IYj81FRxalb3FFNuaRaFrE0AJgFd7s212qr3murl5RRmr5x99Rg60w54jKx3ZAmiEnsNugv/JZMfJgJZFj9a3+Ja5ZewRylg95AS3R0NH5f2icojn+f52U4qxVc02DedNe0bbggpSOA842Kn7cVZyKtHB+v2145vbubd+fU6yWD2yuP3JE07Jc+BZyDn7f/AgOo995OyqHq/2deVXQAhkvoB27a/ZuNFLFhuVwBhylbJ2vbP+6bPV5oGXkZPVmbPya2sJ4AN+VZkg28yBqc63kbGm32la/IYNG5rmEtx++9yycM4N/h+6QNUfp6xfl/vpvo73yPNz0+BH17H53k4wHeBC2zuSS2JoUNpy1jPRdYXbKJ50Y7RYeFl6E98OnsSmsXUB6ExOmoOPvY3sZMsAFbAb+b0myBNkr7oFPWRyp681HbwHn/T7FJJLek8y9qqM9z3sKi/hA3hQb6SiNAccZLf4nrA36JNqg+pdAa2rvcA6oWEySEXIAAAgAElEQVRsIkAb7F+RtMBySnLRGcgeTyby8658y15j7+o6AmDavypDqi8GzXAvdDX6K32ICOzga2sPas97fU5/I+iBj202sZKmIoENmuvOrZt1w++cXlw8eWWoJ07p9wLGFGzySlOhTI402RlHsMjljmjZAToHbLtseXQggH+lT9vn2Dt8t8x2JjGt4DrYW+yv/b8EBdg/+AS6Tvu2JM9U+ag1kXBAO8TMGBSGMuP4Ui0PTx0d+yDsAIA/E5Ksg1Ets/c+q1VfY/M4rUbVqSWYdEE1e99Smcfn8amsPUUEDnv2NwLU2ROaTHQLLEhO+zAop0uvtGZgHnzpvOOyDzlYZT68AlDorSU80Ge2X7RI4jOAqXUPTEepDWPfWXp2sO89csBanGmOSQDd2AfQM//Xs83WL3oX+zT5N+yD2ptWe8B+aUBo5X+GSJGUWDO1RXPwY7895raR2i50LWQUABK4XAFs9pL2pPw/5TNzTaanJma1kffcc0876OCDk6gQJNWpJ+OATayGOcyMkqjAJMRFaTob6vhD7Z/x0Obi3nC36+1npQEl9VgbZAcWjqIxVkyq1e9RJL3GnhsbgA0QJQYfwGtN/dXnMxISkU6EagrjAFUw2vT5TZs2Wek+yiakXpdqrFqiErlwMML7AWF0OsDYGZR6rh+oZ5cB8Go/acQL4aBEkoADvCCdnuv0bqTJG8iuYQSTUuwjD5nyW50zBKW/nxsaEDP7wnkbcBvOehd98Z5SCxdqeqGUhRuB6iGo3q7VoHBQwCO0/q4+JTCVSDRG11r2lKnh69ef3NavW5fAI8oCAViVoIEd9GKNIXEzs4oUdQK8B6wKpWWClSnqpfSaM++nU3tmGVJChjl77QY62QDdZGjb9Owt1fUlof+nOaVkSsewCpQbzgAguM6QvrDIGhwHMhgr/bBPCOEexV1KNysIYO8fRrW+if42b9nSVu+7b6/ipLdxEfIYVFVBYQRVoVzXhTFWy2H6172reyAv0sioJTXhiBt/lSyNqpBqmU3yc2TG6Bxrz14+l99LFQFZGdm6pMi5yofsfZVzAlhXrFjRGS59GdD1vZFfBOUsqhoGevZRCyPlggs//ZjqCXfKKevaCcc/3YycajigR+l/ZyU/g95HSNkb1j9bfagjQs5+kJ1Kpnrq3jL0qwYXMBjJlkgjLqaTwj9JwwE8VseBczVgJgAHzo/nc4Zm9BUgdNvMZHv1dV9Jub27HwR2fOAJp6RDxBqQgf0VGsnzCxa0H+3c1t5248P3HH3y0n3bWw49vuurHMab3uPv776u/fP9N865xt85+Kk2LAj7pX5Av8OZzr3oMYpLZn0p46wylj3FqcSW6Tc0uU4l8/9+/y1zr/ugp7SfXr5f7isZD9VGA6DH0AQgqLLI3jvaIRVF7EDRLsqma/BG90mHvLRB4V1wqCN1ov3Dvde3f77/pjnfbb4XKBv6lx93lF2OM0tAW/ahZBwGsxv63bR4dCM6WufjWVqDnkHWk02tMkyfQKvrs0wMXS5DvYDUluGlDG05aQOtveIHX5oTUF48ONw+dMi6HAbKgDDAb94PuS15L4CXiiJzSgPUM/6Nv+Og6j7y3F9x7X/MCW0ftnB5e++hCha73U6gyO9fy6fducIeRZ7pM7I9kU847oCr0KN/F1jYBW1dlrm1gVy7eWxze9etX5uTLNRaQwGHdIRK370auK/2RbWfjDejfLpfl1Udj71Qg4vVhoDX9b2CctAaQBD2P8EK/t7Z20pq8aEiZB/7c9yGxLHEp4Gv9X2nEjKGh40+pFeu+trVe0SF15yHGBcoa/X005/lNGSVgioFjSHG5g904JLtVwRUqMojs69f7mK/+WN8/oTL+NFsG0FAk2HE2l98zJ7Ph16tTrnTlrfkMRqqg0rjeuSh6bp4XzvXCAoC0AE8KJnFBvwUG9iHkM7kYB98X3vfMiS6gpEmt4aG2vYxDR0eyYSdBPMtOUJyzuWfKiMNDJv1jH3AU8A3eqI6iBPtFah2Cl+zgo0kgCBb2R/5PvTHRQ9XWwT/oupO3aMGsmsyAXKj8hP33ZVvAYbQn5DQT6tms0RbQHtfzj8CSLoP96igIv4cdKqMOX7O+QIW2OuSlNBpeg62kvbZdY/vd81QdNnrQXzd2/to+mcBrKteRu/jB/YDo9iOGUSIzaitHZOOa0sAC+p4cFrYAnIT2Upmav+eV+xG9yV5S/dyelNyltogelJLzVgl+OCVOl02o2jPbe8lMejJWzsa5zPUDNsnkgexP63/i/nHjlVUeyH3LmjAbFpawvWVi5tPVyr0zJbumb3hwR0lFBo/jcSg11mBmINW+cC9de4mm6J9hO69efNmS+4jsIuM0HdAROgGXaf10vMcoFT3tUz20oM2aUDYhJLwwnfu9J8qjx1jq3xVZw7hE1kiWfihPBN+rvao0XX0Lu/mIbn3KzvD76ekwG5YmPaDBDPoC9lQfTLpD92j4nRmX0X1Cr+HT/yZvp6qE+BZawVQwRqETP2dNo1BSpT/ENHPQSWx6T1ZnH4SDpiVidMsStF+of7ZgySigbWk1I2ELsXcDAUjHo9k14MjsiClUpmxIvs4b/puP1uDaI8opnFTiNNaB5SpjDAXhAQAU9P2ER52CNlfzUHDVGYRAR0ailBUgCZOSF6OgLCeDCQdpu0GD6kptQt0BEdVOig1AG0Uma6BGDhn1oWxrGvk6NO7w46yTGnM8uyIHkgeyOjlLDsD0PuF2N4G+D0yuiizFCYnZbwIWFUWlb87Ag6mpxl6OmOZ2u/RUsCzFPSREbEnDLLSVNN1J59U+rJ0PXExxGBg0QqZ4zofL49bFIBzJ7ww1kxQRkuGBGxKI/QKnmWvHkqSQhAmQFf6gUJDlvof2W8YZQiTfsehGhrIkMojxrd908/tHnF/nBvahEA//QI7jTSaipdejFUpofAyCw+lFv1YqpLIZ5TJvtXgQS7A+/1Clr/jLJki6zOMUS4Ydtyr30hBVtb3TgXUVzpivw9FXHkao7s/Mp6AVQGZOEeLUo6MeHlj3NPLXTwrAUUHiFZLs4PBM2ON80dmcAa1tUkdDGHBodJj1cDBBQvaJz91wWMKVFUQ5dRT1hnAQEmNzoLBfegKP3vPmtAXoLmdeegLrqWZvK6RPKilxtAwOtAMhoULbegOz8TQMQdxxEtBs9Qs+jJytjjpgB7oCGhX68MAynWXTHX9bufsTPuNa79YxcFuf/7U0c8xukH/WIZ16SuGjKh92rVeDcn6w92ULh+3bL/2hgN/Og1ffYYs+Uu3bWif3DD30KDXHPCkdtKKA3p6IbPn+g4/aZ80OmT71ESbkYOvSaOzs23v0cVtcUwL3dUmsK+sDf3MM6oM0jMu33JX+9hd18y5t89feXj736uP6MkKRFYALCGroI+aoWpnocnXAfpjsGew3Ak4wS3okqCq2XcxxKgfCMDBrHamrp+YnWlvvPHSeZf5724T1I9Vg9HU9w+wFx7xzJhpK1XT71LvRKab+M32P6pFaElhQfYABKmkcR51o77aUfpZ19AWCb1XgXgAr9ddf0nbNEff3EULhtqfHfQMWy82LzKZ99IZaLKvsty2Te5sE23G+tBOai2DQ231wqVtKHS+zhqnGhtE93v1jRe37VEd9nD7e8jC5e2cg57eRkfdkYeOdL/Fi5dmGZ3eT1OdJwZm29jETgORrbXW9ExbtXBx9iYFcAUgkWwa27bNe9NHuSo6yuTPAh8QASg4PTjQXnXtV+YEhJcMDrfzjzqjpyQbOQeYi22BnCPRgLMyuo7AMU4qvIrNhN7G5+DvgAXZnqf4GPgt0KrdK2gQuVhBXe3H7KyAGrfJDdiKjFVhiuJbPV+6An7vLdn2qfHac+j/sssua5df8dU5ZcuecsHJJ5/U9E+85SDJ9nD+Bfh3PVH1nviu+JWuC0cSQCEzqQJFqvwjaUU+Sg1GQLOiAf2sL+dDd+4F8oh2LbCR2ZEKNHkVgN0vBsvWJIKsVAu/UUOamUJeKwGzhZ6dvfqoxpDpcPQTjBiYzWw0SmKTDpV9FsARrSmMZy2xw5NcTMfTZsRKiidi2ItoR4GBbl/o/6zPm/wLWannAYax58h+zqFWKVUgVue2aPESA+HMLijDdaDbavMDolTfv5a16/dc3+9fVL1e7Vds6ep7Vp7kzAh8s7/wFr/H7ufe8CU2BEA9NMjfPSN1xNob4hdTqSBsQjIfenSAzwNetfUCwZZeGeW4DL51tQvgcfARkh2ysil0f7YRK60uwGcADPHv/P6eEOaVx84D4A2ONXjCWz3nxEHIrowKBs5acpKs7nqmeZ60fDF5q/J0b2EnmldLESpepTf1LFpvsRatT/fvx0z0LsIqsJ8MMKzJSvyfzGTa7wSPmfztax9AMAJ/UviY+3fCa7zqwWyACGpqjdCLtY+0wMhYYlnYZQzKs2vDxxXmwv3cnPMMZuwY6EG/B4RGn9jnImCss1T1A7RlZzojwFe9i72SAJsPn4ggiiWTROskMkCxs2g7wJlSTU2AGF72YIJkkYPiNtgrwFQCXgzAovpP74TO7wISPveGAZYkVepagkXYXNAE+6ZrtH5VbuJDDcxMT87C1LaZ2duha8RO1LQKBxR9BU+I2PQLDwA5hJxn7YmQPQW7DQxmdE3/txKs6WkjkmXL1GC6Q6CN6Ayk6frs4OR3oJ7H+mAi3YsvQNkU4AHQSLnWyYUVgDWG4SsYFYM2CTAMIR2YDrID+6R4HQyW0MOQ5VCYKllBJh5lQjeGGqWgCsFQCR+hn8YXqfsytkJB1jOBsFMolCFFGAsilGXLl5tSo8dNTc1nbxNwi/PESEQ4QJQYpd6PwxnYIzbanYiw2jrUQ6trro7AIj0fhV8NXM7aeo6V9PI9ZYK4SpdkBCbPROZDNQ54nwSvo7REkSnxiStPN4hR7GYIRYSpDsbSfnQCN4Z2BPiOIq9giRkPIVxrFBk6ROhWnuD8na5qT1+PyldFrWdC92kgck6lfAIjhSEzPK9jPeefahwlaBcGHNGv/imYCH6cFozTmiEAoFgdqPxcKfUwo6V8VUPMfq6yojhi8HwNPul6shbtY33AN+/KOmuxLM9CBrMOU/mlB5XxTICXlKSYXCh95qpxzecxTqCV+s7Ql71TAClmLJS+i1l2Q/YzA7siy9GcjnAiPPth1h2RgYH26U//Tbvtttt69nlP/o/6v6mnqtGOHKwwelL+RdYJAJbOpNI3uhVDgu84RA48eMCQa/Us3c94NuRCDz/YAba2edNGy/6X/MA4qDzV70hUvekZQRHAwqDua89h5xZBGNHRr137H/M+qr888vSmHpLVkZCzYDogjMBKh+isz95zXfvCHBmOnzj62W1hRLChYX3/5tZ7djv4isW/7HHHtOesOjSNTdaxeWJH2zS1o107trF9Z+z+duP2TW17lIjVF9fc5rMOenI7dunqtmSoe8d+p67H4YkSPzvjvhLy7227r513y9yDwX5q6ar2loOe6oZ+8Bc2UNXb7AngA8AdurvSGZ/H7uHMcTyxpzgf9gqnD+fa3ilkBjodmrxhfHN73zyyD3dHXNrzcw49sSmz0mUnk1/d1nT51GWx4kDh0On9cDjcERC/Od+5wyp+cODAByzoXt5+Se8mx0XyHIOcoAn2m9auZ5A18e6brmo37diyW35ZuGCw/eUTntnDExbgmJ5u901sbw/MTLRvb7u3/WBsY1OP4121VDh80V7tdfs/yXr4jsZwUpxezuoNN1zS7psc3+1aDhhd2n7v4BPM0YcGjDaGBtt9E+Ntw85t7TtjD9hwuHsnx3cJeB63bHV75eOOaYsGBg3sJSMGYN4rkrz0EZAf8NB8gWg5pXPSOZx17UVt8xzg9MiCwfaJI8/IwL9eEvsLR5GgE4MzKn/wrthf6HK+16oQ/c6cr9IPsvpJ+lmAieSc7it6YIgGssDkX/SZxGbBls9qIyptSuKCEbeGhwTozbp1v5rVBsgPvwoouOnmW9pnPvO385bdj/aFh6xZ01784l+2fbaKPnOY5VdG642SLYf9yXtX/VcDiGSck+Wlz6kVHbpa97YayjrcJBNVyJaTH93ZiD6IccYHyUQPTwfHu3JsQE7ua8B89FQ0ACYW7Pat94/N1j9xXb/dp49IRlhwPAb/Qpv4jPpeqzpNFqjUfJoWbZ0PqQASPrt4UO1TtF5LSipVK9g29JIWeGIA4/CwyUcDsbJ1g/sO6ReHTWozKBYvbiPDslk8yzGztwPAStuYJAZmqYSvYzznDJpBUDvHyJjFXq38bvxdMmp1TtXnqj+brRfDrMnoQ09UPuYz1U62syltmbx4V8OR/F0ZasTZ0Fez8m2X3R+VpSXJAoDM98Bpr/qb0BnYhoZ35wydvkG7FVROvsn2Uo6NUDGZ9ytt1Vyue3tEB4ndx/czFxAXAdDgD2xBwC3skdTBZYhrj70RlZtG7+FzUpli9KaKWrWgC7zDbSEwKIbXKSjsmb+sEZsAH8XOLvip2kppW0XrIMA/2e01QMEeKsArfYZPICASneH+Hj24nSex7bHLoG2nNacbyYVs2WD75IEmbBPogoxVfEPagcpP4J2w7fR/EmxqZqneT21XlOFuyQUa6r5okb3T+PYxy/Sv58N7e4XywmwjajwW8gPbC5sw8aQIiqjSB1vUn+89YZ3cHItAnvOuLvMme4bzVXC0H0yu/+fs4YEq95GdKUtLC7aBGWWshuNEBJp0YjOiAzCEoTF+rJdUTCtESOgBBh4B1DEBMISbFpXGuklJF6gwmKJ8IgxFDQRy+r2m7TrdG+Gc6bYqhe+ZhAjxOZCaIGdkaOWBKG06yrMQtDmgKpwRhsdg2On5RAC0dKJHZP+QWYRB5aUbk23Tpo1t1apVsU5Pi64KQQeO0mAvvJ1B1/MJsALUXjcjgseeo7TdEHBlCpHqmf1Dj4zg5QSMj1uWE4AU5WSAYURMJRxw4Ht7xLpg8pJ1z0B0A8eHUEmQwvAygnW+vnbP6uhKlvzM6PGjn6HDzCKJRswWyYwBZGQGYKDCvBjL733v7/KrR/X729/2lmw4Xo2qGl3FwUWQife2j201A5yIjg0VC6VhfBcRNbtPCSBgIJgTX7JY2RccPROi9OQlY7zwKQAahiXORioHKwMoPB9Aok1LDsMRuibLqTr3FiShxI6pmMXg1HPIGnfboxsOh1NMJjQRUAehPCsBANFFkGd4mjIhw74YAAZClF6HxiOlbyBCvh/w4N6sDQcIRYyisr/H/shwBMjAiGdNKIZKsKZ4arlX8LjJtCjZxYBEoe/KMMhsd0CbvtKafsPIwQSXq/wtgXJFTyPTVK079t5779xXk3NBkybvasl5GezA3onWAfW//OWvtCuvfOxkz/zKi1/UnvCEw+3dXSkrS8YNHGifd3P178B3ZruEI2C8Wpq3iy70JcNFWTA4fTXTQ5+pZb6U/3YOE1sv49UzUZJOg89x7NEZ/L3foTBdG7SAw5E0Wsqc3njTZe2BOQAaPvena09rKxeMZLmSORIhB6A3aCkzdQYG2jtvvrLdMr57QOrDRz6r7U2v0TybBQaEvmceAN7Tlj/OesCOT081tTi4aXxzu2Tzj9r3tt3/iHSJsuXOPvTEdvDo0jQ0sYXqXle7gOyQKlvu2LG1vXU3fWVZlJ73F0c8M514zrzqRuww7LrqQNaMLGRSAg6h3zG6e0D4GHyXAbKQGdgtGNnoHIBV3lEy4vdv+Vr73tgDj2h/68U/v+rw9ov7H20yURlfo6Mjbcf4dh9YmvaoHNgYOFqGcMF72GiyPcXHZNO4Y+rDVLq9dH5Hj7Mv6BGzgaJPst67Ajfa5w/deU37xhyD1NQv9q+PPtPA2MmhwbZpYnu76sEN7Uubbm87zTmb/9cJy/dvZx3wpB4bEVp4+w2XtR9Nbd/tzURbHznimW1yaqJtnZ5om2cm21UP3t2+vOmOOVsa9N/451Yd1n5+xZqkU2QL9GqDiEa8bQCySKIBu57e6e+7+WvtuvHNu123NPkFT/wZMzBrYFo/G8ARQ3OwWZDF0AL8ihOFTsfWqM4n68fBNRuKypzgHz0Tm8rkaoAFVTbrZ/hL15hdEJmOBryUIU51GJGAKzL8R0Y80w8+1jPl8GZALu0g981uu/2OdsEFn5k/QT3KV6qf+cte+pIIfPgwFZlw2hv5qNhY1lJH7cbCdlamla7rEoQ8CIM/oYFVdvbm63kf9I4GlNTT2TToJ2XEeTDLAwI1MGgJNGWv2P8KkhtNBZDnNNMNx8FuFUiGb0qW8oSGTi1c2NP+A9sB+72jY1VOdm3laP+Er2i+o+yNae/hiR3hLdw8kOTEpMxot3EA/wg26c/Qdpfs1L299kWJTEuWLjW7Ev3QD1TY84eGvRVAlpD73Aj2ALBwVzwEeILdXG37ejY1wNQPvFdwT+dTbS+jidgOsm4BoJAH6FVsYHwD+BE5U0FPMAfseV+3YyD4LiljRvzc8eGNRsO+9PkbntGOj8FZ1XslhmFD3xzABhepw5S67GvPzkx7JeiW4D40bO9ocs0rlkneYA85Q1oxsgcWpIqBbOwbVUwkHsm3E3YhgC5BuPDfuI/23qtLlLzn76Rn4if6GTivklik5+3cOd5GrMWA63WGeCObk76jkpqzDCGbPqOdUfRizYrmkCPTM5NtaNCrs/QMp6WupR+9yd0XdJCXpMfqk0LT4kv1YxU/0qsbvd7ZdtFisvaKjT2jr6q+C2/A79N+ZQAgeJV+0c6v6gc+7VXdAWxrHV5a7z5dP1+zjzU7Xe/XvYvbSXqOno3swn7kffQ3+Z377NPNQQB71Gdclgnr25lyXc+pSQDwU/U16lpILOF36HvD3UqSC5m2Zt+JN5SxChBXEV4EBoqoi45FJK44yhAWDwJ9ZjG2IcXJdqNEDrtnAUiAiHgq4LRt2zYXvMoWsKyAXgPSFZ2DOhgd9O+UIgShh8jYQJjJDQx/pq2z9Nao2bgoJgNVNZ2ZqKO1EHCQEAAwARIaMJPFkj06PIMkM4ANW57qSjIY/BRMlEKtAD51bTXSClGC4mOUaU2AqpSZV4A2e14EwGLnHFPz2KPOsXXliEDFUXCH3KMvOBacRXUgM7M4J68JeNUZSNFH5GZ0UU4z5Gxqloyer98jNPudxtyHAG8uvezyPaJ/lJruk9FWBTQ8U8E+BIneVUJKpW9Lly4NhCT6uvT1bUFJ9e87CpB9gcdRJhhA1chHcCGYsQe7dUMH3pfE+bA6mz6tL7OMo2cr8gAjzs4yyhvsHGvmRV/GGp9NGVPkD3RIiSZOTz8wA1iBg13lEwYJ75qGj/9gv06DoUSGuUcV/mk8FRC4CnB6g+kzlNtWRxz+SiURwa00msoERnoKdT1nXKbiiGIg1WBIdRYxBmq5D+cM7djayYgsoDuOB8G3mv3LO/A3k+0lS4gSWwwlCy4NDLRLL71sj+DXSgcP9/PBBx/Ufu3lLzOZV0EZ63805WWyfCGn2NuqoGvQi7MB3HJj3icd62+UgUEvCc5GIK2fT1z+uoFJVxp4v048xWip9IxzlgYPjdkDAOYz6Ado/MM/+na7euvd89nCdu5hJxvgaAZs0K3xWgRnkUHVKZodGGgv/f6/zXn/jx7z7LZkwMH/qv/v2rGtveXmy+f8/NDAgrbvyKK2YefYnNfOdYEAqT864pSmXo+Vv3lvs2cY2FXopgIt22am2m/9cH5tFv7qyGdbNiBgea6v9M6GnnIYRN8Awup8Vl1AMKz2yeRa3qeC9FXn4AThcBM0Rt7eu2OsCZjv6qXm2tnu7/9rycr2pgOOs0on68/ek/WBfaFMU5tY4ecQwS69X3Vu9fOWLZsswK/Anox8gFU5+9nTXO7QArdv6eWFLIaOuTeZKdoPs61GRtrH7/xuu3jTj+Z8yQNHlrY7J7bNWfI+541aa6etOLC94nFP7O2HvWBBe+9NV7Yb5sie1f0PGFnS7poY+4ms5cWr17bn7H1wTyuQtO9GF1rFFLLS7QafzIysEP184q7vtUs23znnq//x4evbqkE/R84GPVl5ssq1tGdDvtbrkHv2uwA0ACVYM7arrsHP4p7YKTj69d58Dr4gOw1eogWF9eu0vrPulAPspE4WoNcn/xJMYKBTlOkCxso/+Nzn/slA1sfC15qDD24vf/lLs0pLa85S32g/pgAJbbVcRilxRXuHP+OZ7ZJPXiXiAIzOmEEvXVWYWuI4KJLBe0msmWlLUlAwoA7QMl9lWFl0k006RZ4SNij2LOfcgTEOrKb9EBV+zA8RPVAKbpmtJfBttNJfrZhthhhmSU/CwSZfe3H0eRc4apUtfb3ePYihrHzknGfua3+gX3xl2fQqs0bOoQugfwIZ6B8Howes7zTl0KJfgVvqqjCprDiyv0vQtfpM+pmzM10VWYPsq9EEffwLUfv5dpVA8CD6rPqX1ffgM/A1PghgELZzBWqr3Q1g500/IuljgSe5UP4tHShd5Tzf+X3IAGaMVBqqpfcCt8bHvUUGOojMeNaSJd0GViuz0kG8rPire1Wr7+gJHLaaLuMcqyyUbBJfQZ8WuAjfnPf2nsM+fMxkbx9WREAJH1drN3uWCrdYI7RIcMTX5MkyBBPM3ywAtYGWJaEBe9llug/wxs6pstB1hOshdAmBrqyGTDvW99RokXZzCzQ81nukUuEyOrrIbYwZyR6feSPX2YFAp5NKbxVLElsokKwPkChBJrnO0gMgXiXsgWDXR/qqwZMa2MF/qXgFZ4YPP2XzjlxecL3Tp/jNz1O/15r0npJNJOtlq0fjc+9bq2sJOlKtB+1WWcN+KkCj6xkUz/v4OXqFkoDVyuNZOR9VnBUjrDqave4PUiHn4KEK5Od8IQ2v6jf0U5iXslscG6LK/craXjqaNyPAqlPP5zriUPTVJ3o5gdhY+ewZ6MaHEG8fimSHFQxJ9p4zojMl4Ic7Jw4syEDAQaMcwTOWmiUAACAASURBVAVm16+SaE0CUE45pWysAxWYcq976tBxco1BBrvJpR2A6AByCp2Y2FfXqmjOgw8+6G0I+kpDaolCjTCxhxALgod1V5DMhGQo5Yws7mLaLw5RdQLcqZ+y3hE2Oa4pJXzYDQpaFERmGg3k9fma8WIZsGQwB/MACJPJyvtoDeq/qmfVpsAQuxvTDuYhpIiD5lkU5xy6vkzg6uVXVLn4qPz87ned3ZMxhnAC1O/oJBStOdtTRh97rVjhxtigD6ag9MSa0Vegr/TPTOVfFJXxQ5T3AtKbEV4mx/LzrgBWF7K9AHun6LuoqgQr9NvvoEOPPMcEWBl6xXoQXAjz6tzb+ZfIuH2+7EP9rO0DfcswMLnWic9Bjb6gAftnAY4APqC7hyMgzgJetOhxnQpenpd7Hu0Qeq4LZY9Qh0dqZNX2MQApAIvaeoM9qAApv6syH8WAYWTnWaLzlhlcgC9kUaU7AD7Wi7OJ/NG9pQRrE/QeRTw4+JgCVRUk0RCN/kbvXrkwmZluOCgyKmqkXD+jQzkfXUNwADnqhrpnbokOcVaoBKiVFtV4gFfc+WBQwaIMXmIsia4562qgm4EScoJz7r1nGIpkfLdmzfKlZy8fv7ddMI8eprrD2WuOb0cuWpHZGBhWVEeQla5reb8tM5PtNT/80pwy/K+OObONRlVL1blbpna2s66/aM7P/yQvkKx63+Ent8MXr7DbYvjlOZTBHsgOZA3X6h1e/v1/a9Mlq/7h1vixtae3hZpyT/uNCLDSjyyzQ8IBBghCJulzZFem7VcAX3RDtTVqCWMCQCFvKdnC4Tc5lv3nu8Cc5MgXNt3aPnfv9Y9o+5Vn84G1p7a9m/eEpme+B3vdHiQ7zDLaVIJYnCLOQd/JLhcYQxsq5NvCRYvNIfLAvgctAIe1F2arZM97D97z7sjNGlT5zIYftn/b+D/b8uSIRSvauw85obNLI+Po/bd/s31v7JFlYz+iQ9rFxeuW799evmqtOVsVPMT+Z9Kx9lp7OyyAKnpV6kz0u3/ffEf7u/tumHMprzvouPa0Jfs+pMVId5ZeTQZNV1CFn3XtAw88YOtVlhggKTK8q6brysXhQRaInAV0ASDCvwFcgWaN18JuwGlX5qIFog1o8onh+B0ur+U4q/S8S0rp9HWUysfnXcZ64AG9JJq98qtfa5dffuWc+7onXLBmzZr20pf8SszM6Pohd7ZPl8DismmoDTRVWDK0rhvW6lsNf3cZntXewQaGVuwYlNFlmXY+GAw57z+EDJI8ioFs7Bs+Fz4rn52J1nEmj1Lmuz9K6a56ESvTzWzokpiDvVh1DXLcAYou6AuwIBvaM+iGMgMSHx7QQxWWfk+3CW14lUqAI2NW/AG4ZzI1gJsM/As8HR/PoTC6l8Bc/a7aROiXkVH1hfdSYfSi7ltBToA0lw+eLFV5mr2oYCi4wH333WcZb2TbIaOrrQb/ArSj2+r5UUVplZqqviqDX5MGS5sw5JmdQ5E59R3THwnZV9/D5ZSvgKC76SPz0hli7X+HvpBV6EfbLw2wiwQxZrvoM7aHfYOHSAhDXtW2X3bW1lvY5RBBHv0fYLXH1okgMr6hAF0F0RKHiUCVZZjqTAXcxXrw+dMuKhn/1b8heS99MROSzjtksmcApQTzFUhxwNNL1jOZLSorE6eJ9iO2r7RfI9AQpfHu7zivJS95aNCGzun9hFPpS4O08OPIWK2fZY+Fm5GM0dG8t5yENvUdEFP3tn2W3LGB38qm90CD7gk99AzWjPOpcsTuEwmF4D/WZmDBoM+GWbw4KgIcGNaQRGwpzkV7gI9aq3eQfQ78xkwnyxp2nVztM1sTAHXQN3+vGBr2nYuObsigrq09oJF/VOwDBFfANWk+WqfofmToA6ZWvT4AsMoHDeyJye16AUXFBKyZYUEZY/RyYGIWyHkKPICCACNM6Ieww0BxJ82JzZ1IByvr37usHWeIkBLplODo0RMGJhXOSo87PZueDhChEWsFU+JwAPyqk1GFp71flNBSUmvROCXdNo+m6xl2uOaUepo3hC1ljPGoa3B6uYaML5zLVFCRzdXfP3JCAiIEOAZhKmcxdBBlnYKmtbCvvG+3Po/01WglhNpFmTyyxO8RGO6AdIBgBYVhXr2PskmUfblp0ybbFxkGPqRpsTeJtrJyb7peW00gRKemRDfRKLr0qeE8OkPHB61Q8n7ueX/AUT5q39WH8RnPONEHBFVQMHij0qkpeIteOp10xoIbFZy384URvKXfI1jZL7s2smkwECz6G4AszZZZD4KM861GCnRiPWPCsWQzMTrhUaZTZMlaBCt4LnzQ8ayXuiMgEegYgxgIbhTGpMHS29GuK/8nO5Xf271Lxl1dt8ufrsyOddieREAHELdmbva/O2u1vQhDuILEdiYls8DOMDI5ATXhWd6Xc8moWXy+J9gQ8qsajv0BsHTuYm3VOK17nO9UBimZERp7jgxFBlTZbu8Q58z6dO9qiEK3yDyMjUsuufQxk6mqYXSnnnpKDw92UWEZEyqRcdmP7KsN8KF50fHWrVvNSa9ZVNURd35obUTAagBBomNKiHReRKhxBqS/7R5mOHnWu+tqlyP6GV6Bzlgr51/BBXOcolrDjJxCG6aDGQgQjt3N2ze3c269al5y9jcPOLatX3Ggy6O4L4ZelRUYaHr+7Tu3trffuPuMUxnGF/6v53pwpwQ3tKgds9PtlT+Yfx/Yeb3Ibi7S8zUE69UHPjnlG44d72jnEP3fqFQxGVjATP3/HTdc1m7d8eCcS/rY0We2hTEtujqhegYZCil7ozeydLPolL3G8aKUEDmBDNYiMI473dANukMHISPo7e6GvdsRyBPkhJ3PzHT7reu/8ohKy1+47xPaC/c7Mh3Cbs1eDYPccbrW0B7vS0yJIfQOPzjwLDDGAQveXZ9VcNkcf+v7N5PZFmTdm13H8ApXZDmYA32K/vv7Dde1z2+8Zc7z/EldMDIw2M49/KT2uGENh4pMy9C7H7jjW+3b2+77ST1qzvtoKNfvH3KCtevgC7vC6cNtVcBpB2DGuqFMKqFcsKB9dfNd7c9/9J05n/e8lYe2F+13VA94ynkow1HPWhg+CPTcOWduR8GbptNC7iXwEk4XzmHVe5W+4Ifa0kq/I7CGbq5gEnYA+sST/Lqsaw0BxgYTMGbltTYY13uEms6I4Yb06sYudCfZeZGWPHpPre/qq7/RLnuMgKv0OUemAgKkPh4cNH9JGZqjowuNj5ELBlbs3FH6Pzo56ffaQ0Bns2usvLQmzDhwMWDD4tRPUgOqPHvY2V9yRmXzDmirp2QHPHXtoXQeGtxGj/EdAUygv3RG2EvYkZ4s0w0IrtWTrFVrqNn0XSD9oZVmgJQGPEebMCaPO0/29upEXqbsK62MsEtq8BlbkvYeWqMCFPicJlcD7PHPSfa2xCSqPWWAZDyPM7e9juw53hPbqvO53WaCt2tWKUJE74rfDADVY7OW/u/6jJIGli5blm3w0O81Y53Ao+5jazSgrmtzgr7Hd4a/q22EHNGAVN7BewpHuy6Rq3qJBmgGUEy1BHJGa7D9Aegyn76b4p6+RH+fexJ5ovLWMQxbuc2QaQNd1ikJGQoqGA2GHgX8rv6Y761nK2KLQgvsAwFKsw8XLmzj27cbP4hO9C74jvC0gkXYGeyhrtPnBAISRACvQcYOBhCn/ej3V3RN+l6zU1bOv2PHeFuoAEDQrtGoAFPhGuqjHT3d8ekdWPQ5DMhst6UUEPDAHnRTfW3XjQNt+3av5qYFhOukOIXAybRH4DsWsAjdZW017Lkul+BHgevsoQdMOhlV34tzJNvUbSEHlpVhrmsFaFsAdDpmZgSFPAR/KKAoWBdyllYA8CiVGLXCqfrbXFfxH72ftzjwIJmer6DoihUrMjO2BksAfOFdYVQEXWiJUGWAXovPcI56jvS4AasGFkR0KY36YJxqHMD4OAAAEt4Y2Kd+24Ep/ZqBKX3ZGZ1g8Ma8WlDtCYHRDkDJ/ztHRJHFzoZC0RjzyRQPx55Np8UAQhLBbL2KeqIUnUCw31t0qTP8RaSKIIp4rFdIAJDGuKVXXSfgve8oB6HV1dI5W2dEtnBOa2ZcjaDxtlUQcS41ul0VBwLPCHJi0hSQnOMp9UGNBsD93xO0IpskDDeUMhuPMQqjwHgGMpc+lrwjilnvobN25lPpxoxHhBYs8NKVso8VmNHfEbg1+sTvdZZVMBhdyXkLwaEzv2QPKTF+x9vf2hnEuwDEKi0kgNjX59MEYhgUKEyB7GQjQXMYPT2AXx/IQATPSnFiArxnC083ldwORolGp8QdPEeJVVCO50KbGBBGF3Loi5KuTnWC+ZHpY45oX6QqeSCbPDnoiXFAtirvXDNMez5be30ylbE4vg95Tinzs3eVfItuWewBxjO8b2v3XybAWuWO3ScEPTSvyysAwnuwHrtnaeBfnWJkI/KYyH8N4tT36mRp12s26Y7WLJGtaMaAyuZUbtjXf7bfMccR7Iwtfyoyv9I2Bp/2ZU9p19FplYf/6eSTn9Ge9cxTE4g30KXI8ZTLJeKLA83fADcls+6999623377ZckMei+NkOjTqvI87R9lfmSqcs+qNwHOPFDlUfFKmyZXSjmi7kGpna4zQ7P2Si+gp/NAF0HGcEXG6+8PTO1ob7jx0vlsZ/t5AWL7HpE0YjwV2eh6Tpakld5hAlI+fOe3d3v/45fv3157wJO6/sBR7aKelH9y+zfbdx9hn9R5vcwuLlLp5+sO+un25EUre7NpSr9o5AeGNrxORmd1GP7izu+0y+dROv6XR53Rli7wKfImS+J5ViEUzoHuiw2g3yGnsfNMHmWfMAYpdMYXjhLyJl+/9qYuw+kyuzrKNAnW8N6dQzTQPnrXNe3yeZR388wPrX1m21tASRmi4jLUs1OrPEW3AHi6fFLQ3Hv8C8CT/KYKRrajASKmb4Yse9zkWh00MtT1OK/vgUyvuoAgnmjwz+74rzYRPQ9/XBqbz+f0PmsWLm/vWXOC65kIlgEsX7rpjvbX9/xgXtnQ83ne7q7RWo5duqq9fv+faoMxyJRWY/Q/A+xIhynbCS14SI+0m3Y+OK+hZ09cvLK947ATUh5C8wBQ7AXPRCd3YJqGmnj/dpz96hjXd4Ze+DvfsZ2T5yMwlaWUVABgH5SesNASAFfVrWQ2keSSurm2MCpDYbEl0NUCIcgix/bW/aVvrrrq6scMuLp+/bp26inrm6ZeA47pu4AY8bay52ppLQAT+tHOJ/rhotsEYqETq21t5903bNTAstLLUetg/obZPwEgMWzGblEIp/qpnE2CnTHkUckW0J/7Xp7Qg//lvnDXsxA/yTLxBKhF/1ntiQFt0atS8s5pyisDrW+nsmatginmg1gGtCq4HLRnjQRE0FXYESTk6LkCHxVEtmdEiT+Zg/0yE/8A/YRcqP69ZIbWrM+CJcBXnGcF6tCr2LE8E3uYPeWdsFctOafY7PAdx6bP4R/lewQ4J/mmd8VXwbbp5Ibvofbbs/+6SfPuPrg9hj0Izbn/MGSDwAC06rsjK1y3NR8YFj6xPzuRuJyTwD5iYwqAVMITPJG+XpkTgy6t+2PYSeEL9qQGGGuLMOyObu863736gWqJJ0tG/ASWQlWVrjMaKXKTfcv9m1FbCe83i+zHng0DIYDObrAs2Abtj0h8we6utpnZGIGdVEwEWQwt8k7IF3tvS7rpBrZSro7dUvWIB1McWNdXbQ9mk+2VPa4sZFXLxKR702UWsOiqSrUPlvk6rIGeUQUcyYO0Xai0Dq6iPajVDY7leMAFvYIORS4oWU7/AGB5r8pjVd/qnlSnOODrMg4+oCd69S11ndohwEPW7mDKezKTQGZ9t6PaumYuIz8Jyuj/qhRete++2aKr6ltkRuU5/Yy8GpidmaJ5g1mhXcSqd1hKdYqNAYM4jekAKCzDQtIgmmMHkfUbH/o/B8HGAK52WaoxCZ0JcmTrZN9CJyoj4MiUMiUW17MJmnan9eEEwFQIT4iF8nMEt6P20z0RMSkZkPqqSACCKiMrcqNnaqrhzgkNURi1JD6MdF0rZlKEHGMLhtP/9U+Kjcyieg1rpFyeA+WdyDBS9FOCcWbKp+GNqtxqyjNBeyLvErhhEBAFqRl3VRF1xoZHFhMgCaGNQOFsaLUADWhtZGaKWTiv7dHHDDCo7i/MZIBBNHsGjOM6GALmZE8wfLSu3/+DPywmzKPzo3qtnnzySRY5RwjXTGmATgQ2hhCCjr3oIlpT5ggyJZT9z8/3ZSBzZtCTKcQCfsGPruw9Lb+enaI/FaSBZjE8Ub6phGOb7R6ZpR1R/BggB/hjhk3fkCae1W8wcc445VXA8u7V8Ok57QBszMitwQNKTfp6/BgN1f5C5Z129Z41Eml8Hk5snmEAC5kZRhuD7M3sUxyrwd3znDBa4D3b+ygX43kpo+skd8qNK9hC4KsCoH3OHHuv7xhdGDZkvWTWZMmW1FoAEaTUK00D7F1++RV7RJuO+UgDgaqnnbq+J6sa+cLecKaiLRuYYaVA7uSIDjIQEnJMpWgHHHBAOij6vK7hyzNN5TQNm7ygHY3uV7MukIPIB+PzaDege+G4Q0cJ+FAqZtPSO4My9WA4LWlgRlZlpUccEmhiy+SOdtYNF89nS9sz9np8e/Xjj82gAuvi+dBetRn+/M5vt69t2bDb+795zdPaTy9b7ZmGJUv7vFuu/h8pdxbv/rZKj5fvF22O3Nk1ORK6tr4r8nFXWfXQj675/P03tb+7+9o59/aDa09rq4bdic2MnCL3KjikPWIwZxqGEcSptpt+xvGvep71Yf8AaMALRquW5eV9uJAD2JQZIIsAwPSCgfbKH/7HvHt4SrZccMzPWHWHrU8l2pGBSKsoABHs1ppZ75vpLQO0Jmw8wD69B7xch1fZ+6mEehfOPQAXMLRNtR8dtYodgQs3j29p77p5flndcx72HBccvnCv9obHH9v2WbKsTezs7YUm+fTNzRvan/zoP/+7j5nX549bum979QHHttEBt8mRd2TEAw4BwuumCa5aJo8PHeJsREsbp3e2118/t7xZPjTS/uLI083GYHpyj31RMlKxLypAVOk0QYCi1/hMDyhcsqIBLqrvgY5MZzCAW/ks2CfIWqp/vBWUl0k670nExbyKAE/7waMqr80HwobIdi+hq0vLEALt0kcbNtzdLvz0Z+d1xo/2RcpcVVWJ+W/FbtMebN8+ZhmhCpBwTv0BaHS1V246IFABVUA/yRlK2NkrfaYOzTKQdcbpvLOVo9/usEr8yfjz6gScfa5VawHL3LT2a6MRIPOKPn05KOV6BVlN5pn+zu8dfPEEB3x8gBUGAOkd2QvnOdls3h9R9EILMv3NE6k8GJX2BQGzyNw20JTBtFSOKrnHBhubZk//ER1huiGCu+gkPU9/B0jlLNhTq5qIQaqsv+4H9JggWNjBen+GztQALjSTn6vT5jUYLuwJ698YgBI2fxc4AXQW6OvZlMiMBHJNDo1HwNVlG/LG/SnJSJfX+N3IQwes3UMw4Cgqc7Qe6KKzoRyw1d6g36xVyIzvqenC6KuadN43C8YTLLp2jOwNssxkX6lQRt5AkylHI+kJOxY8plbKks1LcAC7QnshUB9QTUA9vdTJAMemqL6mnu3JBB78xO6CNgHVGODk/qgDcgTbWEOHw3iP1QoW18xmky3R59j2IFoQpJ1eeuozv2dBTLSHb+HjpNvwjzXQuvbFN04KHxVsR79j8Bp04JVsniij9yDbUqevqjarGC8JW9W/sD2LIBD+CfJP3+k3bfQZgxnxTzl7ySkbclUSp6BX6K4GxsHz/Pw8scQwNctkd76A/hhkqTXqGvWM1nvt3OEtRlR5XzObeX8AYmQ669BwaX3RohOaSX4PeYRdyDoSYNbwKg5BG0SDbovMBrOyQVXwagO+dvm32ti27W10ZLidsP4pLgBM0HpGFggzwIIdcOmrVVFtCC97pNA4PNKrYQ57W3MQohw5s1t0oJOZRi1lWKe3ugHizi0tDBC+bCa9W7vNc4HkZTUSZC5O7BAiBV37pWiQ3sum3GcGa5eR68LRcvS7FgSlVIz9sXuX7CJKoCgjRWmwPvYPBmC/TSjXqZj22ACzR4ZTAOp8rZFz6f1SiZ49QxikUC9AOo48NMJnKril9yPKhIByQnYnph8IAySy84lnZSl2KBKcNBisOt5EnHESEd5WbrwH9Fo9+x1v6ynHRAkRuat7hNBU+ZJaKLjC7aZDVrCqU+q9WaWm9MqZcX/jx9CQ/eflToCXy3TBiG4qaL1+V05GXRcOVHWW9HcziMp0erI4yQCvxmx1DNgTnGMDrFQeEn2t0iEJY7Ma1xg1KBtda4ZmAJlVgdL2o3Nguj5cu9rPapDVcp4KdmOQpGNTzzIyifLeJZMWPsBhQmYA1tb95t0SJCl9MOkBBw0ljxQjEeO2KniUGmeCTMABQDZAK3y2ym2jg9JmRvx4+RWPjR5uL3vpr7SDDjowI5LsAzoFOqKszfSMIuth6GJ0pUyP3lY42xgJGOA100KlhWJUfoecZ8/hBx9Q5dkVnLPr5K4lCucBz6aML8BqBWk596oDdL8KtBoPF2B+5/RU+/Vr5zdk6fBFe7X3HvoMYwt0Sb9MS/kVGQEC3SbnyPL76JGnt6Ux/EP3Q479nx9+sW2LPnHJiz+hH5Sd+uy917Tnrj7cskX1//6gEftdH4ncwAnJTNUIGFedevWDG9oHb58bBHvnoSe2oxbv3VVH1JYcBWBFtjEIAgAUPvbm/94ri2CIBTijQgJ7rDoyvFv2JiOQE0AQ56zv1d7gjL4/9kA795avPaJTUUuJk5c/zkvYInvLy8m8rzDvU2W5rYMhaTHxmgnAPJzP6ruMczkGsi2ZyC3G1D03btzYVq5c2WUXyb6JMvZ6vra24eH2b/fe1D59z3WP6B0fycUHL1zW/vfKw9sxy1a1kTLpWQ61OVelvcv5jzA7+JGsQ9euXbhX+6V9j2hrFi1rozFoR78H2IEOAOJNhvUBRfSh09rVFoVr9NnxyYn2qhu+Mueylg4Ot48e/ezMgq/2vzlkYY9wb/qwIV+RzRW8QQ9g45g+LK2XcEgzWztoHrDI5H8ZtGO9+iKoga2S9g5ZiFZh6JlKutbsXYF/Rc6hI6rzabZDyBSjScpnrbrQMyeR63we8Ek0e8ftd7RLL7ui3Xbb/2xP4DkPdhcXqAf6qaetzyFzHcjk8qG21oH+0I2VtvxcNS09skDDR0Mn8WjAk1qajm1lA3RciIe8cxBqxnrgKoHHsxL1VYNgAEv+Ow0V9lkBAmpJiHBbrSuVN7su/GxAipRzkUUJGFTlL3JOtE3wTPuglgm2tAAT77//fsvi8vf05oDVpmYfBMIqWKKsR8nMaut7ywvvHY/Ngk5gX7GnzM+OXou0dkhbK4Yy1TOgJQF9Q9lX9Bj3R9fy3uw7Z1/tYruXQKnMLIzqVhIhil6D/ynxdwyiq8CrdruffQB9aoEz7kFB84NMJgg3AIT3QAotIIw/Q5am3xFB8PQJomUUAcBahWFl7iWQhBxLvUDFcV+7BeRJyqZS2YyNmHZMJI+ZT0WlYd/90p8NvzarY6maLTJPWZUCmw0Mi97leifZ1ABc1T+u7+Ts57L2IUl0BfRm7d3QKx985b+P1ismkFX10VUucAboFAA7o7dif6P3sOV1vfkGGvCkQVpUFgWAiJ7QGebk+Qmf15B+dwmCi1+QM7ov8pzqNYG3zCMRpiDg0HtxDzRaS5qeK8GHijshoxjSVn1rO3/baB8qr2frXJR5qmeprB66Qb+o9aPspB79mbNSXCb6tZ5IKTlUK6DxPwFckYu+B559D13yzMrrtU0mAdeafc4+VzmBzaq/YQuTFZvyhR6rNXrXG13rhhEhoPViX/zCpe3XXvB6Y/YPferc9osv/bnYHJ/aCXKs6YBsfgX+tACIz4WEO38G6EapDU6hSBrB7AwiwaPepl32h5feCtD1rFk1QlYESAfLFDIBibbhEQGiXJdIDA5NGlxh8GgjEbQQfoIXyjCK6ZCbNm5qr/nVd7TV+61sf/Lxd2dZWnWak7FHRiwCiIHeb0RZiQN9UNiPEuUAfKmGEw6k1ghIZ9EQm6joxurQwtHcZ6bdsib2G+OgOvAQcAJq4ZzZ3oRTzjU4DzpHopz8rd5H5QjczwRiRM97hEbfBGqt8Qv/+KX21x/5u/bK1764/cwLnpmZn2ISZeiKVvqBPa1FdPC7v3fej2On/UQ/c+KJJzQZfjAlETgmHQJs6bxqD480puiTGyBVLeuCjjLyE+C06wIvASSalqWMJdgBXcsgsGBAKVl1pdU7YbueK0qt/g4jyOgxggbQpgmraMlB1jnZoZVO4Mf++9aIJtcksBegZGarMUCqv7SOaF9ExdPYxBAG2A8jSr9mj/vlGrLFnCga7JcsQIgI4yuHDYRxklHN2JOaDYlTR9SQ0l5kF5FV1odRgaMGCI3TB6/V/eK9LHATkeUEiMNIq/3urMKhVCwgR5AJpiwpNyl6QGu45OJL9oggx1yMvWbNwe1Xf+WX3YHNgTWdwkcJy3BQ9LxmzjPEBt2qCLsNm5idNadYxokZN8uXG2+ksRFBB6LPljVi4Kp/jnVgnJk+RKdFdDwrDjKrKfpNKXuwZCxhuJgeKsYsBmHt9yl6xMlAD6chUbJj9LvXXP+V9uCUlxbu7ktZZB9Z+6zsSw4dY2jps9Jh2kvx+6apne31N14y123bp45+Thsq2fZa+907trU333jpT7TcWeXVv7h6bVu7eO+2SDaJZRd7hg9OUAWJCJBU+VbftQaekYk4h+KrH45tbL97y9yZjmcd8OR2wvLHJchIZj5yAH0ATZmeKRVGClSJTgD+oZMKvBKQ7bdBeHfRMyWcADn2u5AF9jPTnktVwBuuv6TdO7l9zjOuF8gm/bMjTmn7DI2aLXn/ffcZ66UWnAAAIABJREFUPyrLy5yLqKhx29ErXzKoF+Wv7mB4dhB7n85LyH/ZGLoHmRedPeoZPXpPO68i06k8qDbJx+/6Xrt4Hi0d5rsJgwMD7fR91rQz9jqoLZ4daMvUt7BMide6HCjUO6rHbFcx877brm43jm+e76PmvE5r+blVh7XTlj++LV4wZEPU1Euayb0ViIEuatsm7VPN2q8ZhfTHBcAhU+y3rvvynAETreVjx5yZACJnl6WCEeTUvfuzfar+TYAskjrq+0BfDBq0jDB6qYcsTmcsgpnINuv9uXDUhppgiwP2iob1RRUCQG219yqoB1iLPYP/hG1ucjZkKs43eqTSKY49QVHZBZ+64MJ22223z0kHj/YF69ed1E5Zv85b0+VQXYKCnuFrPlFUOUre4XvWwLMAGfaNfWev9B2ggt8hKylNts9GhWcFYNCd1re0VBxVH6tm2MlM9+vky7nP7HJuRcpRbGuT76UVmv/fg0AMvsEfqH0LoXPZKtoDvQMAHnZrl53pgIy+2Efv6x69G0N/yM/U7yyDlaGIattiQR7POmO/7V6R6KP1VbuWd2LQLbqJJBvAD2QK/gF6qAamzZ+PuTEVEOzHKHK9DOUK4IpnVd1sNl0Ao2Nj3jtfAQ96+cLDvT6a9ot+4+7vIS+UpAb4XvUxwCLJZbb3JTGC9wRTMaxAg40skzCqYUe9msXo1wINI5ac4u0cHUBkvRWzAPi096cXZ2Q5AmoTZMUf1PoqANdz/9CTnD/8VwGt9A1tvd4H2ipwo70HoDz2du2VmTRiSR0+W4CzAzysa+uxKYw2JXdrCw//2TN8NajO9b4Dr/6FPw6/kBFcWzuJ9gxniwCi9M2mTVvavvvu2zPnhvtqjcgL8THBk85fd17iGnxrnTmZ374Xjsf5Qr3VFvNxMiizi0Q7zqcmsqGn8R1Yq2wM0b2CzatXrw4MTpmqHgwkw1VrHxnx3rS0MzBazGF26o3qtCM7jvvDo3pfay+yeLHRAzYBdKnPqb+4bDUHeNXi0G082iTA+2At6EKuwz82GR7VhNBbrWjS9ey94U8CVjEGalQV5QATcDN9n5iYbOuf+IJ2280/au847/XtdW/9dbupE6xH4LJUu4Bltf9mFWAVeKzgCcKC9WnzcmKiEUcQUvRPq+AkxjRZcBgWvEcOhirZXHr/mv6MIMcQryn3yVABVunZ3/2vH7afPeElthe3jX/DSi9gYpRPZWZSzREEnaLtesV6OUA4a329NquTRHl9NaBSYSjtP4TmzEDXcBcHoBqK7HEVqrVsqp4PBgBGAf/HEEY4o5wy9Tz7S3qKPCIJ4wVnHgXtZQ9dX89nP+1F7bv/+cP2lBOObZ+/7JOpBKAjEbmipVZSEs4i57qnlB6/7a1vtnXnlOQyXIlMjur4ITTq3iAcEei1PAgBgUBMYw2gtBheCGR42OlQQg352xlKaqBfhTnCDrroV6Aob7uulJxi1KTDEueL0VQN11RYJUKcwOEuslJZU1XIBm6QIRXOL3ua/aBLQ3ay8uAhZAFGAgZsypPSNzD5krYlfaUPBI8wBJBFKOUaUcX4TWOxrx9sAhaRdZtgLQEopieW7DdoAf7K/kEZHdRQlgCQI2PNeDzKPPQdGrU+XGXCp84t9zrWoOegOPU38aD6qu7pXwcffFB76UtenEGa/r5HNfIJL8oRIJpbnRyMGbGUgCUZUrqfrpfiF79WZS66kkOie1DFocwZgka6VnsNcMVZch41U9L0IsPH6LXVN3zBeL5kT8PPyO76LvobupkgbAqLkCsfvOM/29cfvHteR3zBMc+xXs7IH8AAbAStHyD6hvHNc/ZTPG7Zfu131jw1Sy/p/6X7q2xYg6/GfsysVfHF6Xsf3J6z6rC2fMFQWzTofT3r+/fLq/p/swOKLqu60f5WStWqzEb+3LRjS3vXjVfMua+/svrI9rOrDssMSuyP6ggA8lY7AvnN3vNc5HgFHQHaZQhn3/3IdNH1Jsfoh1btQK4JBVPl8F07t7W33PTjyYYzV65pL3vc0XYe27Z6uZz0mAag6L3NBoiseZtMXSocvKrI5ZS+aCeAfIe/JPeMdwN0YF/hn+q4aX82b9rU9t57755MQAtqzUy3f7z3xvZ/H/jxB1cdMLKkvWDVE9oxS1e2JQuG20Dypb9Dv/3lwSGVJLsNyJlOzcy0j9z1nXnz666I7wmL9movWHV4O2R0qa0FUJ5AUO0zbYG7AJq0Dh8mNJrJAACP6A1ftwd5HQiYaYsWLXZAK+zv37npsnbPxO7BeA3L+ujaZ2VbCsAV2tRUABf7t1YRVfACx7UmYxgNhI1BwBGHzOR/X+9LZCy8pn2ZmNAg16XpJGYfuLCB2QPojR7IzGdAfiBLq20B0FJ5GhlDdhO6KP29vuQSgKQLLvzMYyJzdd26k6x9D+v2vRZo1CXxpPMssKOA62Z/G3jkZfDWriKqODlLwD/JuX4QkGfCLwAyPcGzDIR2fdDr+eh5DgyOZAUmvTd1nUpWlZVf5RS+js4e383v2VWRCmgQPajKC3se/xmflf6lAjW4P2CZ7qfyYWWjaS+2bN6cgZMEumQ7luGRXkEwavrP+rqqNd2ED6dDB1hwKjIcbb8SEPcMPdMrUYFQfVH2Gntdz7JElZiOrufWbD7s6gqI4XMQRKhVZ9yv+j7Y3jpP7Rn/F7CzY8f2aF/gpc9kzOqdqr8lUF30RYIJ/mrFW/war1TsxRO64WM1KKr31Nr77dDUB6XCqAJLFWCv+h57vvZCzwzD8AlqlShnwfmEMuqqmDX5vSRMJV3EPrI/6btGZq3uo4F8NYDEOrERlbhQzw/56xiC+7GW3RgDXPm7ycsAHG2fIihZ/dDKz34/582003TOpZUdvi02ArQsukwfLDJDBWprAKHeGb/Q9F4kJKU8Nz3oGbS8p1o+CsS3e0awD9/EslDDz9C9rUrBvLtuLpJnzLsuVY9SvbuGbuGHskf4LOb7RS96fUdedZnDnuXOGp3mJXM9g9Z7NzvQr3aD0KW+G9amyhEDTbcZaKqkQAUnkAfI3rr39ozQVfrZfSkFCCLoU4L5yHWCQOjfascD8APGVmxRnxdorAzcinuQKCqwd2BqamIWAiCDDSehCp1k6IGB9vpfe2f7+wv+b3vL+85qv/323+ghJpgTkIsomaX/x1AAjHs2AMcRYWIMFNFD+l1Vxw4FJeb03qxSDn6QfMFAOH5OUH4NQsg2tPQy1MbSCqFmLNRMP5QwjIERqDVt3vhgO3Htc9vq/fdtF337760tggjElOPUdHv++l9vx687rr3r/W8wIlEPCe0JPXnskCKtm/121L3rh5HvF5lHRPaJQgLUsbcm1Ac88mfAZkRvEXY2UTKATouCRukB60iFFwBWjQ4aI4QgyX1hYnVk11aUX9eyTidIz4pEeKWhHyV0MDRlNBDxH57z4faXH7ignfWWV7Q3vPP/9ETX2B89F6M+6TsakJ973h/syjf4H/2dmuyr3ypAdo06pgEfQrUKaBQ7JTv0AGHx4jP1kALI4bMJeNEzMc4T4YcAqUAsNASQoigUvakSHAzAplOmMlg9AgttpAMRyoq1mYKL8uUKnkMHqdQC5OMdWSN0m88OEB3nxu4Tiqa3FMsz6ikpqAoJvjMZUQZMpWAlQyHovpNzpYdsKFgyt3j/qoAla3mPNJpiwJe9Dxm3AXjhOOU9yC7LaY/ueFb5gIHCfnMeukf9XT8YjsKifMf2oThYACq6n2XnhUNpyqi0M+D37Klo9oorv9ouewyAqnLIlPECCMC+exa3VzCYfAlDr5b4Ez1ln/lewUjtSfLFtJcW+z5FX63SmgL+g4d1XgKL3NnqsgsAS9CDZhAXUF/npZ5tAnYBXu2MQlaTLQ7dVCO+OhSV79K5CRrgmV984NZ2wd0/mJdMPf/oMwyMge+h0xrEoDf5P2+8uX3+gZt3e99zDz+5Hbp4RfZ0TroP2twxM9WufvDudv6d18xrfepV+kv7HdnWLlxhE8xtfm0AHewRxiGlSroxfePt/GO4JzKJByc/Ry/kahtVvuT6O3Zua2+78bI51/3clYe2F2sCeumr3CM7UudHu53IKiGYB33izCHnTM9X2dQ3kBB7qtIecoD30f8BmtB/0PZn7r22/cfGH7/U+DcP+Km2fkXXs1jrrkF1hn3A1wQdRNM28KHoM3NEorUTdiF2hTkI0T8Ze7QO+vKBWb32KDoIm3FweLjdPzHW/uJH32nXzzNj9NQVB7bnrDq07TUw3JYOKwPVh1ZWoE9ZPex5lRnuRKv32kQOJTEQJsrC7xzb0v70zv9qd094f7HdfanNxRl7H9xOXXFA22dkYRuxfn8OhBAwUj92zhp9U5MI+B00hizD7tBnKdVjLejKtPUjYPvuW75mfWt39zW6YLB94qhnd33xIou5Bv2QQSk3I2hSQYJ++ar/Z6kzA9/6sgUrD6APeG/9DYdz64ObPZgm5zscYKoh4ClkTQb6ypBMe//IkPVn+o5gI7Hn+l0+3+wVb/VhgQGyoygtDtlAJj5g757SWmsuWj1l/clN+hw9ACBB8BgZ0FVndHRcs8zYQxxx/FWzN4uc7ZdzOi+jsQhAVZ0JsKWy4p7M0bDrOrtDNrX7rwsGPZuQ0nTjPAV8oqd76s0Y2oJOwUcj6wydbtmBpZpNvxf96X76GSDIMit9fmvPwGbknt2vJDrofXQPga+ya/DHEvQJnxTewN8jwGyl22XolfkqkSkJAAOIjM3P2fBudahmvz9S/aqqrzg/zrTabfqbnV/IheTFAOTTb5+dtn7aCxcuMlAIm1l/l3+Gje34SDd8i+znpCfDQSaaSrirn+Jy3WkGX8IDQ1GhUYbg4ce4aHBZhb1Z9QR/w/7THpv+C5zE9qXvvraHZSaFiRDaOimAFpnYtQem7V+fnAIngAeMzkP3klSlYeDq68sek1xQdTb6x5KMtGfxzm7jen9c49spYT++dz3+V8lArXKaZxGsIABlr1HK5vE367Cr2ebl+foy2i/Dt4ymI9CYAF9JRAGTwkZHdvD/XX0WmcHfdK1achhoG1nj1V6VnvEuMa4sKg6GjPMkQA/G2GcjQxP6QfebbiwJStCefq3gNbrTec/bZKD/TA4Fj3uyjrfJsDY3gz5sHp5lSBkZ1BZAip622KoCcsEizIeKCl/3u70KnnemErcGZviZ7xVTqn4he0BQ3mTJxM7x2RxmBFFF1LUSHcpHvzvnjX/Ujjvh2Pb8X36OM3uAKKQWi0BqmqzQcNBqDPfK4AkCUW6qXqWU3hYjHqLU84hy8Ex3Pt055QswBELTNYA5oMvpYEbvBgQnxkiut2+gje5liiAmmXNIpBiLKGq0e2zr9nbM6tPac55/Wvv45z6QJRASjgw1sIbEQWqd4O3KohCGCHqITGCa1sm/aoTqfazEZcKbnQ+O0MfDe8f2lqsqw9azCTA+yEbTfep0S5q0WwSyZKylAIroGp+x1Hf6aYaAmZyc7imp01kASiBULZsAhi8ZdShpI2IBBpp+Fz13NmzY0A488MAUwLoGcFqC4aKLLrasuUf76x1vf2sKGoQBBkIqcCZeBv1VIxlDBMOp0izGVQqiUm6TxlzJnELp0nMus/HK0DgzqkpmGUZNNf6SL4a6Ng+pvEvvtH5lj0JGier5+oI+jU/LpHUT0H3r74R8BFBKRhSOJxmdZiSUTPdqKAEwoXBzz5mGGU5TyhcyM0tvtWqw8HnOQjxuxlCZPsvv2EsMDJ4BmIHCxvgz2dkHAGPYcC+UGYqbz1YZY3KiDFhAruNMoGDrWXuvrF5wr1YCVGNVn1eW6mMBVNXwi2ec+PQsC0ZnyHioILHTsEdiJcPrEBvkjfSCOSrSE6UkSvdU/zJVf0Arvv+KqLsBousJPADGUIpNRjnPse8la4bsK/uewy+8Txc0BXiGQZMlq06wacSYkxK/47MYeNCD6LLKg9u2b25n3/LVeYnYDx75zLavBi2FwQZ4R2k18urOBze2c+76VhMwuruvTx7znCYzTGu2z5Ze3WRnih7/ZsMP2xfmAGn1nLMPOb4dvXgfkxfXXXttO/Koo9KxrXKsBm+0T9gr8LqtOfayAjWpr7Gjijyxj5RWLRsmxtrv3HDpnPuqsvCX7ntklojqA1VmVD0Db5t9UDIk+AxBN4xxPotRSkBFhq/TtfrneUkojpXZE5E1kLqmZPncvWFDW75y7/bamy9rU3P0z93dy+8zvLB96KjTrCsU2d1aZ2YzEEQoN6mZfP3OTX0X+0jYo9pL3Z8hEuwJzq8zjPMw8td+Ew65PSfAkInh1s667uLsm/hw7ydb6MIn/mw6Nrq37B4mbcullewQbZnjJ30ZdKjfLVq81DJN2H8DjhlKEkFvZXS/6abLo5nXw+/0gSNL2vuPWFeCQ9Nt507fD72b2YtyxiZ35jAwdIz2A+AGGjLaiEw1ZBf6qdr02j/ZkWbvWcabJwyce8vXm3rz7u5rZMFgO/8Jz+x4ojiAyBieabxQshf1f+wtQChkKeA9bS3cFynVan09jS1jOYKQZG7Bm8pG0jRitU3Q72Tnjo2NW19Lsq3TtgtHs2bCVp3vMsYnOKdNH84rtg0AlHSb+UTDw5YMcs0117Rjjz02ASDWh7xDD3zloovbFY+BPunWFuCUdSaX9A618tFsKOvVKP/RfQWuSX1Zsj+hR4BpAjCAZ5Rz08ZBZ0LQ5vbbb2/7779/9kjUczu9GWXGBbgz+8voR0FXaEpArtu/+qo+F7yd8r4ETQGz9DnsX62NPqjY15U29DvZed7CyB9ZfXjuUystAO6Ql2pdMDHhWf6GDYSfxuAvZIDJB+yksI95b6adV/ls9F17BpdkB7LraC+IPWX6NJIq8DHr2l1FP3TYYurOAI+Tv+lBHn1gybaTAtJ9Zd8JXNW61Q5FiTDIMPQCWb3oh/45CIYolQxAgDmVOetn6MD53ROVOMPNW7a066+7rj39+ON7ekjjb9IGBR/b9HS0icF2QqayB1wLNgDNdTKsa0NRs1HN/4nzQiZVO8jkWvAmQ6rxmTIDWa0AogJL1+gszW4O3xB7V/1K8SE7fRdZnpF05UDZVPRN95Jzgg9p65Ts3mr7696bN2+2vuoMXmSt7FfqfYHnxYZDRoMfEYzAd2ZPsJ14bvXbWCf2BTqJsn94w6qwh4cN5Gfok5XiK3s8stXVL1Z+vcmr0lMfexxA0ryAWbc5TMaJT0ZUreQ6RmuRvQT96bu1Z1yyxK5VgEC/Ex/ss3Klt1BQMBaei1J79JvATudbyWsPGCAvkS34XOjm6pf4vnkbGMPnhJFZX321Zol5FAUXERYHrYg2qEzS5wkI9wTki32gdYqnqKwb0PAqFoWCQXmaUI8v61MDiLVjhyG+owt9WFMtpVXaLg/h88qEVNkAwg1jFEFeCbKuoRJPNcoxeBCC+rzK5bUmRce0gRjyJojDSVVPkuGRrqQgBUHJ4CKDwqJmyuY0Y9hRddKl2ROEfF2Hr0VpyF0PWT3nS/96eXvlC99kPUEFrGJkMrmSKAHghjG5DndcUYJuKqCYA8KGAHG+MQLYq4xAmEJ0QT8wxIRCjwTA5G5IyriKzNa+afG8oynyySkj1MVLFidYgBNloPfEpEUWnRi7wVU4HxC/zkt7iCFtUxFNobpygC5wVgDwEZjV8EUp6/zkUCgrS0pNZ2+Zw1FKhiHy1a9e9aiXI6vPqkCc+q6pxMKKIcqajFh/2AW4yL30Oe1TBV5wHpLf6P0VhkZ9Nr12EJKuJKQYffAFAr0a2hV0E11XIx/ez6xxjDsxCiXzpVS/GobIBBRV8k7IIzIoKlDYr9wAPaw2oEeuFflV9taATgabAOBGOV8qs1LaR4CG/QeMQwZ2NN+byYsg590qPwJ06d5Ejm39ZN7vgkbS6SvXcEaVh/ldv6Jg302Gl2xHlF+UBpith4ytkT/eA8MNY+riiy/ZI4IZu+Sj8kv1ZFM2uXpbDSh7NJxNB+RcSWP8eylJN3TJs1YFivrvfH9k4HlWmQUYIyvZz7AbbIAulP7auPGBtmLvvdMYq/oOma6j17NkyBAk7PSt0xiZWLuSL9CreMbK5EqfKOQtPcoA3qCZ5OUyETuzFCITe+PEeHvd9RfNtd329/MOO7lp2E69L/KcMrv7p3a0c265qm2d3n3fVmWXfnDtaVmGZE5gGdyXPDA7227e8WB7981zD0/TYKT1Kw50gCzkRzVyTa8ReC2OntsO3iagylwL7kSmd7WxeuRSKeuqgO19k+Pt9dfNva/P2eeQ9hKVxQNWx/OQD2n0h1Fr9AeYFO0IUsZTVs4EZAJMpdUH8i5lcF8WCzLc+hmG45e6RVlJY2Ntw8CEnfF/9+tF+621Hp/JD0VOVhAZWqh60W03DwrqC+eHSh2TxWHjEdzV5y3gIfAj9JmXEnaT2+0cCuAoB7JrlbCzfeiu77Zvbr1nt6+uBi1/ffSZ0QCrA1QEVEheKaPHEhqi/I8+bOy9DYCIPsnDGsizoCtdB4DVu5xz61VzZn/uN7y4/fER68Jh8mC8hpECYptNZ0A6A3rc2Ue/yEbdtHlzWxEAosm1opvtfpEhhROOLQPdQGs6s4/ed237xhz7p4zVjx95RtolgO15/qVirdpd2Bs9/kLIS+z9GpTkOt6Xe5mjV4YEoiNxoF2POgmQ7W5JFNPReiUybNy+jXJSA84n2+Bwl9FDdpjrlBjeUUpEWQ9Al+uUeHAZdJrvJtoug72QZXo/vZOSFB4LQyjXrz+5KXs1z4eqpDL0S8BUnRSPvsXmMoBH+jKAcQOs1VMvDg6QrmbuOyDhOsCG0C5b3pM4REaghhVZVnAMxEP+pO8i0MxsXoENca4BKNWEHHSLZR/36XXeowKU/XKOIDB2g0pbfaL2UATePCnBzh+dAMgfgUDkpidneRUbwTbsau2ZAj3a06XLlll2q74IZulnB5M96J/AFpPBY3ibrkOu16AF/iLyArqv9IvAxfZgbcip9KFLD/Dcr+hrWv0cbDWBni7zlWbsOsNohV6NymCWrI6e4zyvyjjWBqBEIkhW4akyofiAfrad72y0En4vpe3oAnRff2BNazR6K0Om6h4RWLT9isxT6AR517O/7FuxndivbIlUKqu4v+6V/dcZfmngpGcMIzv7bdu0p4JXEpC1Z3jlHSCn+z6eaNbZ1d29ee/URZE4Ay1KTlh1aNgX6f8G4Gb3NJ3nbWBotdlve8GT2JfI2gRU4/6pxwEICUyXPsWVbsFVtA6CzIYdjYxkz2ftl3hMSVO0wjS7rwSAnQ+FqXm7JBLgwJlEc/0+OrpVv8/s6OjxTLs0P8cYShWbDQ7m+Jf75r7+rl8/9EnWbMWVsBV0H0utGFAvXA/qqy2C5JANk4s2szo72Smuy6J9SB++gY+sJRJMRz/bfpeetIlJzc5MzWLAoNBhLnvxnFg522696Y523js+1P798xdH5Gmk/eLLntfecPar2v4HrLatqeXdOBsy+HbuGDeBCaJOmrk2uYdx4z/0DAVgpB+CSiB//pRXttOft86ee8VFX29n//b72w3Xeq+qAw/ev735fa9pv/Cin22TU5Ptwc3b2h+e85H295/6vBm+OoTn/sKz2tvP++128CEHmEFsjebD4X3bWT7c6C3veXVbsc/e9jOKpg04aHz+n3263XzDbe3Fr3hBO/apT8zeIWPbd7QXPfs37f//etWFpvzGto23j33w0+0D7zvf7rXXiuXt0CMOyhTol77q59uLXvEC22cmGap37Uc+cEH7x0//axvf7srm6J86op315pfb2kdGfdo0hM1hYiAiKADA1AoAJ1k9Vl2IOBhdlSjZV2YkRo+0F5zy6+1pJz25nfOHb2zfvOqadvbr39+u+ZaXeK7ad5/25vf+VvvVV73Q3nnrlm3tT37vY+3C8//BJhzKADjtzJPa2889qx39v47w5zIAZWiojY/vbFs3j7V/+acvts9/9j/at7/5/cjSGm6nPPvE9rbffZ29NwKG9zrnTX/Urr7iv9pzf+H09tq3vKInQnL/fZva+X96YfvMJ/6pbdn0oK1zZGS4nXjKU23Y1SlnnNiGR0faRV+5qF351f++E5fE+2P8sO7kk6wdAOfmwsszfVzgdQMmEL7sAVFqc2TK1GUMqWpcYTRUkLSWFhhYFNlE1UjglVBeDup1WXuWkRWRWuvZFKXhbsB4dKkqERO+kbFlwrAMsENRYrii/Hg3MmkBoFBaun9mTgJi9PW5MaOWEvXIUq3GViy0N/IbyqoaYwACgJsmmzCoaZVRBoZkJmDJtNazqgFSDYPOAY5WCpFNZOUrGDJ9k3+NRkpjczt/AOoyrRRnoj8biH2oNFCDEDUazrVVzphiCeUH0MDveP9bb721qSfbnv6lQIdAVTfSvYzE9NWiRVFWHqV4AVpWOStjpfZt1J6IN4h6EmjT3uEEePmNG8K6XpFkmwSr50Z/VYAKyhTRh4oSM927ygwZMSj9rdu2WRZ/zSQ1wLwAjdyvvz9cZkEB0KeB4+UzaURC/yVYob9vn55sr/rhF+d15OccemI7csk+fm04CjgTkmPjUxPt7TdeMa+BRm9c89T21GX7JY8BZkDHgIVa486Z6faKH/z7nGs8Yfn+7bUHPjllGWX9lY8rX6ezQ9A5AFayKtCDVb4iK2vpKfuRGTXqEbtze3vdDRfPuebnrzrc2heYfKFULUAdPpxAUfyCjEEcFwb4QF9at4AB8YPkHs615HgNaiHzuQ/0bTI+shKrA2tBm5mZ9gkNdNp8x5zvNtcFWs9rDnpSe8roPkarBq5Htoz1BoveqqwrjWFQrVhPDY7lQJUyxFDvrB6HS5YutfWrYoqz1b3FU2T098tIywzRNNwA0y7ZuqF9csPuW2fovT559JltNpIXCBp4ponrDGQS/NwD8kVppA92HWne1cQTJurXR++6pl2++c7dbvPSweH2pwefaDZnV2tTAAAgAElEQVS91iG9ItuAvdSZmm05PZmZnjg9VKHoAZKvtFQgWwY7KIdKlcGXKSsjK1rXbh8fb5+6//p25dbd93ReuGConb/2WV2QI96w2kLwIYMG6eeIrkd+VOce3sdWqTKm8l+Vmdgj1VnW+Y6Pj/VkEXt7Fw/cEOQzmaaeutlSQ+rJM6DJRsQ5lh/Jc6nEMUc1Mn07gM2d42qv2V70ZVjzzArI6B1VifJY6JuununqnW7yP7K9oUEPfDjdKhtNYJ8BYpHFpc/gZFdQnn0iCMgeYtOqdB9g1UGYmC5egl5moxsI6ok8dZYCNN+BZg7Smv0dJfv6oMlkevyWdmrYG/Bmyqgya6ACbtgu+JjaJ8sy22efCNZ631BoAFle6YzBzLpGWevIGPyFBNdC9uhZkgPad9qbuX5VdrsD2ZyD9rtW2ULLtt6oIK22mdZH1h30nnKqz0bGV8IGfghP9CdmlNLnCuposJFngKv3rmeMa/3Y62ArlPFzxtV25ue0DcInTL9+yIE7/DAPCjpQVWVQtTOMFqY0ACqGeIdfYVVv4UtYYloE59D91eZ3wNiB/Zr8QUZ0gu2RbQ3tV4B408aNNlySfSZZCp7RXkWibvZU9YBDJ6NMjpVB1V0lr/zPLrNatLt8r72sFYDkmbWnGBmxTO1Fi5a4mVVsNfytul7Rr9FRBKj1GXr2WrAsEteM/0pbEPOZ1BM1DgG6N9reRWJUHagGX5nMoboxzgb6NTqPrFraLEL7VEFqzUabQ0MWwNZ7ae+hG4Jqeh7AfqUZEjfkl4xvH3OfP2ZFeHKeYwK8G/dApjgf+z+tweSoZZDqjHsHA+IP+97r3h5cURKJ8Q+JWCWpisAkchcelw/n9/CghvWxtSDPYGszjrGYf5U+vAeB9YWfnAPpwm8XHWj2hZJDjUYJVEemPbaADa+Cce2X/pdkTg7lcxf+S3vjb7zHfr9s+dI2NKz+KTvb9rFxyzD89Bc+1NY/63hHv83p8z41+gLphtmTQEvpHxtajfBKIKRLT+ycaIcsOaGt3n9Ve94Lz2h/9eefbYuXLGrDI+oBMWnr0dfzf+nM9rbfe107ce3zbCOXLPXmvmPbtntmweBgu+z7/2879Ig1GXVTtu2Bo8fZ56+6/gttzaEHZ5aKM7mDRb/wzFe2qy79Zvvj889pL/mNFxrD6TAF4j5xv1Psmtt3fN0+e8FH/8HA6J07JgIMHbTJn3y96d2/2V79ppdlGdjnLviX9oZXvsfLuRaNWlawol7bt43bcw5bu6Z9+T//1u4B2Iwy1d/1uQq0mpOtHi9BRNNBWDojz0DsmkGL+2dnSjPm1tpBo09te+29vP3WG17azjv7Q23R4oVtZFQRbIHGPizguON/qv3t//eR9qQDz7D+XUuWeDP17dt32Jno53+58pPt2OOOTkHqtLGgHbHiGXZmuueixe6wCXAd365Jkq198p//n3b6z66z5wD+vOR5Z7Uv/9vl7WW/+YvtDz58dhruN153Szv9uF82uhRNaI/0GdGMPWNkuN287esWxZBCE7D6aJcmn3zySe2Zp52a4FR/pBBHVO8P/1ThjCDg7ygmhBuGQlUW1XiuwgheJ6uo3/Gmx5KehfDieTzHHFgDYJ0nejKwASsZxED2VzjbONiAPzzHotBFcLNmlFUKswKG0gfKri0tAaqj2b+PPX8LEIBSIqNX/pVMPRwP472S+VuDAXVvkHP9+5XPLvI3rylAFjI1QYsAvHod6G5n6u+rot4VOMba2M/anwqgLQ1NsnXjvaE/lLDWrrO/5ZZb24Wf3vNBVQU4Tj1lfSkH8lJu9JhnqnXOJwan3hujU2deM/cwwkKbZi8sM7YMTJ1tI2oHsHNnAjKKsiogV50zDNn/n7r3APerqvK/901yb3oIkRIgpICAYANRRqpgQ33HMoyCCgFpiqJSFAtFVGwoYJm/vdLUGdtYsIKQQlWEQaVDSCBAgPR6S5L/811rffZZv5OQy7yvM+S9PnhvfuWcffZe9bsaBgLOnTLEMgiBU6112KTO9esNCDPgJ2gXI0T/1nWMPiJLAR0LnaCjcpZjBtn4nK5lBmEYMHq9b93acvydTw1YPVOl9iO3rMBABle1h1968C/lhqWPVJ35ZH+I6i959muKppJXe4LhCjmLIOwcff6Me2cWDUza1M/ood3la7u9vDrHfLbKvpRpz37a3sT0WJMz4UBWGZ5AvLrPDKaLzLnMo/B93/q15binAFgfsc1ulrWZ7bAqz+mTllr4mKwJGoE+yf6pOibWh41RnSqyUnDM8rO1gLsabA8nxfZjyJAy75GHy0cW3/b/qQ1APsOeriHlIzu9uEwbMa7JFI1hJmZXytCOjKccVHSAUMFYHxSnn1wWxpmjK/W+7Em19bDSfgG3abKzlxs6wCq+RC9wLiqP02v39C8vn5l386A0fuG0A8rWw0d3BOcEqtJCyZ5FJXhr1tRyY52jhsTYPS15JjJyu0JHR+8xskV+v3heUa/bTf2Id76080Fl5PouB6pNz3pGdx6gVO0A69HWV9eEU2r7mfoPZ0AAOZd5WTwFsKB9Y1jfD+ffXn61dNOgvIDVb+728irjcxDXeDR0r/4mcM05e1Zw0xcbOsiyIAeaq42UArkAXPC13S7kU9MqxquMso2lNWgyO/LWbK8S/Q9NrggkKTZ4xKoPOjLLXfuQ5YbvRdUbzrhAO1tfTErHvrDPc3aRba4z5iyRBfotYHXGjMH7Pw9K5P/DHzh6+lvLlCmTq1wAwLdemAGBIG+xRTkTLS3bzzUAmQKL9pnwq2yORhoQtWDBgrLddjtUEKJD16asNvoLZr+YXpyAFPqulfSmAaKcLzIc8Algj6w5gKwMOGqdAg1YrxJtXL5JdrhsU0sA9a6UX+egf9NWILfZygCmgCXJJ61VbUvYW62NFgnYLFq/1qBMQOsH361S96a0HLuFYIw+72wblUQB+AGM6HVoHb5ut2XChmqfbePLNJULyIAMADog7jZHAyp5goxKzfWDLmWCei7/tvcjOGW+VykGZI+JWRn4GOgMzlayFd1EEF/tXhy08v6i7AMgueh1oE9to9yWNZAr9fisPiCtWSIIk2kYeUK/Va5jui1ARhJoeE7thdZCBmm2FfMzZLnDebCnzoPuZ+n6OSBaqzSovFHPaAYiRwWOBTg2yKhOQYo00DHztWSraFtZk9Cdrq0ggAZTwu+WXZla62DbKLgIaA2/C+Qzngw7hD0ErKYsn2pr6CvrR4Ki+CnYaewhSYxtPQrPAV7LfpEfgv+g57F1Bpir65mcGd5jQR+tTdd0XvbKOQIamX6QgVqnB4qa6zptqoWa39cChzbAK2MGDoR7O4OkfxUsTwArz8+ajc9r/9SooB/mSWvYDt1DmxZ2TUDG2xngbwHUc07IkSy/snzFXze66+9b5XQqA7I6HyrrcZBOyP7fbrndACv9/PC3XysHH7pv7WnxkdMvKN/60vcNyLr9sT/aRnkWjhsh9JEyJgBAiWbNOUUaBQ6DICwRvsqS0HtyRqeM3Keq3i9+9xPljdP/uTZVPvd9F5RvfOHSiEo7CHzzvN+X0aN9WpwySA/Y/XXliccWWb/Tb//4oioUlQUEsDr7jp+XnXeb5gZOMIEJqZ6ectghxzmw+vWPeLZpEMXypSsrsPpg7801Mq7vveeYs8ovf/SH2goA0EmKl4yKeXPml313fZ3t2ylnnVBOO+uEOjHx7jvuL/+83zFlxfKVZefdppaZf/tJFYwZxLEJgzQYjj5eJogZThHNpBE6KAjOCuaCkSeP2NvLGUopHzrv5PLeM08wYhFDffOLl5ePvv8Ce0/XEbh93V2/KNtM3MrWsGL5ivLSPd9UHpr7iGWeXnXLv9esCg7wdQceW177pleUt510hGVqEdF8x5vPKL/6yZVly2eML39/bEZletHT0a97T7nyipkGrH7q3z5s+yz6EYiue73zfcdYlqyDeib2yvx5j5bPf/Ib5fyvnGXtIgRezJw5u8ycNXgpaCW2/4E/lCGn8mPOo4KGaSACCqYKBSs7dMVdo4vd3ZblhpGFUOS7fJ5zrYBRRFxzGQCC2fZVyqyCpc1E6wyqZCOO5yBKmYUQ4KgpSjmaUU5VexCmifKsgWuLnrJxS6CA69tvgIkADgC8uAaGEnuMEIX2WR97xOdN6aUobXbAkFMZ/GLtkIvtSUREEf6WvYaR3soqwzFFMdes0VTezzPkfUIO2G/AjQSiZICMfVNGDkYT+wEtsN92r7hOx7kGaM21MIrFwzJA5s6bVy655LL/Aa75x15Smapkjtszp+meG6NfDHTkLAa1/u3DVnzKbXaEO4z6BGBBa+hg6SBvH+AZHMbzKRqeAxkYnPUsQybomsO6hxrvVkdlzJiaKZOzA5Dd3Ae6qfIogYZ6DRpBrvB90VE27ETbx9/xu9L/FPplvm3is8vLJkyu2TbQsdb5vQW3lz8umveUDlztBD45rRlSkkFFzsOyuqLHsd7/6kO3Dpqd1901pHznWa90YMoZvsnYxZDeSPuhzKN2U0AnAZAR+1AvUGQH2Rs1M77VzsOCY0OGlGP//hvLtt3Uzzt3eH7Zd+zEpuVAKrfjnERXksH0bMv7lQNxWVdAx3qtOoNR7cC/cerskVNvcLtvCqbbcweQo+FNH3+KbQAEnCsuHJ1/n3Qbnjdmq/L+yS+wfqvZCUPf0G+0BkBsoMXQ0qfWHTEIQTRPpoeyFAAuAA70PlkN2VmmB7IDjgHIpawYZIa3cSrl0d6V5Yz7Zw1K56+fMK28fsJUoxkfhuNfMYAhgllku2X5De+yD2SxZ+cJB/e+3mXlE/NuGnQtx2/37HLQuO3sc1nXGkgSAF/WsVwQXgR0piKgAs+RWY1sND8kZYRgB2Ww6MpF88rFCzYNBo8a2l2+vuvLUvCs2bvaRy4AMuQftkNHgJgy6JCvOZEhf6/K6sj6zLYMMhswmyoxgBtahEGb7rALCKHCwfLEjb8I4EB/ABxmy6slUzpJsreUGIFN5Zk33irM6L1OH/ehaPnZc4uzJkgQWXICV2fMfNqTFQYlXPXNPvODNQEI+Vt7lAeADBiFDyrbeqDfe4Wanu8ZWdZpFkBktapC0gCj8LGQEWT219L04lPbK2BmAanOVTsdeQDW+ACwI9l1XI+AGDo525v6rtZq/lkAR4CR65S5rorNuLmeS5nayDnsX0sY0MTw1avr0DtPIog2OylAp9YfOdlAa1IAmHZ1jf0gOycmgAe9kXGtNeh+sn9E79b/0foxNsk1ud1Fle1ho1b91p7JEFuMXIG2fY2uT7HZ8mlkfyFnt5v/1WozhH4YWOuTzbG1/GyaaiWTZ2HX1WzElO3IGTZ+WTMY1k2Q9WXp0qXWixlZYnI4Mioz2Kty9xwQx4ZBxgD6qooBWsuyhHOxc7UH8cxRVU4QJEK/oONl4FRbiQG70Vvaevaq76Y/iF2LZAJozgIcMc8DwNKzc/vqPSstpSonH67s+odMZmFGHvTyVjgW5E4JN5R3Z7sYsA7Q3fg6cBXkeAa6q4+E/qBNUuwX/bFrgmAEGbPNnPVd+9rMMFCWreQxazHQVBmjej5VhPdqWJzTFvIBesl8Qo9yX4/3WOXH/N0EEMMbni3ssiDTHJgTgK3OUrydQUpkjlflDQRuIdtzeIPtRAZypin2BL7TGqkWYB223lgTM47U8lP3AVe0PYggTGd7CPfT9DwElgBS9dzoQ+w11gFOhc1bZSVtv9at61svwBLjxTfMo8JGLOtL2XXC/pad+MXvnlcOP/p10HtVxP+839Hllj/9vRz21leXr1z+mdLXq14xzWTFPF3QCaQ7IuqO2JswHzmyRrpJYdZmcai1ZH9grWWs6ueUM08spwb4iGGkTMc9tn5JWRNZi3csnG0lnWb4xQb++8W/KKefcG6ZuP025U9zflPLBPSs23fvade+7q5flqk771gJTHuhA9HGCli9afYt5cJvnFvecty/2KHKuF66ZEV57sSD7fsP9f3FXnekf3h555EfLD/7wW8MWBWY2xBrk520y/gDrIT+uJPfXM757Ck1ywGj8u477iuHPO9wO5fZd/xnmbrzpBqxxImmFUNWBigMEHgMJZ01gpC9wUCWEJXjMW30PgasvvnY15fzv3JmTJUT0yg6t67sNmH/2q7gxvuuKJMmb+9ZGxpANnRIuerXM8v01763jBs/ttzx+DWVeSFEMgNUwoCA14fmPfBw2U/ZxsOGlrmr/tQRmTNgVRmrJx1ezv/yWTUK8dyJh5Qli5eVq2/7SZn2zB2ikbJnaOSeGHLILDN3yBAHV2c+vYOsjjl6etlx8o41WpMFLMYdr9lz2MTYRsAhtBAYnGu7FECvi08wtKFB+MycrQAR7XzCKQYMxBisxkMEHLh/FYJR5p+NAxNsNR+gM+qPI0AAw5RfayATDr3WaPdJ0VbKQZBZomHbI5Tnk/W3ifVgvDJpkH+bTgyKbWez5CwnlKrkqAl+ygtS9k6H4RGAiRnESQGzrygK3qtOMdHgBLhwPxRdVXhp/wAwDLihBCWMSRQHzoXWTnCLXmOU/3nmkweCNqbciFbqWvr7exdfUubOfWqgWBUM/8t/qMfx/vvt6/Yi4HH8jYMJL1CKKX3GewyqIHBFL1VdCscKIKACVCkLwByWNWtqtqcMwxUrVloZoin21Oe3RoOjfQ09nihBywafgpacqQxwZYCMGOE9sZHP+XlxKLgG8jnTIgZILYNMQTqAd+6p35+Ye2O5e9XiQU9UA4e+8EzXm+iflev6y+fn3lzuXLVo0O/zgc/t8pKyXfeozoyiVjlrdjz0rL9ceH/5j8fu3uQ91LTk0me/uiPTjaERme9qoCToB0fQPkPwhKF5rZLCKnMSaMteas2UsA+sW1eOvv03g+7J2dNeXHbpGecZgsmxyQFW5C0tPKz9Uthh3JsbAfzkEmIGqWF76TvVacdYpR8hAZ6UaZJl18+euLf8eMGmz4G1nLj988r9a5aUq54C4P71Z728jCzuFFU5Gg6SnheHycddu7Tv6/cs0nZ2FWfE9/Rd8a/aAehHmeFkmOjIrdWS9SZ021GJC8gE3cr5VkHeUtasW1vecc9Vg57r9j2jyscnvaj2RZYzzA86E57NfVxrVkgMmcCh4zf8LtmwZsj68q6n0B95n7HblvdMen5NoNDuYWfxnBmANuc+etTqvky7x+mvYK/A7b6+GliiLRgtf7KM4lx/+fj95YeD8LHaF3z9Wa9oyrkjQ5NARg1sRJZedkSRedBL23bKtJwdQ72ObGUvzMmP7GlsrGzvOJC32mgLW93PyX2q7BdlGc5ZMoHen8v9C4CCXKFG1Zq+ZwBsa5iXADECLObAG+DdtKqqtDMk+l+Gv/PQ/PmbfUBVGatvPuJwAyEAiKEz7TE6EvCNIKYGn1gip2RdX7O3PUr8sR6EDlBkWy7ThvZf07UJ3DSZcVFlEf2mde4KjlI1lMvusS/RPdjntVVEDOgC4FUGqJ6zHZwY6PU2fD0jRkTf1uidmrK2MmihPdG/xyhIa7atgzLska9RYEYkVUW7GGXLAwTps7qGknDkg2XeB8DVcz3x+OM2sE33EF5glTejR9d+8tk2Rg5X2zfAF8BFfCjdGx8FwAyZw7lluUVQg+9k4cy+eLl/41MB3EnmWzZ4DA6SLB41crTRB2APABNZxBlMM/tSlbDRT7bOYokED6oKWRM2IDIrg04Cvtgj/fYsdZclyBN7Rg1bDLA0267Y80bXZsfInFmnBiUVYKPqAP1v8lL0of+FXWD+Z5Sl295SsWi+XDHwnOelxLwG7MJnt/VGlqeDpd3exi6S9qRzrYdmAGWApehuXY9AKDaV6E6ApXAa8YpaUfD8ZPxW/yhVIGTZGw5EBf+xNRTIUsWvJ8sEP0dgH9la7bM0DAmZROAZQI/XOXej7S5V+a52W0Mzhui5moYjU32j50ePAihb8bLaksW+aj/BtJCPzicDNoROgRdwCLWVUFa5MnDtO70KPHmSnfwkEkT0eYHpCuiRXc1sB2gVnoa3wIOQL2Te4ufDs7Q5MNoZ7kCt/B/dE12cAXKuo3WwL/jIqjYCk9L7su2UpY8MoUUQlZmcAwlu5hsL/1i9atl6EFoEiPveXi706PzHyl6TX2EfvnfZDZaN44kH3htBRPHtf/tBOefUz5addplcrr3rF0VDopR2jZEJA7BBSql2g8GFbDbG8yazKRCKH5y3AtDPTff9puwweWJ18mHaw1/x9nL9zJvLzrtOLbPu+Ll9lh4tIvAH7n2wHLDH6+3wBdrxIyLZccTe9s8b7v11mTx1+w6AB4X5Jl1/xp/Lhd/8aHnz215flenihUvLHtscZN8XsAoz6/cpx55Tfvr9X1dglcO1SPG6dWXVqtVl1/Fe8n793b8oU3aaVDNSMcx0qO895iPlip9eVfba5znliusuqcKxMn5qBlwFdTAymSmdxpqXemBYNzTgAmyH7j1N2P74qm+WfzrA+8zR7kF/H3vYqeV3v7jGy+yX31gG1nqmFWj/gocXlBdOe40p1rmrb6zZvawBgpXRCKNoD5Ttusv4/W0/7l12nTeJDoV/9OvfWzNWz//K2dVQ3mvHV5QFjzxuwPRHLzw9nClF8Tyb08BeEzqK1rtBoH9//LxPZ535v/63slaVNYeRlY34yriUbGigWQA7gHtEFLPjyPdqgCQAvGz4tQ2GzGfZSdO1qtOc+7+mAVQVGIgb1xKG3Gcwl+gmUJHrQ4NWJpiA42oAZOArAEBkBwqXoVs8G8oPo8v+zTr8xhU8pZk6Ap71mFJkujhDZVLZrsmFiHhjALezQzNfcf0KRqXm6W3is32lxQHrjugcZ2Tfic+Z4o2AFHTRkcmbS3MjE7kN5ObWCdnhy2vDWQNgzHJbn1P5/+YOqh515FvLtGlTXT+ELIBOsiyqtJN60wEgQJvQqzmwQ730hSEM+Zp8noh61T1h9Ksnl+QtPIFBQIQ0OwfuEMsc9sxAy1gfPjych8aJEB3oPRlAtQy4FejAMDWaT1mG6B7kCLTS5itomc/pOf/98bvLFU/cP6g83XvctuXUSd6CR887Z9WS8oUH/1Ie7/NWM0/lR2W+397j0Nr2o03zlt8VZYIESXTd2Uvml6/O/69Bb/HN3V5RRlmpaGePZJ6b8rvKkymwwVmanCBgXQcbuGytTmHKbm/Tje61sr+3vP2uKwdd70W7Hly2Gebtj6DvrC/IauQ9fS6XTBo/R2CpyuU0CKWuN+RnfgZ0QQYluDd8QkYF8kPZmsrafCo/fhbDyofvm13mrVn+pF/ZctjwcvR2e5QXjtl6g6CJ1iZeFR8aAG6Z6kPst/rQ4/ThDMK36EEcWBxgBloBzomHNPHW+aUJ2jR9a31QjRxIZRRJnpx83zVl5VoPzj3Zj5Z22XNeXQOLtAPR53PZp5wSyuG0ds7CaDBkBuCg9oDkCj2f7MSnkhWtNgvnTn5RBadIPBCAjOPBOtBjDObIwX32uLEFnU/yniMb9HrOEGafBKpesfCBTe7duGE95f888xAvkw2+QG/r39hd8Dg6nLPGxiDQmPePgKPxRVQ8ZHAigyZt20TvAYyQ0CBgRj+Uc3qppQNZZL63HfsO2z1sBPkX6AzTJaLzsNs8QDoswBSXaxkQ9MQuDx4gw1atWuEJH2oREAFW0TkBeZ5/zv1zymWXf/+psPPT9hn1Wj16+lFOCzlYHwOFcNhJOvF9iGw97yhsAJPRi41K8WxfgPpKY9H2BP4UQIFMzXaplcMyoMzsEadJ3b+dZVV1SgrQcS0P1zct/WhFkv0Kk0s+3sWb3KX+kdn2bwOQZvfFQGj5gfR5t/XFED0l1NRhf8ZnAtechhqQU0C92yVks7InWUbpu2RpZ9sEOVwTHJLNou/nwD9yPvep1zPmwAl+RH6Nbcx+UbaDeJ9z1m/8XrVKpBRf30ffyAaT79nIgGZmRVveIYfseSKhMNNLlpGA5lnfI9OUPQrO0vSj9OABVVG+H93GByRWVB1PoJhEt671ZahHF5r+3CmJhQxTx4F8dgz3cb3odICuREfqORuZ6dZH41/IRvLr0QJR69caBfSBMXkqjMtOzgM7mSAFNi0+TM7IB8hFX+ozWa+CSRkdpLkd9kxUbSmbt/q31gyndNuAKA+w215HVQZ0iH7MNAqNQH/ocfAVPaOBo/IZrDoh2tHlXvGtIeCsW3pPz+itKRxQJ1AOn6Hn9B0PLKklTTPs2bJdTWYp89171gqEXLFieR2uBy+OHDEyZKzWub4GmXnf+t5GVQo8TaALuwJdDV4pmSVaJdEMfew6ywf8ZUDa7AwNGA56BHhF5+l97BbtObgYupuWONn2y/oy82+XMlZ1mESI/WFGhVxeX2656W/l/9nvKBMG3/rRRa481Fw79fbTUKOvfO57VgJ+28NXmYGqkgmiQSxQN3YH0YlV/UNlkGCIg45rY7R4MtFkXIwcNSoUzECZFsDqHU/MKuO2GNOhpPRdZTT+4YqZ5bAjX1P+7eJPeR+6mGqptTz26BNl7ymH2jM+PHBrfdbcCuC6u39lwKqeASHAwb3p5ScacPvZr55TjjzhsIqKP7bgifK87V5q1xOwmg2dU4/7SPnJ5VdY+4Hv/OTzzngW9eu3aNzCBUvLAXu8wb57z5LZ1sKA+4GG63oqjz/pLR+yHrf3Lbu29qxCWKxYucqiDwIiSd2nnDuX/SHUEEBVYYTRjTP+zHH7WuTpujt/XqbtMrlGO3p7PRP3tOPPLf9xyS/K/ofsUy75xRdr6wJdV+ngjz6yoOw1ib3+S32mbFj4PnWVhx9cUB6cO78sX7ayLH5iSTnthHNtPx5Y9SdjaoTQ9NQK4JNqBRAlED/7/hXl5Oln2ucmT9uhHHXiv5aTTj+6I1rnz+t9fwHiZ82+rsyefR168mn5fc7ZZ9bzQvhi0DZC2ksacIQwLjCEXAE3RvoliMcAACAASURBVDBni8GcjXuUffsemR6qkxgRR1MyMZyJe7NZnA3GgF0/APtqgLRKIXFUck82jFy+g8Fj6wpQIzs6NRKFkots0SzkkC+8xj6g5FFq3ItnM6VeMzU6JyXa3jBwIMqlm6xxLwcjO4z7ZVAKBVf3O00ZZg+zwZb3OZ93hzBvNU1v8zbyqJ5RGpbGPuo3hk8dHhJD1MxcSVm4GURj7/Ssl1x62WYPqk6ffmSZOmWK8QsDpkzxRj9fzoqKg8xL0kdkM+j1ppTKZRSTS6GjDGoQJSaLBONP+24lUqNGW6YbPYvE7zIcsy6QM0JrnGxISx5TjiOHGsOxMQQcGMRJI9sCGs9tYEyWRDnQxiLq2eg2wzMGAkFb+v2XFY8ZQDrYz7SRW5SPTd3X9PRvFs4pP15wl2XwPdUf0eXpO+5dXrDFRP9KCvgAkOVMLdaudd/dt6x86oEbB73Vl3d7Wdmyx4eY6ZpZtmGEVTAynIwsW9tOCoBspivjTwaKtIBXHJ7l6wfKyXcNntn4lV1fVrbo9l7uFcwN/QBtZ5Ae2leEXpmaWrto1DOnfMAntpDRPC0VIqPaHOYYHIItwrPl++SNRi4uHlhT3nP34AO59N2pAvN23Kf09Awry/p7yxn3zS4rNgFGHjJ+Ujl++2f7HkT7Ap2hZelGBr7ZpJZd43slYJWyWQxt7BX2jvPENkQGsC/Sk8Jc9IzKDiJzBgdQhr87SgLLPJP1Uw/9udyzesmgtHjxs15RM9n03VxKyn1Yj9ZLQN14OoJ0jitGeWMqVcexVe/hR/o2DXRPGTGufHzKPjVYbvdS9lY4o3LalAwAPUk26Uf3kExDd2GHMXgvO7qZ5th7ZKWuC1Dztfl/HbSlxy4jxxcNygOQIGu02RMHRqp9kILIogPLuhk1qn4GWZedq9yXuAZyAtjODpmdvfYr2mhUuqp2jpddwoO+r04n2BboDvOXaJ8Q4Fzz71IDbtiOebCZ90R0PySDHsbLqkpTWa2ml9e+re6QQ1P+7N5jt/boDgBh3rwHN/v+6kpoePGL/8lkm56JAcLQiDvpblM7qONyQ/KQEliTd2TitWyqtu0JUGQ8K1kTAIdkBAC7fuPzEVC1pLLwuRtQjnoqB8Xb9i16qa1j9G+jBQ2P0bnJHzLgxLO16mAoAvQB/DOIj2cS8G7tI0If+LrW1iwwXc+BjVRqH/6l8AQBH+yzSoRrkCO1zbIsv6FuS2MDoX+wOTP/YQ+1W/a0A001iBNAIuBuFr71rOJMke18Fz0H8EQWpvXMD99Bdhr8pix0PYP1qY0z6FbvyDTAy4IdqeUQe41NaedmYFgE66JXPpgJvgxlz/48HoyR3SgcxTN5dSbexsLkX/SxrEGXCMxlXV59Hg3KS23A2ln3Rm/GM12WCAc9Vcwh9hzeotMY5+tyUjpaGJECnwLJxG9NSzUH+rzvNNiV7GbvA+w9yAHVqr/UCkIYvYZOFLAHQJvttgawdR5r2wG2vWEPNrTjpen1x1oeRUWA1hCtCUQv2Y7KtJftRbtWyFf0E78t+7jLZYfJcl0+VbkB/maaxQ4A9BbYb3OR0gB18Dd0nLf2UasTlx26Rwbl6f8sfSUAavVq1/ta59hxW9QBbtybfYQPAFP1eePn6OtNexZ9jvtl/QzvZN/W/S5PnrPsXILnkezgGdvDaosUeD/rft0D/002sWjDbLmwcXmPrFddry8GqVly17q1vesxALihP7SMwbXlyitmWVbiU/mZsNX48vcF10RE3GNh6zSBToCqFM+6UMpm8EfkL4yOTMyZKDH42UANgdp53H527TsXzipbjB9Xo200/DVg9VczyomnHFU+dtEZHU15RTAPP7Sg7D3llXYNAasY/mLgHXr2stdpBQAoBSGI+A47+FgDVtUK4Ii3vd6Bu6FDDQwkY3Xemj9XQE/Pc/L0D9eMVQGrltk0xA1d3f/aq/9Ujjj0nb6m/r8YIxJByIR02823l1e/eLpF++5ffr0h8zn6TxsHBLTfx3vU6AwQFEZEaYqoywdX1PoMNEErgL/M+23ZettnhPLVOXrj7FOP/0jRwK3XvumV5SuXfboyNfSyeOHi8tztXmb/1ECvbFyK6C/+2o/LT7//m3LvnXNqS4E2rd23/AYbbIVhMf21767Dqz795bNqtp7ev+o3s8sH33leeWT+Y3YZpeEf/Mr9ygc/frJlAesHoSFhrb9nzbquzJz19LYDkIF38MEv2ahCMAMsSh04NykCnRfRqzwNE5AThxqhgwOBcibrrgqncLDan0cxVYMqBFQW1igCMwrDIcnKgWuwJt5jrTmCaVmkAeYi7HRNlESmVQS/OSYBCtr7aQAMn8/3hJ9pl2BGVOrVUtcekW2yt7KBi7JDsWIQy+iGzvI9+Tsbxrqn9UijLUcQP1kHgMn27LVHtSt47p/3Ft4BFOPMeR1DooIIKXLfGHGlZr2a4ZXOE2MImcn+U+J59dXXPO28NJiuOvroo8rkHXdswMpQovoeDg0yFaMNOoROO+iV1gwxvIw+UMhenGZAAmQ+9ICsdgBWpYlNw7VseHGWuh7DdRonzzMw7JpmQEZv5JRtoDIc6J7fZOWY0T1ypG0dPImj1sF3AczQZxQ+tS+2MtIf619V3n/v4MNM9hk3sbx9u+eWbz/693L90ocHO74N3t9/i+3LOyftWXufbgxEra9FBhDrnb9mefnAU1jjV5718jJOk7gj4yLLMewV4+VUztXO/GYfc8ljlk21Bx8leikgDG8+vHr5U+rF+c3dX1lGdnk/WfQ6Oh2gn2cAGNA9JLv0vg0kiqxmnsPkcmQ82jO3eu5C54A/bUeZvTGHJ/WXu2Xpo+WCBwcf3KT1nLHj3mXPcdt6ifOQIeW2JQvKhfNvfdKhV5Jd6rP67BFbdvRI01rRgzYVXNUsXT4tfagGoSoDS+1kwums2SlpeBItENA31iYheodjmCM3AMFMxtRsQgERpqzMsf3Oo38vM5bOH5T+BazSi7meXTjnxo9xjtWRrVf06rDm3B1AxgGtsryry4INtw/ShkPA6qeeuX/tZca5b2zghtYk+xN5UWVVK1iaK0OwVZGjJFrYvqcecnqei+bfWv5rxROb3LtXTpha3jhuisk51gEYkvvSouMAfThLQGvkOEG4jmsFOJ/PWIvCbrMMG9afMkRNn6Z+1v4gPsjQgmuSzZaVJN3vWYwAPxVMSv1Rm330TsT6DAPO8hnkLN02bTrN1vxHl22qMowgcMPHnoFVMzVTUEhVKxdfcumgNP10foCKMYAbbCPowGgtAG/LgqpBEU8UQq7mvobZZu6wcaM8F73d6M8mE7uBS5tACLIVHuX6BmDR53n48Cjzjl6SwSPIezLvdA3jraEOEA9TWX4CndoBgdz2RuulDFgySMAngJhjaTGXIWwpB9td3vOsGmal1wFTsIP0jHU/Yyq8gP1hPcNrKwutXXKWIHIGInNPSfYrB8byHjZrbhJRkNUAtWQQE7iC3/DFAIDQgxv4XQEQm64z+exnjPxxG9KD3caf4aujcwiOOG94ayfk+wYVcoFBEJiFnyquElmJyAplxGf/TWdkd4kggdFZqxcp97bkY8vUjvYVcbO8L3kvrKoighHIPtqgeZJeALUMxHWlaLpRtFJ9INoJxdp0Tb0n/a2zke3s5q+vy3gkZZBzftjR2d/RXoimsIeRcRvTVwQsdD3bwxj+6D5R4F4hn7EN4FejO3zKoAu9R6JGxaJSFVO2v+FN7BPrPbx2nfVXtUzjnu6aUQ7fsxfQdeVFbLCwx9p2Ij501oc8D4F2dLI+o3NAZ4t0CKi22wOhT6FRW2cAqdrT7LtrrfAFdinnmoP9BFu9BaUCYKr88bY51Y8JHtE+eGAsWmGGTUbVBdUj2S5CN4KVVFs2Xd/4J7Jxu3rXrFgP8bWNQV3kNz+/upz4pjMsBfiTX/xgKHsnBAczSA1Ws+nucsQxr3eGiJ49QudXaMLd2LFFzWmcUOkt6Mi+otq6nghb2ZtCh3Ec633iATS8adctvWT+zoUzy/gtx9Voqq6tTTnuX99X/vCrmeXtpx1Vzr3gdCt5EJLORLcFjywsL5jswOrc1X/ynoGmoJoeqzfc86syacr2NfIAMerQX3vA9PLn6/6rXPjNc+152ewVy9Xf1demjFV+9F0yVl/9Bg3MurA6wJQoClh986veFWu6ybI9+cEo128Bq6/Z92gDVpXZ2jNcUxN9Pw3cGKJM3wFLtda/cZjJKrLSixiKonsjZGAqhCtZBFNHvcgc/Vvm/a48Y5stI3rtwKqE5Hvfdnb58WW/MmD1q5d/pmZUmlG6bl1ZtHBRef72r7D1AaxC0G9+1TvLzCtvtLNXdvG+B+1dtpm4dRk1eoSdyesOPMa+d++y68vIkZ7hoPXmVgB5eJWeUcysSYy/+8WV5fJv/WeZ8Yfr7Rrap9PPfns59ay3ey+XtcrA0XRLjwBefc2MMnv20zvI6tyPnN2A/K2hHwAmVugQWQmm/JKQrkI8QEYCDaTs56FEOZCB4sfZQTFtaOg3TnqlbUoiQpFBR9UhbfXWy1EhDCoEGGuipKJNk6LzvG7WgKIDWM3rrwBIOJ7sUc3KjGADciaXgCJMMbjhMzM+ImOrKkJleEWfHlsjk7LJIk1TqDPPIfizI4ZD546Ml49koDSDuzlyrb/JzOceFfSJzALJhaxYs8GL4UE7BfYO+YOcy1G7rPRnairwzMEHsFTB9jT8cfT0I8uUKVM6HHyMbJaTDXyMEzI5LBshgmF1uBRZhlFpoWx4lS11Brx8uriVtYQDjVFSS2CsTEU9bL1nHZ+DHqBRPw+B90kPk6keAYWmjNPLYryvksvQbGDi0JujHs5x5Z8ElOKUYKRkQwNaw9BEjixf21fe+RSyK7fu8QyO/07pP2e155ity/t23LuChzgf2dlFbtTACa1Ghg4ty3vXlHfcPXhp/Zd3fWkZr2ElaUhX3pMqE9JwhOoIpYANPNUBrtEegH7LqVcpRiT98+auWlrOvH/wIOB3dj+0DA/HmXNF9smoNGNVdk8EaGw9iY5xGqE9nP0GCGgyODKYXB2abNAGvdfy0NyDu6ur/PuCu8ovnrjvKUmDbz3rFWW4hqZYZoZnR/1m+fzy48fuedLvq03EeyfvWZ47ckJTIhqgNVlaanQqx0xO+5Aez9AFXObMbP+sp2DOSBFg4FngOEcb8E+q1EBnA0oJnKBP4e8XPVAuf3zwPrOXPfs1PqwiMnby/Tgft82bsmQynri/b5ZnZWBPAKDota8+eGuZvWzTQY7Jw8eWT0zztlz53PXvGhBNAykyaELpPLLXZKOc1I04ecjjnD3EmpHFH5v3pzJnzbJN0tA7tn9e2W/cdjWQ2QYm2TvsEfgb/Vczg1M5Ks8Or7OeDhuKrHFA+o0MveHe6Ha3fWTv0BPR+941gIFnBtOnMWeoZRkvAAX7Tt+31gKR6Ss9j31Qg8QBiJFll78r+QkgluXAEIFDkU0GuFp1Vnd3mTNnzmbfc5Ve65wxjn621ZxevITdwbSm5Fz7ZPStFzco942AZs3EjIy+jqSiGASUaCTbZlTOAORk8DfbrEZ3EeCFB63ke8QIk236qeWwFsRdW7pHeOu2bNdmOZHlC2Bc5ZWwhQg42g0CXG2DD3k9ZL9iP2Pb5N7KyhQbPXpMzazH/gQgMmAyMrXhZb9901qH8+PZKi/XQd3ehkOvV15Ivd6r/xB7qusjFzIIxj3xUTkndJ7fv8vwDctYTSCiPXsKFNFXE31NJni+h86YkuYMOPGctu6gJWgHXtb9NINGmYpZphgtKKCaAgk58aSpsqF3s9sMgPucr9YNGJYr9xy8dZmGHKs+YEpu4Jz9884Xuh6l4eiXTHP6LHTBc1omda3QaOQg+02gyv4diWadLSyaTOu2f4j9iz2PzUvGNgOBjYej7aB9Zi1l9Z5ta35kyPEcqKt4UwKJ2TN9h7ZNtueW0xv4jyp7I3hafUuSCaiwJEs52aUoTs4DfcY9OePsIwFmSp9koFIua2+vKt/d37DnDD41n0a+irLdzUbppIVmDxpAVd+xCqOh3k+XSjudGdd1O0L76fuKfcheKVObNWb5UO2xVPrPa9kfQqZBi5UeUpVw9pe7Vq1cup5UWAxDbQYlYTddd2s57OATTJncvXhWGS4gLwwnFkhmpSP+PunLpycOK+uihEaMMXbcuNJv/WVcoVs5thrErlhhgh8mgGgRGL6pPuhKQ7SajNWZZcxYH1aB0aW1v+0Np5Y/XDGrvOO06eWc80/pyBDQtR99+IkKrD6y9r8M2LW19/WXaWP+yZ5PwOoOk7czZamD1HXpKaTp83PunVcu+Ma55a3HH2Y9LyWQFi9cUjRAST8CVmE2bbgASPVYVSuAb//4ggoSgo7regfucZh9928LrirP2GpCJUqUmD571a+vLScefoa1Arh/+XUVoCUbwEDVmCqdWyugUCxlOYY2aF0+WTamwIVRAEPq/SkjX2iOxK0P/r5ste2ECsQyafD0Ez5afnTpL8vrj3hV+dL3zqsRR+638ImF5QU7vsqe64FVN3iGhDJNbr69HLrPkfb6H27+YXnOnrtX50T39cxkN9rnrPpT6YmmzKKJt/3LqbXHqoBV6MWeS9Mvo5xXjPHXv9xeLvrEN8rvfn61ncfsO35ufXnVWsDK8EL5KGP16QZWZdwdeMD+lW4A9HJvkeropgxOQLf8eQQYGRIo+ppNGcoEQwCBikDHOO809Jv+gvlz2v8MqhioEYKUsyHDD6MEhZSNmQqKpCmjZlykiG5HZkRqUUDmRQaHsxLgb9aD4UGmCvuQjYO8NzkLjohauyQPg6ACYAF22XVCRllELgEnGQC1e/N+C8BpgzS59A5wMysMu0eUXfHs9NrqiFTT6DwGq9h9yKoiak25TK+Mse5quNc1DBlSHpDzdOnleZs3u7+nH3Vk2WmnaXUSeduYyHqH887GDp8HtNNnDIhJpYLeDsKrBIx2W0Y+QK3e0zno/cYokxHi5cFM1QZcrUZxd7cFCXVG3d1Dq7FpxvOIEXZP75Hl5ZvSExoS4UZcZNek/os8ExkFtgdp0CN7kg/TeMcfroOWM79o3Sv6e8s77h68bP3/LaEIVD1th706AGEMIPYdcEn3yDILHafPv/2O3w/a2/JjO+1Xdhk9YYPWIDg98ALyjcAKARjkK89as5JSAMZaMkTAxuRuBFV0LeT4ncufKOc9hYnt33vWoaUnht11GHy5T3NkbZJxgaGfDXjkpNaNIWvlnykDib3EkWavoX9zeBQ0kB0Xjriez4DL9evLx+dcX+56CkPOdL3v7vbKeC5vFYFze9FDt5ZbVzz+pKSk/X7DVjuX1z1jqvc7Cx1D8MMCUjFXQJVVBJ8ltwVG6RndTlZKjFdleFDCHXJlSORASNVHidcIlBFMN5uyW/Z0V1myeHG5v2t1ufChWwZlh+/t9kq7P2CAOyjRtiYH48JZsDhfgDr6TjOU0KulTAaFvibr+keP3Fl+vmjT/ZG3Hz66nL/T/k6nQa9aS9vuxMnW/qDv9Jq+l9saoVd1Jnoe+QXaM12PXqOABEaP4RjqGU6/f3ZZ2L9mk3v3mWceVCaPGNv0M42gLyCtg5ku//RXDoLhY0DTG9MdOfCF/YSuZZ/RyXb2kZzCfflMw39yKF3n4kxiC3lFoesZC+J1e8YS8hq+9cxW/4xeAzyxe9K/PfEzdIIzbDyPbdAK9puONJ+hsxVBzmRHDj8wd+5mD64qc/WQQw6uwWlsX+jb+dsNUh/k2gAytIGinYBkhbe+WGd6GZnp12iyPKue0vCeJP+NziJIWsGEDQb+xHTu1Dc/y/BsZyLnqEo1Xb2+lKEWnFlbugTWhJzLARvoHgCIwGK2gXO7LGwA5EENsETARHJu3LhxHhQIujN+T5UA2Pju08uOcRoEWMNONv4Pu5phTpwVMpFkCF7P4GTVxcH3WXig37C7M7CS5U6H7iPBiYAHoHPYeGvX9nf0nkYP5MpUW1/YcLp2JzDptqL2RWvQb8lP6VT7SXMfMugEsG52a53o7t/JATD2lWdCRlRwVfRncn5d6R/oMz3asa+xgXouA/4Y0Bf7m9fOkCHdA78Euxo/yjKdrQOo6zrXt17dMXSYD0qiR6gym83OiKoIW3ucA7at6WkSFlLFTX5e7q1H0bV4DiXNqL2ifpDFBLOqvLYknX5vlWnVZ25neMKbbDiX15l+sP2R2+gc9EzmYV4z7CwN+hro6zdZPswqbPy56V2cE5zYE4IyBGSge3AE7un2iQOVBIvQ4TozYYQa9MW+Invkvwj7Q8dV3Re2gduj0J9Xd3YmoTRVNewXfdXVtxceZn/VdmDECM82VmsNxzG936zJNGGHuTVD0L1oh7ZuWW46SOtryoAyn5V8zFm4PKfWtWTJkrLF+PGla6B/9XoOOqOxNHZ9aN7DZd9dvNz91vm/twxRDDpj7OijxMQ+H44hgR8NezUkINKf7YHV2DoEpWcNOtCn3zAeRFYdoRR5UG/PncY44Cagd+Qo732gzZOTq/VoCr16rJ54ypHloxe+r6L5OEEPP/R4RysAlIc2dOqofezav73x++W5L9i9ylqYb9nS5WX3rQ4yotHwqrcc631R9bPwicUVWFUrgOwUK2NVmZ2vev3B5Zv/8bmODBtdS5m4u2+lUvBSZt/5szJl2qTGyYoplSKc9xx9Tvn9L2eW5++9R7nihksjVuEZbQ3jymhzAeyOpQtdKSFlBaA4ycqAkLKAwZGvwOpDfyhbbzuhPiuRAT2Xeqy+/vBDy5cu/kTtveHg2tCy8LGFtRXAQ33eHkHnfN6HvlC+/NnvlX3237P854zvWL8iBIfuPf/BR8s+O73aXqPHKtFkMlaPOenwct4XPlCB85rVF+AUSlf3fMurlR17Qzn1zLeXD553ckeEFsdT4Oqsp7klwNlnfbhmJ+aMCgwFE+KR4QQAguKsGZVkpUVE143A6BmSJmOiyIzfUnYLZw/9cujVOWtl4GAM5P3GIOFaGTxCWCEgTVnb/0VD+ZT92gFAMHwmyp0rqJEBrDSEAKWWyzqMxlJ5J0Cz+EPCl36b+dmRjxk4glYr8JCcS57dSmNCmQMoPBnQwrra5XRtQzA7yChAHDN+Z2PHtzUGYIXCyPuOc5QVPmvICrcaEWniLa/NmfPAZt9LTZmqkydPruVUeV9yv8y8N/AFgQ30EYAo55yzJfwcm8xhgAbJbmhGe83ggGroRbWFgmIatrdKfX0iEtwGd3VfGTVjxozqkOfmKEc0WnqSfocWHrYfN2ZqW4uUZYRhoSmmGJDoAwxH44nUsJ99yzTK3/q9Zt2ADRh6vF99l/5xP4rQH7zlpHLcds8x26IGK+Lv7ARxzvAusj7rGgF7dw/S2/KZI8cXgatxiA6wpiBJ26HdGLDK3lR5lNoKwH+si9/QB4b6FY/fXy5fcMcmN7O7a0j53h6vaoDvcGCRPexBW7Ygg3FQeKYMBmXZRokeBjq0gYMHvQAqsOgMyuo7J9z5h9Kn1hWD/Dx/zNblA1NUQePZCTg+loEz0F/OeuDGovYTm/rZZ8w25d2Tnl/trwqAhXNidNI9rPaTRW+arDXdKccoeq0ROBMwIYcm+E/ygR9kMv+ujhROn2VOeZ/mOasXl7PvG7zX+zd2e3kZod6qZF0RCCF7IvSn7uk6Pk1vNkDZHR/3l5qBDmToyka8aeVjgw51Gz5kaPnGrod4CwUFdqKUEhrh/iRsQMPY+6IPz0pTX2nv7ZjBQe390qVLyxZbbNHR4xd5K6dPDuSKIevLKffM2OS5i1Yv3v1VnnHZ3W0OkAAeMjDhswbUbPqZAprRaxidnsFR5MzGAjm810ELIXvbYJrMCMr/3U53G56yR7fz+6vsIVPay2ajbU8M68WGsXlXQQtZDkI/G7NJsJGyzZPtjWwvQL85axafiuoWff6+++4rl13+g8HY/Gl9HzshB4k6AQjPUPdKIgd8TIZEqbPRRgQeXc555hXBBuc3H5jXAEgqhx6owRrODX7RPUguQjbbe9H72jR79ENn3R3B8wQcYo/r+xp6YzLb/udBYADTCkJR1UAQKwApzj/rkmzLZDCe5AWzJ+J0CRSyB3oPsCITQIzmbAbMpkx8AtsWLOju7mjDU3VXqgbhrDLoBeahe2YfRa/bvjKwKRYFD/C+2dop+zTb4NxPtp73yW8CHwwLy0kztR9kXI8zFq6hZ81DaXPPWdGe3ssZvJX/AgzVfrAnLo+ahhNVXuM7Mai31cqAKguBhKLXYVYd68lx2cdqA2kEgHKQCVAM3wQsAnrydlgetGTPoW2nmfWlf6C/jBiuwVVe3QV+lAPF8AaZtbVVAn3wW0kEluWqDNOw76BPHbOBo6Gn9Lq34/Fs41yWLuzFgwbKtvUsXewMrcf8B/hNfxkW6nOLsN/Zh5wRmwOUet+BxO6yLgDbrmFeeV39VT/oBvxOrWbAExhUhh7Cd8T+xP5BtrMGggHacwZy2p6Yz6tqaW9Xw3XqvjFLJGEImZeQmaxDv2sAxuSdZ/lmP82yXmM/hEuJTtesVhW8B2W1riwPq66OQG876Qz5w15mvaf34Ods82dZsWzZstLV17tyPTfPBi8Pq4vsOenQsnTxsvKm6f9cvvDtj5kY1qEyQAOhr8hc75reSFMeVspab3BrDYXHji39Qo9tCJGDazIasvHFBoAIUy6AUNDruv7UGF511yIfXkXEAyY/+nWaGj+rnHjKW8u5n/Pp8MYgEfVY9PjSsuekl9u91WMV40EHuMfWB5VlS1eU49/9lnLeFz/k/T0CnBBwJBDxlGPPse9e8PWPlDcf+4aq1JYuXl6eve1L7L0He2+uglqC7+xTPl2+9aXvl2c955nl93/+flWqErg8395TXm1T7ZUF+8kvnVEdYxjl/nvmWlarDvq3N11edt1jJxM+SnPG2OrvV3avlGy7FwAAIABJREFUMxdlbsqKUDaumEHPU3vpBnGbYoreYG1lArCqVgDbbLdVZRT1TRGNCFi1jNXDDy1f/N55ta0CAmHJ4iXledv5XueM1Y+dcVH52kWXlhcf+ILy46u+Yb2cdE4Q89e/cGk57wOft+/NWXlT6enxTFet/fg3vq9mrGqAWGYahHo1CCPT5kuf/na54GNfLe/50PHWb9UEgxygVEo/Y8bMp70/pLJWD37JQTWy1hFRjMgR54WSgD4w7vhOdqTbWWhZWCDMcSrYu2yIZCcZfsrCD/CnAolp4BEGEIYLtMlZRWOcqvitnCpKb7gH8qgKxXA2MGorn4Zwz6B0dvT4fgaXsgBFWfG5rBAIJNk+1cxAj0rq+bNzWPsyMfwuK7wU2UaBYuBprUTs6/4k4DivtQI1aagBSgHF2ZE9ksrMUCbcHxqy74fTZ9cPg8zOLBzfHIn9/0OmqnqqalBVNrbRdXrcrCAzTfMe0VSdSx62CA9hPDR84YYfdE5VgunMESMMTFA5GIYIRpc7CMp08QoNnREN9Vmjzr8BZd1Q5+wsMh5OlDm7lC7GFFq1SCGTpk52VlRePSZl+EcmBEY8Tjs0B23hPFQDrm28Bb32rh0on557U7n7KWYjcv1N/VZZ9/Rtdy8HjNuuZgUj53AscFqrMZvoOMtOnuvbj/ytXL34wU3eXiDSd/d4lU9fDaeWvTf50upHis2QZXAGKTinnGUivjP5E7oYeqrO3NCh5dJHbi+/XThnk2vdZdSW5WM7799h2Fb+pjVLcjgNzEqZ0zjAds7pbDtoLTJtcdT1WfgEukbuwmt8Fl2hZ10+ZF059Z5rBj16TXQ/c9KLyqRR41zedjfTgZFhT/SuKRfNv6WoBcWSAR+UpB+dXW8MQ9t37MTy9ol71EqdKv8U7Gc6e4/3vdP+58oK/d3TMzzmDziw7jpTpW6+ngyK6G9VQ+lHthj7A58KwPTMU3fEFg6sLqffN3grla/v9vIyZphnxOm6pitT7+CcZeFTyzsH2+g5nAyG+oT3qJQgMUF7cs/KReVjczc91E2XuOQ5ryr9VlYafU8pgx461J5dci5n/sGT7vz4cDTkHPRh9BcOFRlIOHRmqwS4iE3wYP/Kcua9m27jpGDDt3d7Re2di81oQBcVTuEnQK9ZvuteyHHoKvOzXsM+gNewJdhfgHeAHfR7ts26inq9e4Wc74GDqLq2fCl75gDlM185HXhGln4E0lgvxwjeePC9x2gUfVVtq8iS1+u5eo1sVUCaDPBmcEr3ZV21r/LGsgDLujL3gbnlkku/Pyi/P50fUHIDdqXOjECJn3eXVYFIZq4vTW98dAB0Yjxv9lKv99UcNaqWbg+sdSAG3eDPus74WUEGnV3la+zG4G/tO3YmFZ74RdAJA1+0Xnx0eMplmGdqjegZ7rZmVzGbRLaGnqNtAxMsMBsEXgngEd9Va4KXzIYN+98y+6OnYQ0qASrVYHKTVMUzmC8YQ4wkQMx/TwAyrRp0TwEZz9hqq45WNpl+OEvaj2TQMYPB2Fh6fvgNHss2PnKc71JSju2eeUBnCugnvINWB6wPvyr7cpy9gsb0RbZKz+TzkFWv6wBI1+SYRkDV4Cr0RvA0Bwg3sIVTtSFBBfwJ+6wquaVPrcfuEGtvoFaPTGgnOJb9LnyVHGQgqQ5fjfaP6JKBAccwcqA8g7asG6BN75Hha+AlFQhk1m9EqCD7s44iuTGDlMhco8HQTwLxkNPoAmwffa7JNHe5jK7T9xWMXBf2tvjV/KzAuvMeYUMw8AzZjRwwe37V6jLKsmnXW69k6xkf7R61Lto7oEPRwR2ZyKFvRfvVbg7cS9dCXwL+A8jyWT03MkCB55GjRtc2NbRZ0OPRiibbSugh17fSX83g3WxTuo5dW4YPb9pCOiDsg/Dcf5J9JqR6fc1o1mewMaARZTtzlvC93tP6JIM5V9OJkSCl32CNJuuiL6zWCO6Bz9e1dmDNer6IoLAHZZBRf3+55aa/lze85DhbyDEnvamcdPp0Gwqk9Nvly1YY6Pr7X80o2+24bXntv3rvUqVEr+3znpcS2uPGjy8D6vEiJ08ovkXzHKnHYMlCTAvMfSp4QKV8A6ze8cSMMmbc6BrJQXC/7V9Osx6rAlbP+expzpwpC+6R+Y93tALQtcn6u/CjXykXfPxr9gw/vfo75Xkv2L109yiDaHW5YdbN5cTD32/GsCbWWSuA4/6loudLFi3rGF5lDBRcOuuqG8sRh77DrnvF9ZfYdVW2LwRePUX18/CDC8qLd32tTeJ8/7knlaNOPMyAYx3HPXfOKcf+y2k2lGm3Z+9crrntx5JrMTGvaWyNIQ2wY46DIggR89Meo1yNeCIbuCrTlEkhegBY1fCqbbfbOqJH3hdMP6edcG75j4t/Ya0A/u3iT9RoAkych1eRsar7zrrqpvKWV3tP2Z9e/a2y1z7PNWGgdgpX/PTK8uH3fNoYpq+334BVWlDou8e84ZQKrJ7/lbP9eYYPL++e/uFy9ElvKlN3mlTGjXf6FBD/99vuLocdfJwBFldce2l5/j7PqWWNuZeUaPGqq/5Yrr9h8CnRG5HR/5CXBKyqJAmDDsfHhUWXZ2XTqFoKMNLdZUBJOOdSn2y4ZaAN4Zydleq8E/lMvc5QiijKCvjR8D6VIqF0suPS/j6CFAckg3rIHrtOKvXDQdgYQJCNFARivmc9GEqXU9YuTiiGmz6bAzGsgf2TQkF4ZiUKMIpRZPIqDEjb79Z0btaEUM9Ar30+DYCon2lnxaaIct2D1nAespg5X2Q9NEAGAQADDkL9d4osVgXI8BVlAV1yadGAis31Z7oyVXfcsTqYGDh6lqxQkdM8N6CK7Ucrupr3yhV709/JeUpgiesUQOgMsKHL9Jv3m/sKqI/G+2Q7q5QlWnc0RqZDedCg6ZrIWnFgrOEfZc04fUXpZvDBYwsWlK232aZmg2g9eX/0b/YI/jD66ejd6Dqcpu2ACBjyAldPvvuPlr2qNdhgm6Dj/y7NTBo+prxv8gvLVsNGdPRxYz85B/aBtZJZifGsz+eyp98tmlsuffT2DZazTc+o8lifA2N7jJpQzt5p3xr9Z2+gmw3kXZ3668BX/mE9ma9xArRmaAoZUGl12LDyq8fvKz9YcKfpcz/VDX+Omrh7OXTLKR0ZPNVBUiAx9R3LsjeXjdl5R5VLpYFoTaC1YiuSlY+cBCi2PabXdFRMIIvQO9Lbd6xeXD43v+lH/2Q08dmdDyw7jBxnzpvvuds8dR0WUOsqfevXlcfX9do+/XXlE2XF2v6y15itrTDszlWLi8ZdnDP5RWWHkWObzA7ZQRrGGSXPcnBwhtEnDXDpQzXQc25DqdVL6j8e2a35M5wloAgAl/O6y4E1a3vL2+++eoNTVYb2i8ZtW25c9qhtz3f2eFXpttbbfv7aA7JN4YWs15h30PAwsw16y5gxY4wfjXcis1nXWF3WlZPu/MMGaxFAqeztO1YtKiMsY/Wltby1DSwCSBkYGjoDOYcMMUcn9l2/c/AVuoPXoCmy6nC6nuhbVU69d1YT3NgIEY0Z2lO+uutLK9+jzxm0ZY5S9G9DV+aSaPaOZ+E54HvkHnyA7EEO8pz4OvBd1TtUGfXLXvchVZ7x45lm+BLZycPxt30yMKQB2LNth6Puz+zBUtbbtBbw7Eueh97ubR2Aj6bXsQcFgFA2WbOUUhC3AWEd7PAKl803c1U92Kcf9dYN5IvTsAdRLAM4Mr4Bdsjagwcd5HbAQT8ktgiIBpBo9EaTsQ84a7QWbSmgN/2GHnLgLWcYZ9DFgLvQ93o9AyFyIK2f/rAYJpiGL1ZdnWYoSFBxPc5f4B9yk9fQV8ZPAXARoM/+DGBEBWIF7tB3smIQCu65HSKaXLxoUdl6661tP6FXrdV4NbW0YA8Bs2h3yN61dRp0TlATPoO39OxtHjceC1sI2cSzuw3mSQrQg4BVzpQARi6xxq/K4LK+mwExrYdgE7YfIE+7Mq/ycsiPSmu2IIFYG5ZVc/1mzc2QPKpwlAmoIXZgChZkiB7DiF7WjNxnfzNQBl1WHRtYieuR4WkWTxrM2urnnf29LPahX3Qkaye4hRzrsFFCTykbV/yNjcjadT7gJN56otlD7LfMA+aDWgKO+wFgLcowxT9lfUanVklCsNZt+1xBmXkHWrH9jTYI3cMjAz1sSPRX9leqPGeIXuheKr7xX6F1EnM68KQIljAMHR/Gn919V82K8PV6Nr/xaqraw7bMdgHyTMHEajtF9YXR3Lr1ZfmKlWXClhNqlqzLNPEEs0OYTeSDH9nPDlA5EmSQPySVwLvYAuwVZ0vVATSAvcP34BnbB7UC0B+VmaOkAYcSZPnSb/y4nHPaBZb5+GQ//3bxeeV1h7/Ssl+YWr5o0SIjqmc84xkWwSZyn5U9BnJ1jNS7JgSspsKts0EdDucLsZ46yvug3rv0emsFgGChOe2xhwlYnWE9Vj/y2dM3MOqUFZqHV6GsFLETgPrCaa8ysHhjPy8+6AVln/32Kl/6zLcNWD3y+MOqgbt40bLy7G0Osq891H9LLQ3T9QUQPm/7l1qP2Mx8x77riHLeF86wNerAfvaD35YPnPQJA243+OkqZeddppQZf/tJRAd7jGDJXMBot+m0kQKNIsW40W+tJ5emNKCCCNEBUxTQpJ69a4/VCVuPr0CxPqPvnXq8gNVf2rl/5bJPdZTY6TMCm58z8aWxJzfHNFMJpVL23PHl5bFHfZKrG44y7JwZTjr96PLQvEfKz//9t9ZjdXiPp3TLSRDAfOWvZ5ej3/HGcv5XzzZwWt/fY5uXlCWLltZtU4RevVrZb2XH/uya71bH1Q0Qb7KM0TFr1rVl5qynd4jVOWefWSMgxhsxNADFSEQPp9IjNZ6BmxWZZcYEQIezng0rhDpOYzWsg3ZwBlC2pozCkWNPs6ECHSGwmoidl0vkjI3ajoLy3RaxG5gVpZWA3wgunhFjkrVk8DUDqzxnBi8ysIIjxW+MogpoxFrsufr6LeveaDY5o9b3squrjB4zpslsSQBSvneHEpbRKIM1Mp5YN3tpvBjXYdAMzotH9H2gBAYvz1oNx9R/TzSAEYuDCA3hrAIAtkH37FCxL5dedvlmDaoedeRby84771SzeLKDwX4ZjYeRkWm5g1aiBB7Dlb2QLMr7An1Cj+5YNSVm+reCR7TZ4azYcyouKkgVDhjRcuv7GMZdzkRh3QamRNYRdKTvMsSO4q8MniIP3OH3yLlfRw6cP1/uAQabYh/UMtnaf6uZxmpGb0Tiv/TgLWX1uoHySO/KMnH4aMtiXbt+XRk5ZJhlFOYMw7beG9rVVV4yfsdywg7PrY5/lmfsewZW9cwATtmwRMblXs33rlxczn/wz7a+/DNmaLcBc/pRf87DJz6r6sWqI3OmYKvkknWxV7VVSyqRCuUUw1AaRwf+zTJG11nYv7pc+ODN5eUTppTvPvy3jUKrX97tZWX8sOEbDBFBvmWHHFqogH0qjavGLa1EosRV1yEb0crgIhsDZzSXeWawH0cQ3tLvW5cuKBc8dHPHc8hhGz+spyyOrNNham2w+6GV16ptmILlzksOOuDkLVy1onzhkb+WBf2rys4jtigvGjexXLl4Xhk/dLi1kth7zDZJbnpmJw6LG9c+Zdieqw4s8lJB3acCz6kXLryLfWsZDtHHHv3d3+89XBkmQ1aizuWieX8pt61caE5W5bVSyq6jtqx9aL/zrFeWEbY2X6/WQga6ybXoA0cFSw7eNOCQtxtR4gP2F9fifD4x98Zy35qlZW3SY9JBO/SMKQ/2Ljca+/y0/autgk2p9cgHoM9b1TEB8JBRo/uQwYVuQkZrTdg1gCpuP3gZYJZ1+u6lT9xlGVR/Wr6gLFvrNl/+2bZndLlol5dU/kV+wKPci7XB38gJfITs+CLns14xuYvMD1rM68hOGT0IAZZrJUgCONmXChAEQCeQhiw3XVN6henr3K/SbfQVNF0Xsj3L8fx31YEqc09tk6ClGuBLGfrIV0AT6UUGo8GPDkSsswngOkcFYzdncPWgAw8oSnKQnFPwQeeQ6bGtE/18lGUZfZ9jU52XHMjOgbIOYCdKs8meg/8G1vbbvAgSKpDbdgaWlOM9NvsGfPiSXrfqE6MFb1GADY+syvahn7VnW1XbN9m00LrTt4P92BBtu7+Rc94jHkDTs7o0b8Wz9ioInZMmco/nsMeaUmxlSHpZcbVxnWk75HK254wvU3/abIfpc1TYmt7K7RTCX0IH4F9Y0CKVe/O+6QB81wSwMiSTwXJkflf9l5Im8n54JUHTc5/zNjsqMg/Nt+/psWw89RmtmagEx1qtD7INYkHPaF/R0Z4BPRpDkS3DUe2jIvkAuq3nx0BetXzEN5UeKutrgK/6TnlYbpKHOdEgt9HIdGgyOGxo32cH13SGJnNS8g22B3qDc8k0SwIWWcD2mTg3eBtdZfyZEioEJCuAkLGWLNd5Hu0vNrOt3YKsTf91PV/22+uzpOCHnTuVUW272p4dvKSp7Ii8q5pp760JhJk09hm+jtFEskFdXgcqGqCsvivMDRr3M5It3ATzzYcMeZFBfF4XraIbvKdukkkCW1MlJv4+PlbeF7t2YBKSb7JZ4Ils07Kv6G4yStUKKfsA6FTdy3Rw0FKu5gbz4Iytv/NIH15r70W2KjiG1st1LYAGsJoPHGZE4aME9MV3HXlWufq31zbO6pCuMmGrLct7PnRsOfrtb6yCBgJXmrgyVnfYYYfadDk79wh/lLLfs0kFVraoBLPe18+aNX3l+H99n/39jf/4XBk92icKo0h0PZV83/qnv5fXHPaycsQxr9sgwqNS/5OP8qFHl1/x5QrimrEVk5HPeMfHy09/8GvLHhUFaCr9hz/5nvLW499Qrvn9jeWkt3ygfPr/nFneeNQ/VwZcvWpNOeHw95V1a9fZdTOS72BTfzn0RW8t99z5QC23ffcHjinv/+i7ahmm1iQQ9sQjzijXXeNApJhzi/FjrIT9Lce9oZao0bDeQMk0vAChBsBlwpuJoqGgsmJ0J0IlWX21VxDC4cjXnGz78+XLPl222HJs7QOk10RUX/v8ZWXWlTeUfQ/au5z8gbc1jk0I/1UrVpd3HnWmPccPf/vVoJsh9TyPPezU8sffXlv7hk7cYZvy+W9/rOyz/17l97+cUd599JnlbwuusYxVP+O15XMf/Wr5rz/fXl72mgOsZYMMShH+X276W/nQuz5RHrj3wSoQ9J2ttplQPv3ls8rLXnOgCeXcV0QGA3ROlvasmQJXB5+8nAXrP/JvZayqHQA/2ajm3Dqc3nDoq2BJpa/wFcImfy+DcRhzXN8AGRPOHuSAx3IElu+TJYuDnQFZgBvuz31Qarm/JcIUoUmvHL6LoYHSZF8QrsiALA829dl8ZihmjCY3QlyJVyBTPKx+NpoKG4qI7DPtgf4TsFrPK0X4s0ELkN1xFsG/GRiv+xFRWiYmkxWWSwjrPqezpywm7w9y3pRfntydpk9y37ZyyYaG2mbMmDl42eo/ki/+O9dSr7SpU6c6GJOGbhBABLgGpNHvCjKFYd7u96ezRsmv7e8r6yx7xadwGs1G+K86RlHqQ7YEDjg6T/ITRxujOxvaZLagtLkO51OdphbIb88WWXPwL/RHJB86MOcpnIP+3qa5vkqt1VZG18rX4BkrX6kEKAI7WU6xB9CedOg3Hv5rGVaGlGeN2tIGDd2/emk5Zrs9Sk/X0KJy/FU2AKirLOnvLdsNH13m964oylI9adKeZerwsR063q4vYEYORmS66TXruZocRa0zyw142nqNR38sDckZOWZMuWDunyzjUfddsbavfHDKi8p/Pn5vuW/10nLapBeUvbbYthph7Uh+O4tXayNLvcl2bLIMOcMc1DLdr37zyWgDqGmX5Ouzv1k4p3z/sbtsKuxWPSPLEdvuVn7++L3lEzvtbyATxj5nkGld96V0LwcMOFf0QD3TkCvZFiRLLQdheF8AHH8jz6HjDPSJf+5a/kT5zLw/1z6r2jllgALo7TZqy3LWZO99j9ORKwnQJbITRT/WA0uAoTmMpdyxeklZMdBX7l6zpPzrVruUkUO85RA/fhYymL1XW2OTunPBc/g+evA58x56NycL5H0CWGVP3c5051g8LbuLIKSe755VS8rPF80pt69cZADr6KHd5YNTX1S+++Bfy5y+5UWDyRRs0A9yvyMjI0q75ZzlM2ZNbYddr1OOmDN9dM1rlz9Sblq+oNy5apG1U9hl5PjyyglTyi8W3l805Ov8aftV0EkOT3Zu6DWpPc19yXBMyBbNAAUDasjszECI6yxlpoQcDsAj0+yigTXllGgtMaF7RJkwbETZoWe0gep7jdu2ZrnpurnkmaQEsq+Q1dl+4PN5z7Gvsv+B7GO/bU/oW9jVVdTHWn1jM49xzex0w69aAwN2tW5vSePl4tj6vl63S7ivgcExdFfnqmy/8eN1Xx9YxsAfHELjgxi06QmDzgvVJkxBQmhd98vAlQ/J0vW9vQVr9HX5ffWffMLHHn+iXHLJ5jvwUna4hsmy5uo4B91xZllGYh9TFeh2RX8N3pqOCruafXO6dvCOazlw62XkmQ48G6zX+lsKZLAAa5TBUrIrWqtDnVo8wnk2MqCxAzMf2ZpSP1+CVthPuV0Vn/MKU9FD4y+4LG0y0PR9CyCn3p/8Dd1me98GDMewa+0X9AkIXe2ayJjU3mq/aHlEWwQy8bCz9L22b5R5OQdeoPF6Fir9jeAi9lG27bBNcpVa9qEo3Yd+KC+uQfDcmiOSS7BbyHpUj+ixY32YEr649gewmCQWq0YIGvL4WASlwjfp8O1ShRLBAPShyYDUxxd5p9dXr1pt1aGr16yxlgD4S+gk9Cx+NrIDezufISBrBbWjnyb6Vu2sOHvL5mYIH5PuA5DUPaErvms6JfAdeK8JBjX2UtZhVf4NdXsO+59kHyXUiAfFi3o+DY3lBzBPAHgdJkVP5rC7xcvoIulPSvHxDeDprIcAmKsvbb6H+yA58KfP+SCpJgs2+z3IIlUx5ComC9SNUAWs+zS0vhro7/OB89EOJPNgp5z3knmtXT3S1ct8iHq6R8AFG5cs8DrkLA0DZp3ZhsxyOL+fg5/4BCSeOJ8P8VkUUZGi78o20Zmo7B/9pn1Cz3LuJKxlWxr7kDPiPdZk6xSwmh21mm6cykwx+jDQ80Nx4NnptQOOzFcUPcTaIPvNZ2xibJRNutAZ3pEJJBuYKJgLAkegUQ6ZyV1JNcoIlJ5SBHvo6EWXhYodYALdXMm5oIJJOWRlHJhTkSY+m8iKvmMIEK2jOpb2vqP9OPEcWhu8yoZRVbSpD5QZLNa/pzHYuGc26rJiNMGcomoISjufGj1Uxo6D2pmgs6Bonz3ErjWhrCpIEJlgCGQMLYwIIrEYAp42H0NXEv3R29CFoBtnWYGKJLJxjiDlGTYGrEA7oi1jtOhdpHvNmDG7zJ799GatfuScs6qRrD8wxjgLFG0bGNJzZUceAy+3CEAAI1BQALl80IB6Gk3TtzGV0GcBzT5nQzobSVkpYDxW5ZgmZ2ZnlzXBy1WJxAa0BW6bXvkesihH6JBF2RlijTwzZfym/BkSImLxcGE1gPN9jM4SCI3jWCOyqSl8na4aMgPQkjNAnuCUGU2nLF72JytTwJzGGPCSNZM5KWMYmdTO8OWa0Fjb8GG/BKjO3JxB1eipCq0h9xqnsXEW+UyWeZn26l6mvXed0gDuyHSyWHQtnbl0mv4GtNDnyErQdZH/6Bf0gowCG1gQjnKmsaq8AyxGPxjfp6mn+ezgjWzQZr6qtKcprGGYiuWHkJnX4rksg+xZKeVN1S4Y5FVH0q8z9CQy2px/qlMiM+7OlYvKrSsfKy8eu12ZNnKLqo94PnQODoztwUbaCyD361pCv2cDCPvEfnuXKsuUFGh51MQ9HDT3asSizEnkrj7PM2QbA77tkE+RoQItYaMQ+7c9iqi5GexR1gg/U8aP44WTuHJtb/nRgrvLoc+YWlatXVueOXrLmkmJY5XPChmXZQH0gxzJuh6Zy+8aaEuyhABUh3xOmS60frAziLPO10VeXrrgjtK3bq1lMp+944vK0rV95cMP+CCnD07auzx33DY16wA6YK3YWQJ1bCpvOO8+jdt5nXtmRzEby/qeQFn0hQVfu3vMGYCGnc69p5ftW6LpNv3pPqtWry4jo4c+dNbYhE3bjb4+zzJTtiSBFd1zzcBAuXLZQ2Xs0J5y4NiJpXQNLU+sWVkmjh5XAUwys7IDAD2a7qC8MXR3tc3C2cq2mf7OQxZ13mS6qaXHrxbNKVN7xpYXjt/OMpoW960pE0aMssxX3R8HDt7QM0jeqb+knBg9I/I22yDwDHKQYRjwl60jfmw4RWpXhEzLbT5++fh9ZdSwnrL/+O1t8rnaF2RfQZcCJHsyu2ID2yjkHFUFtKTYQMbkgGxqu4Wcw5EHONa6yKAz+hK4b/smAMFBZMnh2s7E64vrPhq9iG5j0rLLpwiKkS0WFcmWaa1M6ASWZjmdbWiTXzH13uz6CAIS3CWRA3p2mlNmoftLag8gHZgDLOp7R1ID9qjaAlx2+Q/r+W5ufyhz9eBDDq76xWynAJ8zndfsuQCfOp/DgUaAJvQ8tOegRMieANV8/zuHYGLHmP+jmRnRe7d7ZNMfHd2WQY8sbzNg6HagA1D4b/o+8jXzs2vG5vyy35F9E88ubYb1uL3jolL3APDkPgRSkI91rdX/80xF3s9t7NjzDfRqgJGZh7F30IF8B9sFvsy+I2eY/QQCTxvT+cg7sAH2hWzednCUe2daybaKZbqmsmX8C88kVyakB8IztlID/0lmZl8tA/gZp8jnaXQmoC70NTaP+QtgHiFDrHVDvA5tYZ+RqIZPD0iXbSTkCLYzcob2jeyzt3nQc7tPo3vk9zr8JyeW2os66/lqS/kimhk6OXkoDUBG95gJF62s8BElwtesAAAgAElEQVThY/2Gh4RdVTsrcJVcSaP39PncmgKMSeeUfYLGrmkCLvaagjBpIJOfTxO0N/lgWZ7Da8Jahz8eSRdV78q+jWBbtfFsQGeSBUaH6kvq+JA9YxoYD93lqlRATs9W9SPJ+B9nqOvIV6KdYV4rPIyeR4Z26O2ww9Bf2bZw2y9aHaUMc+t9HAEo0ZzsE3hPa7RhcDHTpoNeqQoMGWPnGfoAf9o+39+3aj2GPsouCxTAEgiMzdBmgcJDLFlQQBREpyBG/aanAZuEsOSg3HFoGv5a02lNvotG97ksoEN4tvrRIDxzJKoNFqAc28zuwIcTD9EIPqOMWv1QmklUCMbLRlt2ZpnOnAV1LtmvkauIOuc1ZcEHUi7GMUIe0kREsuLI6zDjKClQiDcbVm6wNSVo0AFnR3aWzrkROA14zBrZUxQzgoO1yTiukdfof8s5KmKgyE3OBKsCwIyTvhqZ0XcqwBzGtvYm9yXJNIByxpl0pdTf2ZvQFEYpn/7MZ7O++1//W9Hyl6jXaosWoKd21BdngyyiBiz3LBz98B07pzTFFP6FFhBMtaQlSnjsjMJKwtBnY9qOCP+uiph+o8kZNSEb5Uo8J7II2s2COGeFoUjbTjP/Rk7pup0GYtPmgrVnekA4WwkJzhStNQJQyEYaAh5+svuTDRXKnVIgRc1kDOOMYYB0gDCpp2dVMAQ6YsE5c9SUauqtWc8y9cHEGXDnq8nEzWdmsjWmDXNfDCXoQtd+YO7ccskll/2v88NTvSHl/3oGaAjDEDkCr2xs/yvtR/kkQAAGbLcGVwR4g2FFZBxn2WguDbrCMa0N353Yq3EoI8sCipHlr9Yk+reAVWhNco1MB/hY1zX93KPhhF5yXIMGrZ6++UwZQgZ9Gx1ExjT7DN/hcGUZkekBvoXHAHoaAKkFTAWI2hhwrm+wAWopbioxz3SKbqH/OjZEXi/6Cb2PvCMzExuAa6G33NFsMjOQRdAAvM5nsqPUdtzyZ7IedcM4qiYCQEU+573meqwhG5h83gPOBH6bkqZ2/7YsW03WhWHdBBd9TZTdYcew7myvwEPsmTKEM7hitBF7mDN2Mki2sUwS0ffS3tXlWw/dVk6a+JwyMGxIee99M6yP51d3fVllf4KG8B4l9W7b+BAu+MzpW6930iB8kzOlPGbmZ08mKZOJO4x4cyyif3ZqmQTf8ZyVVqIdBjzD+87DDhIClGUdjXPE90Tnq1f3WqZjU/rdTPFGb2FPZlqlfLvNK7YP4TwgC/N92zYYNOky0kHT7Dvo3vpMtjPgKWhN382yDJmmZ0cm2PVDH0Fv+u2JAp7UkGU655azmJGL1pJMDquuFxmUDLHJ4EimcewBu2cKqLVlXQaUOuRrlC1W2we5Em27BDBjU+dMZX/WJhCQyw/N7uvpqcMJldyBv9W0YPDp8+jtmvUbmYc8F+viHJClPF9Dw02wDhlouiOGvsL3HgyOTNXITu4e1tNU1tXsRAdfxZ/QsM5OrbfUgmtz/VH1iyourY9xVElknxJbswYYo2SYATLy+7RX+HfaP7XI00AaXdNkQNfQSqMARwAyyFp0pGWCq8Q3Wn9pbklOfoJuq66MFkKZnnmP1hqZn7I93Oi+6H+aMvq1bpJ3Gp3UgLTaDx/e1GXDh/HFdG+wBn/2LrOLsTGwwfTcKmWWDNceMwgKOURlh/Eo/epTqS5+O7Zb3hd4gCCc2WjCGMK3Rd92tL6ILE/JEftJWa9ZvudMWHgxA8jiL3xXnXXOksv+Untv3Y5RNnKj93k21p1Lk9FJWgM8TiY599ceOfAVMwcio9N7qPo56do8HzpBNKjnZI8zIM2eEgBmkJ6uhczQ9tn3baiet40hoSDTFffzs1OGquNC6B2yUPMwuOo3JYGSZToAP7ZCpaeozsw+lWSbt9fwVoToMf7W+lWVLcxC/C5sY0Nbp7E/lOGqz1H9oOspex+glV7p2HV2TqkywYPuXkmZbQ3hIrZvqU0CYCZ0X33bKGX34HF3Wb1qhd0/2wmyTQRi52GHnq0aWcKRWKBzsIFUI3xOUJY5jz/2mL2uc9bZMXQKm8DokrYlUfWXE4uc/6MFSLQ40nez3cG56nPwMPZ1TahZ53MwMmZlNKTqjwCH4VlkCvaT9tPOZ/hwr3CLysZ2Jiv0YJiJfHiAVTZ9Y8InG0sYZ2xgFtYM1YEJMZAw2Pmu7kWWJpsM4CrjyAXCsJpZqnsQKabssiqxAIhwrPQ5AFozYIIZvOdEU25RjeU0eIfofLMX7vTp3xieAL56xgxOVRAi9SjDSIUZZYy2DWaEQDZQ8zpxWLNz1xh7Q5uoTPSssL0LQwpl6+VmTlzZgWbPeD5FlOkhUe+LcZn6o2Sig8g7nQ/0TlNmXwWzZZM4GMBZYtBlwwTgdUMCbibvSunqP90b0Bhhg0DCyNfzaw9zA2h/7qZniBs+I4zWrrv+hjLraWwHoD3RdNJ61imDFyZmzzGKUKQVcAmBnAUeBhDfsT1IvXUozTfBnRQJmQdt4xf6zYqLddUgRsqKrrSWp5mnskaclZx1W58zDYHSOjBC8m9oqf0en9/Y+/mZ2kpZ1GH7GiVsJiNaA52QDVXIp95/tg7ab4STnXma82C9bjy5nCJiDe/mrCjWiXPI5EV+1x5UqYl+dqzqPtA/NiLAWZ5X2RTPqzV+/LxPtklgs/k3pXva3yxn2WP4g1YKbdoFoK4PlM7ODR1X8hVUSoOrkF2ZbjF+dH4YU8gpdKA+g2zCMMKoyq0AsrORQUSLukewwl5PA+WgAYwT9DgGSOYhvUdQKxvJ7BE6EV1WgbgIPlT6S304obGs4wzIyUPdYv3oN6O/lBVU5ZQMoQgW8DzoZiR4zo5qdGTTX4nP17MK2sd50DlwbekJ08kpaAEfdjxPAIv2rEE42DSZ7nTuyDbkSZWZMSQKw8/0f8hMjPzc25pnAwz0+0VZeJrom3VydUZaPWHZX1tLKvfXc5Ptnm2gNm/QT7LaSGRmxb6hA9o2H3tEEEoycnHf6vKjx+8px227hw2g+ugDN5TjJu5RXjx+BzPweR5zAAY8v1h9COHJ7p4mkyMsEHN0vCTOgSgM8GzD+Hm6cjHw3UBmd7T1k/WqQAJO2mQ2DkYEQFkL9of1oBUopl5+aVATAQi93xNAHHtbeZ2BRkGXepYsn6FV6MiTGdOgjwD0LMswqoHQMzakRQ5+9IGzgGkKftq5pf1CZ7lc9eA28g37UnykDN2+qDpCjsEHOEo4kfB81ktZl5qPUIc4iTybFjzwepbZOKu6n9ZizxBgL9UjekZz9EeNqm22asuOkMX6TK0ms5Js77OM3ECGQ0MdujuVXbZtEKPbALKrw5iqw/z4HDSATk2fREAXHvWgdgw2yllXAYaY7ZDmKMDXcurJhmfyvMA9Mm06bIo4e+kgfAatP++V1um84Txh36+9LTsDPXlwj/ghgz167hkzZpVZsz1DfXP8OfPDH7S9s2eMBSLPFTC3fn0BamffBode5ajIEl2DoC/BCAaA5coy5Lu+Z75zyGTT88qG7lXwtcumies1/VcDFcmvrTwVurXJ7vbWD1wv69UOm5pWY6nHIqAF5wjggF8/RABTyGwLeCWeYj3ohByg0HsAcAbCDRlaVq1cVbPd0Y1gCkzxRv9UHokAm/GB+ihG9mc7eaDtOzgPOv9kPs/2V0P3zhsmd1LLBfRlBblSJWsOelDmLZ4xGZmy4DhvfAe9nb8Lneje/D1WZfhRuZNtVPSYP1uj1fP6LFkjaNt4OOlVo6v+vtI9TG0Zm/ktyNl6faojdO7CR5TwtWZN1aNVvwT/SHbongCwdV/p8xv6zM8vrKug6wx45+/Vp4sh3PkMOWtsEs5avwn0MAcI/VYzaq3XsetybDnkJfYjCYGcEzaXcJ+qoyNhAB4AOM5BA8OWUssM6NH4wbKV3T80v11ygaHM6xR0dADRbNchbr+wTnx9XSMnPHoFzsZbCWjmDc/rM3C8FQB7mW1h1mQ8HC26mjOXn+K+E3TXttGxz/Qd/ChkpYOz/n0AWfQidpU9a8IamvN1gBaegJfRgfhg2S+wNcT+6nvYLMjwbAvU5/aH9Qzuvt6V67mR/Y4SRogd4oDQsiDlNf0mugrCbZsQKbLV6E4ZITh9XEP9OYZH9M6jO6MqoJmR5lwe12GwRhkKvZw0/MnKaCJNvTqEKAmm6yXkHSaqmXHRwBlGoWxC/8ZQdiPIQTuATCO8lAGShb4TfDMgKju9es+A4VbJL8IB5cRnAJ+JXOL8av3Lli6t2Q0QBuvOmcms0wWVnsNBZCPCMATJ9JFhoegNeyraYB+0RgSMG9+de6T3pEjcGHcw1P6LfbLzob9TAGja05yZmZUgzk6mT+1PdgBgLAwOA5YjZb5xsHzitgmjEPgYCZ/93IVPq4134IEHlEMOObim8+fU+rbjw5kgXIy/6sg3V8pEvrSn+mkLq5zBgBAy+kzlTdmoqMAppZ+0DEiALIrDnJBQdvwtoyGDRNZIPqKRWSGQHWt8EYKT52w7N9mRr8BGKJq2gZlBHhSfXY9hUYlPuU92ZqHHzM/2WgJ9cVgpv+1QAqk9B/uKIuJ+ZqSlqc0IfABVesJB95n+szwwhRBAoJ4VhWjyNwIxyCZkMo4qvHbxJZeVuXPnPq088WQ3F68csP9+DYARGaMEqRowqukbV+VDtCzJci9nNel1d5DUpmRYHU7GPnLttkGes+fhp0zfGIcY8dyfdcnZqn3TUvsJDA9bE1ljAZhl44FztPOL9/Vbpbv6UT9gyXYAiFoiGk4114fm8rX1Ghk4Vd6HA5OdEGRHNsTQxdmgyWtFPmg9+TPch/1mn6q+DMNT1zLdpAyjoHX2nb3mWQQ26Ae7RvfAcMwyqM0vtBYBtKhOSivDzfg3BWa5DjKmGqYR3GKfcFCRB5lu0E/KojAeDccDGwR+hVeQbdmRQh/UtaV2BXyP7AH0MtF4ez+yXpF9APwES6FlZEp2NnLgo50pj3xVVtBvl8wtr91q51p2T8Z93k8MXJeX7hyg31y3uEEPTbIuZFsGPrlulcHYJrQ0Cn1Qs7KjZNJAjuBDbCQGyGRQFqcAuWD2kGVMeNDb5Yc7R9gn0IEPCxtjGT4GCiawjWczgCIqgKAjrqNzosQeXsPeBPyhAgudwH7LyQaQQy9ZlsrIkbVEHdtPz0sGPiCI8XtkaSFLoDEcnjzUj/2XfWv8Gq3CLOsqer7VZ0jT56Ed7NIVK5abq6XhQ3p2rd38Ggb6DZXj6XYoTn7W6dgLAD16HjKszAYnqJScRbK1kTPYr8jKSneRqIB8bEAxr2jJgYRsczSAZBosQhXMuoGqDzgHeFhZVdCf9lH7AB/yGeQD+0/iSLWbBObWfo25JNSDx8goKmqqbCjF902tIALgz44psviaa2Y+7YNjn8y+mDJlcjl6+lH2tvmJslNTNZnJ3hiEVIHoyMLEJ3W55AOjsmz2PfV2F9mWzDqnA8yX37S+lP7eXrfjIossAwP2+XXrbdh0BgWyHuYsscE5943pPQK2gBFOr2tM9+R9QL4iSw34GTKsg4f1Pd0buaPfvnbvp4qt7PupvphDa6ku4DU0mfVH1R11NoR7QNgHyEJ4U+eiHottf9hkdppbgR+sQJPOMOtZztx4Kelwso3xqTgbQF5sFCXyYDdyXU8qWmNbzjOZfxc9KLWn+g/Z0mQFNm0BtD+A7Mhs953c75Oeabf9415+/36vgDK6jEFhotMBr1CBdrJdK7rBtoN22XPtqX5q71urSm6SY/I1ke0Ej8zWSpUoHXIq9lxnBDANSJxtEWRSW7fV69J+KdYELkHQCZ7Av3S6bvahsbE67b2MT+RzAAzle7QB0r9zRquvV5nBPksg+2hZh+YENM6ENcOLdq/An8SzVIeJFjRPQZnDtKTy1guN/e3YljAE9VH2wINovG3Xa1/IQEaemd7t8UHiJLbpPV3TetTG8HB8NV2fIDH7gx1AFjVYhmRtu3+t0VUKVPT395q+I3MaG7HiAyngDf1iw1RdSJA5DVTL+pEqbDDJrtWrlq1HsPlmOcIN0XhJogsniAkA0YQjGaNRugPAkxnLvo9jFynMGJw8iO6rlNtxW2xRSxxoncZnIXIUF8KVA0Q5NUwg4MaVGOX6ABsYo9nhgjkRWNZVJnq6ek8TR71N4KTsllpGliLebQOyvYe8nyOUCHzWhEKozx+ZPDxfT/fwpnQxMoUwVLk+58b9s+FYHbAa3VQk1XuUVeEmYRnlXW1wgj1EILfLBoiccM+GSCPzIoCBDucM+kvDfFC0GDWACZl2KL3lOdkjhI8LY1cmlTYtG8IZ3Jg5IslkYMy+9rqnNWtV/Z2UhZcNJmgzO0xtBZWdZWtwL8EV9MG56js4uyjhnEnyZHzM9znzOr0wnJ9athBN05ughEeqcPByv7W8/prVkRqp13uGcq7CvJX5hvzifejDjL00ob3KOZRoK1uTQAKKEKPS/p2AVxRYBnvb3+Fe0LieRRk9lObY62loQTZuKw2nrL78+WzEZkAVABtQuwaMNtIbtq43yX3kfObbzbmvKsPeqmPX2q/qoKQsQOg37zcGg+mVAOkqLxne3pQKIzOQL6ZjUg/JbEBgRFNBYQAmQcfUr5I16dxWB5CCQUrUGJrQeSPbO+RgyjIzeR3BFT2TBSgjomryg8UH/eFg2X4xECvZBNk2QF6iE5pLNVNbO2gyPpD5gb3FUIYW+Y2MezL5htHFWjqqG9LwqGz8Zf2HgaXXMFrb/Me58nq2HwjAVkOeViEM/QhjnzOoAZcIVgFcsa85O97uR2Z8ZLSyH6zXyr8ii4kefehI2256KUaGE9ezPYjzyBlo9pX4HmvCxrKzSpn6DcDjV4LHPPUzMj/jb3sh9ZG17NvI3ING0L05uybTgf4WOCSQLNNQdppz5gV8Q6krPGI8FkAfjjW0S8A60wC6t23D8B3nwf6ayYHedNuKYIzbO+1MFtdrzaRj4wNljhgQ3/Rk1Bpc7/tgDH0OOjQwNQLgWmPteZd62uL8c0YkKuQSQ+Qd1+V5XRZ6UA46Rs4igwCVKx+maiR0FM+feVTr1pmOGj26GQwSAybcBvPAa6a7LM+4JrI4A3pyFJ22HGxHVnK2bov43kNngLbIo2x3teWWrkNgLMut7PfYZ6IEEbu0ghcpU1X7ie2vjNX2Nfh39pmUSdq2c5juXO2SyIAzIEb2TwRoObesA/V3vX6aLm9AQgUdPEhhdFYnqnsJanaATSYZLaovvGe+I29w2G0gSmTmcz1dR+Dq7Guvh702q99qzXXAAfvXvsPoBmRkXizPVPfKfAy3gXt7m/JqzkBnB715EMWDJwDkVb6SSSV5MFR9D/vK2uJZp+aPB7359HeDzsyWEICIPdAETPwM4Pn8PNnOz7KBdThveVAWeYTs5plEd/o8E8bZC8lprSz7db4OB1az7GGoYN5jdEfGFNCXnba0lyFg12GDV34Puwf6bdsG7AHPWO3ISEYAgM18CF6iLMXst6OPdA3tXQNQe4l5Pgf81Ozjob/QUVmOVEA/ksh0r3ymAq8ILg0fMSqyTj37H/2R/3Yd6RnHGmLqdpJAseiRnXpV6jmwdZHtujdZ2+xHrhTNtIU+y/rV5Jdlx3uGousgT0aDdi1QFS0MCCiSDJEribE9qDrIwHzGM5B/3McqItywqRn7JI/xLNj7Wf/mc9e6tE7xXk5mwl6CZi0olSoZsEWdTiPLM0rW9R2y3LP9m/cP/ZXlUaed5Fmt0KJ4UdmoAK32e8QI748de+5YjutMdKjkmYIeNoCr2qFRMcPQq5AvDK9CD+dhmXY9v2jVxSQLZv2j/SaRz14P3MborVWdq8s1NqBXCIBzZlsTjIqABzyLDs02IbYqbT0sOcFmHSlg5nJLP+LHrrUDvet7e715PoKVG9MLNRseAmok9FmQDkGT4OhrZQwd5WhkWlnPqujzkoWTQE8fOOCRdmVZah0I6DxJzB/UDUrmVGSA1xh0qD8YTOSE52AOxJaNJgiPTYdQYfYsAPJBku1h+2TRLScmHUI2xBH8WXAiQLl2vmd+LQvrmrKc2gz4NbtrNoaey4xvEVhKe97AmYpoAIYNZ+6MJ+PKI6eceTubLRttZkgH8JqdBkBs9pEon4hfhqyGQlj2XGSCIPy07rx+rYFIdwZpqzEiIqaf0YgRtUekR9w8Qq7PojwUKaXEk+bFw2IYgphFn629aKKc7PzzP5fl0//63xpilekQ/qlOZ5TKZaMAQwjDDD4xhm8BQJlGcYIAWLKAznSa6T9/hwgpmU0I0ZrtEtklABIoGAwz+NSEeTJ6jObSYCjWBVCR+ZUDagzWZrBN3jv6x6JcGiHcZF/UrH2BUKnXTc1Si8wFotuZfzNAgVEIOIEiqgGMUGC13UJuHxCABo6d9iE/I39DD/nfWRaT6Y+hwt4DCnFv+Ju1StjOmDGzCFjdHH8Equq/XMpqtBpKura2CDAFwykr7qofUj/E7HS6kdpkNuEgQHcYsa6bvHJBn8lGK0aY5AtZhtJTGzMWUNjWCiAMyzYvYSjBizWDMAwcgffWzzcNWGRNZthrWGRkihBl9ooFBxoAHODv7DzzjAAq6IsOOk9GUptu2Fuyt7IRlAFrZADOYl4D38nOXGMouv7ieTkn9gJZBs80Dl9kIuVsmuSsZOPUnLQAPDHG6nOmdgwmEzgDSrZoHxCfA6jKPLcxGcs+N2fkWRP+7yabATrEQGcf2YcaUEvZfjVDg6qiyJCxvUrDQKptQDA2taJAR2tNttcpSz7LpSyDsv2BTKrynMqVFBDhDJ1Hug2xoeepl03KkSZrRI6jeNczHzG+kdPwIefToQNSn0/0V3XEUj9i7y+mShx3pBt96NmQZLnrnhlwIFDiutadJ15zAKBpmaF1Moir7VAgu/Leof8551r1E2cl/eO2mINpOO3YrryH7aeMVZxJPqPvkVmjZ8vXywAPr2sNBG65Z5VzBBZTAMH5V/vgfIwdmNtVaC012ywCKeyD7FhVFwi41RrIHPN99Owp16kaNKi+dU2GDvRnVVbR/y/LGWRUdfrTgLC2nNTa2X9oAx7KthfnqOwazgP51D5z3xvP8kN/+3Rpl3vQUZZv8DdOaONoeqWZ9oo9gU7rnieAWOC+0bnK/83+9+QT/IAaeB7izz1cYExknOV911AxPfOKVSsNWOfctCd//OM15drNGFzdd98X10Cc8YP4KBx39tx0UatPMDZcPp8G3GnKWE2eR2AkA0hZl6soGHoaiMEzyDVkCjIHXjUaCAAH2zC3kILusj2O7oCGO2WF+7v6ISNbnxdtNXpJclFyuenTia9p2fnRasOBDedHss383j6QULKDMu1mz5rhOvBstdusOk7gi7dvQJ8qeUv0hgzM9k3mM7tOagOEzoVvsD+q/A19yBnnYULoPuRtlokadmSgOPMm5K/2+6R49lYYA21Z4HnZjlpLBjXFex6Qd3wG+SgZJtzG/RkyX90XNswiWnzoPoZjGGg50tviGKTSTHnHVso2MP6lrqV719kcAd7hryEv8Xug52xXIWexaZCV6GoLysY6seOwrWUPDPQH7UWDUc7NE3a8vZrZr4GTYCtpb0R3uQIQWsq/s5+FzEPvOw1GALX2qm3sJ5OHaQ5C9huwcXkNetZ5ZZ0rOpEPCI9WWzYSdLiOJQm6UK3gNFgI58FahKuRUAcvk73K3voZ+RB5qj58DlGnrWL6OHha1xAtOY94f1ybXRLBIV0bmYVet9694VfngIGtI1XAY3+DY3FdrV+0X21IwwCb4aUVp0sts7D7tB/Lly+vfWGxLXifPSeJz/rhEmQc6nKG+3atHVizPhMOjjVOiS6WS4gU/RACjxLOqe4wenYq83dxdjyKAfrtUTycEz2YeoW4QlFqcgC1cSBijgEdbvRcgKjdqG8GNCH4ZAjgsNCvBGGama42Ag9Q57bbbisTt9uubL3VVrX03QRPmkiKAyHDU0zpER6P9GSnkPtUoyv1/2icJDek9RmIUwa/GT2RAYDx0RhMHk3KkfNstMJkElbsMWeQhRKM66UBTSp7Jk7WafcjIh2MBYOgjHQPrV20ghLRa6ZAjBGb6ek1kyWM/rxOo7Hk2HFvADzS+BnekjNPcxPixthtBnPZa14oYvuufUMp5j1S1urTOQGdIVZeMtjQAsIjG+GmnEOYYpgB7lSDI5WmcqYoryyQ7AxbZV/wDe/p+2QpVwGZyju4LvSaBakEKM2gM11zLrwGH0kYb2D4pQmq+RrZWLJ1BVhg9Exbg3gtK0rWa4ZYcgQrkBrtTfS56mi1eMDpu8nQ8n/wUkQA1683mUoJhPETGWoBYlBqbHya+7ClPkzIYM4JeZT3GT6Hl+FRHIE777yzTJw4sYwbO9ZbAkSJG071Q/Pnb7bDqgxUPfCAmkGD0Zmzk+v+BUAJ+NNx1gMDVtZqcjeVwUNTKGYUbAddp35C6D0Mx//L3puAa3YV5f5vd58e0hk6gQBJCBCiCaAE5A+ikIko4EXhchFRpiRyRQUvClf+MsOjzIM4cRUUB0gIAqKiXgWuCGQCBAEZAyJkIBOQkKnT3eecHu7zVtVv7fq+dAhCQjfec/LkOX3O2d/ea69Vq1bVW29Voe/8e+tCDGV/nsgrexDwhKBYGp1T7Whkqtf6xYFBDngua87PYRHBGKzsEQwev7ML7y8uGWhtXV8DFJot9dJBGAwbgGv2aXeoQk+0zINxJrYawuhadPDugNWuh7oOwFAPm4V07V5DlNrANIsqZt8wPqv2pOcU3TdAtN2UVmCe0X8Y+x2UwQ7wNQO4myvjMM8kRTd7LXwmueYmzuW8beYxYBxa1UzzlQ5TT5fnvJx3oil5M3RDAbyMmfO9nw8zTkbNzbzuRLdgZ3msPeA61g5WdWPqsNeG/pzTm73JUjqM2+IK2CKZbWTbpWWkVIo2chtMg332memUGzbr+vWjYaQIhd8AACAASURBVBW2xXz2DTLIsABNkp1nRudUwinnNQHeXK9kTXEuYWekvnKa/JRGnYF311PMZmI4KR6ny2P5Pj0gwX1DXxSpgLNp/txl7NZFwRJtpXmGjVrnY2eDePwGJHDECE5PIMLELGL+2Ju8M2vfAdauK5jfADOdMl5zmKzfqmtXZ1Mwktq/yTAJHbdjRzWpcnCrnKzS0S6hYOABEknYmjt3Rtqr5aL7AMgjex390Oeb+fTvekPAbiv7GYwf/Rcy0cpLzNhF1Uw1dE2zLdBZ2McGZCByoEPt/0Tj1nIafcbAlAK88Vj8vGCfRY+C1J2Li9lUhbkEiBqgRdUP7QEcZwj671GewmUhGqPdwKvn1n9fu2a2TJjB7nULa6P0m9PYsb1hmvnncz/wob0WXMUmn5fxIc8FcgCcx/pXIMNnDT5r359rFqbyD5YTmgNRqmcENgoE27Ujg/1xbrYsPOSkdyf38wI0BMSkEWaxrbq+H/ZxI9cgn/i2AMNZNq5lK2DnVsAOvZtZo/ne3Gv9evvlO6YSZUHQyXIAYV+NTC6DL9P5jv3W7afO9gTgTSDYYEf61ADDPL+fz9TN9N/QnZxb4CHs3X4mDt/EwYxGaMrP5Pl/w54eVWZv+C5TwH4AjhUgifkqZl4/OwgQomuxxUjjDj3GGV3lA2DkRfnAqpM9PS/PmjgPBvuvMk92Zg1l9E7oxZaRElnGBxyQeqTY0t0fibrOhT8QqAHQ7SAqZ4nnzLrYAOnadamPkIcbZBJm/qkWtyXO0LGJ2EM1d9P3qS5492/T1p4yrTophixmbD8IKh1g57kpWzmP3H/YEVWCyz4fc4X+4N7McejMKovn9WI+KYnjefa4aPgFcXECz6es835Gc6aFnFO2pDJuvBeZw67709ZKhr1tK5cC6FiJV8Cli7AxORM9Js8LDcmM93k/Ipuxpi3oiC3K3PUz0c/3mAJ39GcKrGUe0bvMH+tBozDjc0PWqSVf+gXSn9fF8tmzeLpN4vOt6xBsTxjZ6NthH5ixum1b1jmA1s0LE5H2Axi0v7NBfF2PVHUBxcibBCSVG46BFWh2+2u1elzsuJg0PXqPsTUZKLEsIy03hMcFvIs1gDGTE5+1hMbhXQqNQ60fbiyQJweDIlDp1mjH78B8TNdnFITrIgJURms3HtlIOEYYmyx63wShDAro8D24FsHNTVIpjOU4jtTEUcx4AhIHrZ2SDq0j+wRITgdld9K70gS8wAhl4/UUL19P7QyPc94xJm2RSFnfVN2gZb4A3QF7OoDaDwPmz/dAZvq6k7oyUwtpx64Ay/3VnUDYFeeff4He/Odv6dP+Hf+3m1ghw8wnkTYUVAco5plUM/PbauNhpPSDeX4t2NM8h7XAiO7X8290BTLEHoBVlwd71nzFYJjZJ3XIhdHYmsPENQWQ5Z6fCrGzKIyXgzI+3/YDh3+weho7qztMcW/So82aieYMeVgBcnaGJNGy7lClNZDs11izBgLzXMbcx8dz+mEBg7cGMfYTLJRhyFD0vc1fv9/QTzBtbXQ5st30Cw46Tt2LXvzS77i8fzMPNKD6gAecONYw1ruxUmFmo9+7HCGnfk7Xc4D96HhHcm1wcFBz/kSwcP360d24l3WYuXeLioYRXgy8eE45OXQ15xnss9RlU6ZFGOnuoFlyRTkBnBfmjPv0cfTaU519eMPPZuOeBEu9P1IvdnCEs9Eyh50Q5xMR+l6cvqUHdb2OHCK3obtgsxPMwbEDnZqr34Vu6EAsax37sN4DwAOwId6nNQJk3jhfu/5A5/I7vo97tbpfgKjUGsTZ6zYRczCA3TlwxfNBujvzDADDORvOSOlwKpPE+byQzSDRGwS0sYVCx09KMu05ukp3hm3LdukyhQwgX6PeajtPMIZx1Of3se3L67ds0YGbNg2dSH2++XME/d1/z/kcY1hYMxyq6YzKYGl3lIcdV2mD8/Zet238N9YGGwFZ9d86U9H/htHQ69WhP1evMqA2pfdSLgrbD92TezBri3ss2NyQBJCZcHjXTWxLHAzrhNAtra55D/KP8ZMFgg6iPn4/60pfcVZNQZPUCzAPCcpxhiOj3f5CN0AK8HzZtvdZh0PNHva16ALAiFynSv9sLLjuIMU1vflsCVyONQEBBwqjcQ1B57lSPlYvdhbnAwCwl5Bl76cACNoZi37obNZuL83bQ+zBbiegg6ff3bDJGrYs9nDaelNDtsk/mtLy2T/sQX8WnR32d/1h+B7VYKiPp/sd4XQGEGc5dD+GBOuw+7H5cEyD0UrztGoeh27yWLZctzkING681M9uf95gjf3Rs84+V2eddc43Yw58x6951jN/baTkdrn3O7uGuXXdQQcd1ICqDPiwzuxrztfetCyAjwo+es4GkaSVazKwOvRcdYn3elDHlkZv6AXsH8YKcOn7Y+8gI93XHL5qlfxDf6bcGNKdavd3Xcl5kTZT1mVEt/rfZkibJTdssAiSOdsy8YDh8wVAn8y4ANZakyX2A2clemSyWfzMqZN3zGlLJ+9nPetCYJXrhu/S6ukyPgIX3Y8HRN+1M2ugTvo8AVX2TO7h1HHDD6mAozNguU+kt1vvlM80bIc1awMcC5AJYkbowzwLbNdj6/HeeebTaT0LdKCn0Y+Mz8dCvnsCheF722cjtdv3WloOnW7/Yb0DUwbaW6kaf8aBLNvHnJddf3c/3GtmoDAYryMQkBmnUcKkBc77+Z6l/dIX7KWVUAidWORzFr1HxixEBo+PdUB+/PNVV10VvQggXIzsy95gkMB5ZE1MLEz27bDlKqsZbAEZINjVAXPPU8xV+QCeV94FHT3ebTdZRbnHJhYl7xT7qpGLsjxM+jmQILqtzrmctp39pak+dJ6Zlt+pRwE6ZDI1E7RO1zkDmcyl93IEmnw2tQZvHiN2VMjwnK3KeR7kJAOeVRbCa+kxcc6hH9zg1M/076kND7mBa3h3fo7a0cUAJ5CMvuh2rt8zANe168d+C12yc+fSLoTLg/JLWbgxJHwRqejRDMKgVUUo/YABztTAKVIPuk4DCQ+qAzkBHBZqjoEWUX7/X0bicJQLwLWgJajrjTqh5DBGIvK6zUWfczFhSzJZLLq/E0ma0nHSgezsz+FMpKTFu9vX7JuRgwojKrqt1jwilAg4kROMeQ40DEQrPQ4HhAsBW1gzsWomA6kizlUTNTecFcTEwkR5p+EzddCNe4TApuL2mmI4AgZh+Hp9QrgAIBu43NcRpY8z29931sjMAs091cgR83ASKj0rNnFTpmZ1mF26vH0xUxhKyadM5aEN05fUJL8TESJAWTffufOd7zyiWf486V6kTESx9TpA/C7vfe/79myt1ROOjyZWlpvelZEDM8pwtOLbXVmE/FSqVgB4ZUihaEmxxzBGLoiCcYhh6Hgd08nL2iIYGaEs59iUfkY3TLr1OwzMAke7o89+IFqJ4Y3CZ/8EkNDSdbqxmmBDdonOfZuOYTfG5oETxs/+Qn6Hoq/36w5Cvwf1eHhOD3SEMqYra4uOxhzV/u3GqO9BKQuM4O5Idl2G0YpT2o0y9BE6EcM4nLw5YyTmpoHXbzztdF144UXfcaflph7oRhI/e+opw1FphURT1pnfqvM7AESnlLp+UIERHWAbcl3GCICU1yyyMiKamU1lMBLZA6FDDLQWs2ppKQ/3zhwjAOlrcCaQUe8jHNQ4gwr49riJ7qdTPjHbzOQi5Zlzbuw1OqfWfZgP9ko3yDzGmJOKpHfdDzPM4wsHoTqQDnCt2AT+OQzTMoD8fjwDeUswLBsMDICgAoK+HsYHdkf8rpoKAkigw/scwRwMx6BlgqALQs+0plZ936Af2N/MH9fHtcW4ZQ55j9jPtV9o6NhZNL4XupTaX8xbnx9kwHoWJqJ/17Mw+pjRqdzD742dgS5Bb8bvR6ZP6kHemXmZX48OvGP4Y+PE2VGOXm9YEoG8VuaFoAZpwawfNgDGPZ/hLJh/T/T8vB6ecRLm5tn3pCGZGQ44NawfTjDP6sxgbAHPARkF/twgEhDAHrYT9U2rdjvNZ1rXb+QgZSyDFU5ptV3CGmILIdcwI7wnLFsEVOiujTmaOmCqHxr1z1xbcY1jgRNLlswe5s3fcfo7YDrshHIUOZM7Y9970p81cOPvZnJM+zl9A9hR6HEc8yldOm01atnnvkjggT3f5wZCRjq/+c7IDLIx83PZQjhZ6Jdls/LXJijIeZh2ZpYC6PKHLsCu5B17yTT/jvqF/jfj597o6wRAUu+jI2Cb+nfMQ/pBmRbsfUaqKZkLOIX4F51dk0Dc5Bxzllse/DfGarmzvZxGUWaW8WU5R4d4D8yzcC23C6tWZ4bD4uIor+H3jXOkOkGHo7x2YfRmiL87iO6sWM+ZwZYKEi6sWys3LsbmYv2xv89481v3ShvEgd1oLNtAf/Qc8znOlZb9wHv5WuQ6lyLXhAxQ9qp/jrJl6Lna1/jlXlfXz8SXBBjDhkCHpq03ZSMC3HY9F0z2jRuHXmJN+hmFjGdwL5sdM9a0L6oBFSBHgXJdtwEA+9n+vd8xztmWEYo/AniJbZzlzJwpl3MSdoNtChO1ihHHGdfPD/xq7yHei/KEnG8EKHwtOpgzsAPTzDH2c68XDp4QDf9svzTWaTRjap3N2b/dFkcXBmiF/1Jrx7h9jUuGhL/eGuz29Yozq8rjReDfOr/StA1geh/7vTds3KjN1147SC4B6Dm4cd11WRs0sieyzBD2Segp++DWUa0vCSB8D7aglyedOLEp8R3BDXiX8PuxrwB1o8xiYhue/66nCMrDeMfvwt6ITBXPRdne7E/wJ2wCjweMCnuUAFs8b85n4hzy76cgq/GIaszdMiUBlPHRGJtlyOuBvHnuui/g844zt681c4YM8G6w0mOPtbI3cZ5VUMHvgsznOZcllGb93Ez9R48AEvNu/lwyPLMRGrKXNrrPuvRj+PL4kO0+FwSLeU74CPVFdonvHeBz2TqdCBcB2/LpsHd9Pvpr3LOwM+Z+BK1oRtcypzpmmOtdvSyqbBtnaX+HtEtSf4/A8PLSlvgNiqMvGMYCTqdTaQAxMUL4bD8wMFZZQA5ePxQnFCMdA4ZD3gg9TIr5DcKEhzFpQ6yBszOCW82lcO5C8bd6Yt1JAhFH6fWIdBe+Ceic6t/0KA+bkw3D/OwO+OGQmIQzmXveRBkFyLo9vRZFJ5ywyVEwPDvnMtHfjuJbGaVSdJRw+3A0cxypODuwGutWUf5rr71WmzZtSjo4aSjlJAejoUUTeGfkZb5gdQK0BlRT0TG/qRCnJmnRfc5pADZWB9sgDW+iIz2iG4BxRe1CIRcI7mia0406+JU10dKpYR1Q+kOGtu/UNVdfHSkO/vrQP394j5YDcMfzkx5w4kij6QdoP7CG8dEK0neneNREISJc33cHQKLMuiM+DpfG4O4BgFDuVeuMPdYdy254cuD2dYApM1/Tj/07DiMA21prlD36BqOs/x4nvztlgD44TWEgtTT/fi3/Rj8iK9zDn+vsgDxEqolDc+Q6yMMcxJZtrNrYRw1wjns30LrrD3R0N7r6gd8/x33QW7x313Psn7PPMVtk76uralD11FNOHvMB6IHuwdHGccXBBAQb+qQxlywb1117rfY/4IAIFvhw7UyomMM4PzKQ0PWc/93BT/9spppBjtB/tZYwGqlFjizznX1MDSMbK93wzLNiaxhLBlsAGYYV0mSIMxmwsdel8vwgm0TtR2S91bTsNarZ94yxjx2HJc/kqfs38gi7kp/RF8gi8okd0PcZ+7mU9UiNZfzzeznuTT311umTMWIPDGB5N+xMnolx33UR5yw6a+zf1nyO+U0HMO0qwBSei26cHw8p2j141oPLIXc0omqlTBjHkM0Cg7uOmtcJjIF1YJzjvCBlqgF0PB+gGCcRfTscG1hFZbQwD+P6Mrh7qjPyA+t22EGlO7su7+/SbSD/Hp2GTBOcxbli7XCghu6tjdTPU2QBJ6vP8w3PmjSsmVfGyN6Zzq4pbb7b0PP7OACMYiRFZocdn2J4xd+qvj4OGXvETo1JB8zfkOdqmAJbhnHOn51jnAW65d8zmMrcpF7K/d6BOV+Hg0kwa+zRCm7kHCWYx9ok641mUwmadoB16JLQcZ6/FqSpwEHXP8ghv6MUijtt2wbuwcOlJQeNNoTTBvCLPLMmvMtwmMvmRQ/12m/+HaADYDFNeP159iTzyVkcIHDoz6y7PRzVyAyYwGT/nrOtAxmZrpkAJzIR417IADhjzTVsDYcKhM5rJ9A57PoCuvoZpSpbAYPVDDZ/AbZ4/9rGXjBwWmxUSBBmWbrMSZR7O+CABOFdhmM5S3RQc3wALMWSe9MZb9FFF325b5G94t9uZnXiiSeMfd/PrqGrSZtuWRKAb7PnR4FF6MzSu74P69wDtQGklt/mPU2AEXtk/mzK/Z5r1f0e/h37Eb3cmhOhU9Hd7Ms8U1PfoXPTFp6a7dDrBBuZ7/2sBw9Ad0LegR2PTQ1pJu4ZUb3cI+x164Qo7Nb6qYApsJ+8T4d910odDB+m0oOxnwgWY7OREj1/DszbISmcWSKDNfMzXMqF85UxEWBCT+d6ZGB+YCLVKyZBvvSTPdXoEn82AmUFpLEerPWY25byvsolFct/N8MaQN33Drsk6rFKW7ZuifuGzo/6rwkYo8sAcHsZFa8JNgL2OGNExsZZQhCv1aEnuM8Zhc7LuZwljeGfjnGXPsLux8bo8zzZ2hmIIkg8E1Av/Tfs25bpAZ4QOrqVWoj5LMYq+hZFNW+zdDlF/ryGYBPI2rp1G7KPT8lmx7TQDZxPlm/IRhABu+7utgmfyfEl67fb99mkKoOzyKY/032dvD5B2SjZWP12kp3qz6du4GxIVmqWj2Hv2haINaqGr5ydYVtUrxzLYi/XZeEPW7w1zvPzOYuQF9aOgDTvx73JyOk+CWfPNG9JpmEvsfbdNsi1nno6hN+/bet1uzxZAGcoHoBWPwjGajfC+D2sKgSJAfk7KDUoL4rVD/bnqYGQhlqyLW3o+LPUH4Qx0lPNvWBOI8Dg7UqJcfh+3XBlg2NwZ3R4baMOT93OEFgOR4z9NOKn9HoWaiZaW4sdc0WtnWYMTe+axhJzkhHHZEpGSYaq+0W6NM9Nozq72KMAAywoZeZ7hLJp9HDWsjtyI2Vn1cR6JX2QDqKeV5xC5oTxE1UnDZaoAeOjrATv6N/noe/aUBmN+/qVVwYT6oBNm4JNG/PZKOddlvxvopPeELOHeSoFjGPGNL+OvWkDsjyfrpGswtrUUQt4VSiTF77oJXvUmHvOs585DukODqMgu3JACSBbM0q0pTCQOoEc94MYgwtFM4wTujSW4x3rW0ELItDB6mgpokwc4+kHfSit6lQOSM/asP6l1cZ+4e8EeUKhFxuuK7xQvs3x4v1mHIWW4hPBjFLafYw4qX08yGpYOK0eGodXV+K9NhBdm5P1U1G93UQ2uT97HGAQXdT3Vdcj8zIPeGa9DtDbBTn2c6Xb4My97/1n7pWgqsf9/Oc9Zxz0PZiH4dLfLeaiBYNYkwFGNBlFfsJpLaZArGU78G0URNS/jLdu8PXzxNNJJBknHmYIeooaRL12j+/hvUrRd5hMw/AvXc3edGoTxoPfFR2ZtlKdD5U6DvM8HPheBqNAuD6XPQLczw6M4rEPSl/3z7JvOAfmzx5kte+l/jsMly7fOBmxf1uQgb02zc9UsgNH0J/h8xhwI8DUAkSMm+s5rzhrO9gxDC2inQWsejzdbuIduyEOS2nqJjo1Y7CMmCXCGvVndn3M7/t7dx3e9W3XdczX0G01/hmW91xdUq5lL8BYHYY75TRoElm15li/WIfSwcP2qbRS1qgDV7HGoxwFaWSz5aJ8b85/3mnmrCgZQRcy/z3AigMPcM7+TRsvZSYChY35gNGPbTfJUaXTNXYwZ2Kff4OC0bqh5MWy1Zmb6JVut/agh5uawKgwO2tpMRtFBBBYDCfuzbsjCx6H7W3rmziv5mriDQLAmjXaXGylEQhQZspg6+fcrwnmrdlyOKS24XC+kBvLu6+H0Z+gZeomj4WzddQHLXCHdcD+Cp0d5VPSyRyMork6bX5PgKjuJOVcO9tpsvkN8O233/4hyjPr1LI2/B4dHOjnK05j1+GsZ/ofk66FNAGoRIAWW4a5hvnCfs89k/Lf7eEI/jWQLOeVOcrMtDznMtNsZPVFuvHUXMj39LMpSYMMMj7kn/22vJipxwl+ZMd3AB+DpMvbFoPx5prd/oxr+Zp5FOfzjvRdXO7k1gcfrKVt27TGTbNaEMfvCTMuGIQVSHzFK3+rH+17zb+PO+7YAFfjnGjZMgDVvZFynO3VULeDi7muO0MX4Pd2G3g+fX3ejoYl5dMRm8elMFJmcnpzj069TDirCBb6c/h6I8W8SkR1djX6Od91Cv4in5TWCB3dGjf63WGfcqbyHpwRHuxg9JUNM/ZfZbfmeF2bNQPgvIeftW5tkXFKt/WznGd1Juo4xwt/8EQ5867vM9YJnck9ObPYt1477Pm0k6bsIp5tEAldwhnf9QE2LLoQRm2ehxnAz2nJ4Hg/z9G3sG6ZR/QV+nSw1IO0lN3os79DNgvMAgEG4R2cK/C+CHEGX12mA0DXsmxb0foPu6fL7bx9DM7kMVnOOceHPdKYnoBxZN/khq8xVuYItu+8HgxbuAgy9LtBzlNPZrmVPoeAkj24MO/7IhfdLgh5oARZyFH6WZwD2OXgM30PzGIYeQbZBgyQm3JPq006qxrjRbrrmVnIMLKAvcDYPT70aZf3bltur6Am65UyOcmq57kz2xl32vhmmidLF1KViSVR1qNY0v79hsoS3GmdMXxu+7/JTuae3Vb32Am8eH1ClutcA+PBzrQtQtM29Ev3m3zfKOuw776Dne19ZT/MY4+SRYWZ2U7id8748NqZzOK/E5ieZ9ITfGbeV5mxyqbrFOTufLEgRCoQLGjSoNgYffGyFaE24xGH3i9FRDsEu+qz+HpqMXlB2Zwx2Y0RifL296WlbeO+Q4iqsO0EGlKAeRZ48/V902Ps9cOORe3MyDTMsy5MF1wUA8oXowjjJwwXs5eKUQMQ6p/ZNIH3V6oAmwMlnAogDX4OOQygAALLcErlk12ChyJpm74fCgiwmQIY+GGwFtsRRwpGL1FvrkERYXh5zMgMygvlHsb2+vW6fvNmbdjg1LEELLw6l156qW5/+OHBWIh7VROKZCZMGw4lykGaejYPQiuGodBxigpI4npkkzmkFlFPhURx2mbE4LdC8cFx9tnnyCy+PfVl1upxx95/Jn2u14HrTqPfY9QKKvq85wcjIBgErXg1su7vrD+y3A1u5qSDuF3WOoDLIZGpZxlJ7vtkHIZznf5QsH2eYz+19Plxr4okhYIv5kWMpxz3HtFFAXNfDhZ+PwzB0WU7HRkMk35dGCJz3dadzoauGPqwIrsc4IytgxLD8m1NxZgDHyLILzqrH2pdTzInrA3vx5x3A3HeqO8GmlP/T3/TGXtKzL/hc81UveMd7zDDGMVo7Y4oAa2Yg2L48W/rMeZyrG8xdZgr5o6AIGuPgxqGFPUsW7dKUjcJHI25J92ygfCUhYBJjWEC+OfPYqyilzKguD2c5KwBlDWKiBZT6oOx8Z3UGJyKwQyv2WYPD1CJekeVkhWyXnuNfUutqi47gDpxTaW8pdFetVqr8cG4rtX2ZOFHYmorUzH2bmNPdgYyZ1lcV8+IvdGfNwdCxBhpxFABlbhP61DOPuWsmdEBPbBUz2IdeOewm2hGV88ny2PMSz3P1y5VavVw0AvAGAY+5Yjmd0kbCzWr0H2Rlj9fooW6tb226m7KuLDuBAeGLhpNKG98u8I4GvuTtah5nxlT1R9mTbpDDnO8B6mxo+pAmUCxChiM37fhdX3tX2OjoDd6U7jYt42lEGcnAfO2Z4bDnA/MwB/Af5clyr24sVbLtoh3q88gYyF/sKloeDXOvqwXnvs6S1/wrjg1yCBOyMjUaAytmfIPRQAg8Ma+jnkplmowT+qcjufE3szfYWfGSMK3SuAYux190fWc9RadrgNSKpCOZ2Kbh1Pl7CI6rEdQKLNAeqkD/IQAD8unsI7D7+hrmbBBAcvVvMpOID7OsD9g4Jcc+B693BJyGYG3KpGCjE6gfdqv+ZV1TZFDmL7Js6uGMOE4VnAoD4+SlylNOs6Cpm8AAny5U7OHnNccmcgX533Z0mmjF2ux1a9GjxNsv4FsFqDj+xMcCnunxklgAt8lygYsLMQacAZvX1yKzxpYvc1tbxvv5xUL/6WAPdYem5Ez7IILLtTpb/rzG1c4e/Avj3vcY3TkkUdm/fO57CIA1njXyhYZ+rwFsWB/olN2B2wjS/48654AXTII8dl6qQtAHvxr1okMGgB3bKIRyGnN9sYeLvmdsoGqjjGAT/gPCVBEcLYYlPgejJmxMhbfH7Z0gjUZcMrgRO4f/Ah8yq1br5czaCnDA+jWg1NxbWWvAoTwLtjAyDOfA/Cc2Velo3vAs4sbegbwKUkTaNIpSMfcgAf4HiN4VSz99KFWRdCKMzxxlwSUKYGIr8U48TG6D4bv4ucAbHfWbfiJBPeqDJ8/E7hDa3QWzeaq5iTgqD8LtnOrW90qWerl73C+dl/F8817+/fdb/TP/hvp+nGmRHmHBECR4SQrZOPCOL8LaEO+2FfoE1jdZuSaIU/wkYCoPzcBy1OmdNc9IS+lP/F/uT/+Az6zv4NFIMf4HVO98gySIUtgROPcaox1X+eyYqNkBGWpGsZBwHJkf7QzOdZ8rvE5cj98g5hLg6iZKY0cRdmFaKw5ERSxfz12jy0xPK9TBurinYcfXiXNao2mtc9gddpdUw3kOL/I1Cg8Cx3Y59tjCN/HNXlLx4zU/1YH2tcFAziaUiY2hdx1IkjfL+iCeEYFbegHNHzAwjKQQd8zx60An72/jHOu2r68dVcIWEu5IlpAaobBK4w4Jj6AKivQ1vWtO/cM4K+gLQAAIABJREFUjAnrShRh5QDAoQt2UVCIc+JJiQNgHEaPpKuuujKi5Sg1FBTP451QqABPocSrngvKMYVkKvSLA+HvVsxpiO6ALjNHmU7wA0OdOUD42KQzDihOc2u2kps9a6Yke3VKBUApeQOYes1a8e4cVHlwa3TTC3C7dX7l0B4gy0gJTwMu6mquWzci0sPYKuMPZZCb4ob1YOOgqGZBzDGbxX/ze/kwjLQBz3dTsC4wHOuwemFiuMDEaM12OCyY31RgqbQDLKwIHHLao6OhGK38an4TxE/wzNcR2dm+fepwSL0wX/Oyl79yD5pvkptYYbwTmWR+2fgciqRmsE7DuKFBRYF2GCojktvYQn2uO3MLZ6orGw5vR3u8DpGeRPfnUvY9vZo9zjrNOCUttZYJR2l3sCkdvCmFgUhe7Ivm2HZQsc8XeohDbziqbZXZzz1qj1OHcYCzM4ySYjR6fFN0bpYVg3MU81bv0A3YMNBbEzj0AcYGh/owqOcisejMrtcx+vt8TAdp6t29ta7qyY9/nI78niPzcJwzzNCxoRPKCIrATQO/cVL9nb0zHfBT059+fqAv8zqDBckYWPlamYGVGViZgZUZWJmB/5dmYOeOrMGKzYD9h9OKjWnn2mCGHczhs1UQYHHrNn318st129vdLnwBs+IIwgGiYEdhexEodyNZ11zd275cnuhxj33MBOSXPzhstAYUMH+8A9fQRR6As/vk/X2HT9YyUuy7Dn+z1bru6dme08iSaCCobVOYdfh02D8JEnUQJFN+vYyAEdji+N7YYddcc6323z87xXNfgDr/TP+VAN3Lbg2Qr0CZsJsJQreGjLx7Pi9rRkJMsE24uJhp6hk8mCVGDP+nnsmYQ9bKL/Tnsm5kssG7rxAASrBi82/4Ax0s5F0TmMng+/BLIxMiAXHIZbwjALI/R4m8TM2eQNkAUCtoNe/zzY+TdQDUi3dvRCOPH0yhg1cddCPwD+sQtmxnZ5rx7/8PO+ywEdBi7TowPePjoT9o4FogHWsZuAEs2hYw7r4mjbU6Kzfe0QQuA2IE6xobnz4kBBVD3uzzR/r+xDpFxsAv0EEhD1UuppPtemZmgmxZRsFYCvId79/KK3Yd6n+DPYDnTL5bpdeP3kLZxyHkpnxL/m2fdPiolJWr7BvfN8H+JDixb/3sBF8T+zCRB38xwUcaVqVviK5CN9gn6vpo4EvR4Crxu9jvRdCYzompQZ11F3pi+KIto4l15znssXiHIs300ipeo5jPpSTq5bNTj3Ev/7vrJXDG8OMJdlTmFViQf98zGVkj5jD8w2L2xnMMrHJDvyCbDiTWNzAq7u+jZEBTiF0BMok+KHvDBoQ46LouiBz1gBL8gOrNpEeXPBilxYK84IILgjV48MEHV7qCJ6pSWIrCO160AFm/x2CuFuXXB0vUjtuwYdQgpQDz2rWuCTQVL/b4Nm++Tvtu3Ggi6ajxkEpzEgaUZD+QfB8aFCDUgEz9wOy119yZ1IJM3RzPeaRuFRDJpsj0pf2GoIxIQaX/Ly5ui3SnrB2VB+l8RJM1I63VXRcdKecQ8DuySbsCBrSDAUAEgM0ITRpArgPhgLIcep2yHuzXqA+SAu+5ooaTlR6ASdLAXbfGIHjOla9fXlqOEgOMw79f3Ja1YSK6Psd2vP76Ldr/gE21+fI+1PLJdPY1Iy2GTejn7Om6k46M3/mII8ah3xW8D6Oe4to3PkZGfG8Aeo9MsmbMv+XX8tkjuSj+blhjZHie/XvL7TxjnP0fCqftef/co2TM9bwhyec6aw7WILIc17Q00hl2Sd0wZKVqaKLrujGEUctexkhAIQ+WTclTvy5A3VbXMdamsZ7QsTyvj5+D7mtf+1roOdf2RS/GHqruid3Ym9dV3Yj1e/SUIIxa3o93R9dTp/TMs87WmWee1ad/r/i32do/ctIDRnS/G6wEBJhf9EuPRI65KRlhbyAPGK2A1ul8zGU7hGOSjR1WvlZmYGUGVmZgZQZWZuD/pRlw/VczsihjAhCDfYSPA9DTbUocY1KmIY/MgBQFiFCfOkrFla+Gf3TuBz6gM8/c+2q/n3DCcTrh+OMH0AAgg601z3brgfJM9Z/Sfcnm6/Y5cgYw4jkyqSnTxaeMz7iuQBfsRYBp7Fn/voMYtlMZH8BEkl+yiVpmW06ZmhChdmdzYVN2TCGBGLMPyaZcG7YydlgP9EfpP5O8Guib9lsCF8mEzxr2AD3pl/idMkCezb5onJMgbX8GcwmBDMZbT+8NYKl8Kmx2fw7AjWf7Hk5BdkYp84IPha+PDHSMAdyglzPEPzORDbB1aj47Mbvx+dl3MV9mMa9eHan6Bmc77pD/TrY/wKhLFeCXMe6QraqjCtOxA4x+j06wQYa6b8/1g8XpOuEmMrVyj5GxWvVJ411gRRZQlrLjaxIcx5ZHRjvYlsDZ1JQt1roIa2QDsN40FAOU83ORQd4l5bdKKbYSc+gvgj6QuGJshVexj7lnz9id14XoSHy/XIvEa3rzxwA+aw4pV9Yxtw4q9triM31TWpAh9VLOL/IJxsNzyFINOW5EtO5TDf1RGRvolry/12Ah9VOVr/C8xuerZJ8vy5+z2XsH9SFgMQ89y32cG8Wo7qBxrnPKKD5f4g1JngME97/B8LgWHCJl2foi9yA+c5eTLu8En1L3ECjarlVLi9cPxiqbIRRIpUd6Av1hOikzQYCo3dnvh4d/H05vRaGGsEN5bzTuzgZz86qIolStOzpg9mimX7Z3xfNzY4wbNsQiIbQoeSbZk9OVCQozIwtZ2LsLPEXeAYoDOGx1tLi2LwrjdCQkNlyBdiwSGyUEs4r9GsSysjFg6Hfjftyfg2FaxAQiUfSzgEmxa+sQiMjcWnfwm4pOA9ZQ6DgPFm80s2RRQwVUBR196uCKYuV3AFWMZ1JiTluY5hQQtkclAX8y6mdgdOqsyvz0lK9cv7zvbNQv5wxgNYG47ILYwfUsvG1Qtkfd835EgvIe2YmP4uMcZF+++BK9aQ+mSbsUwAMecOIwijjokOMBMqblNBRM2lqzXf84nABdAaQAMdl3/iw1XQewWmxKQFpf4/kLCnwvkD6XLrs7gy9Y63O1CjvTGkPS4wpF2xjJpCWi8CPttdK/ZxqjRN3cqUsyhwLz1Q2nDqb2/deB0a5kp92S/+qHPt0LuYZ9NwzeOSY2h3es11yEbTynUhSpHcSBhCE/sw/LwO6H9xTAqrTNmrNzzrXDsveBqq5h5g684+AuFjTyDIAdhksZAQTtbpDO2w5w5LQ7G53FYGCV8wLDY936fVmGle8rM7AyAyszsDIDKzPw/8wMLC9tC8eVM3MmQNtL7lTaL7Y3dlR3xrHZurMOsWOQKux7VAOgBNLSvjrLZbnOPmevm/cTTjheDzjxhBkwiHfGPuvvjf2ZNlz6ptga+IDddgcEGC9eDEazvkbJlGKzdbZY2LeVWj18hCqv4Z/tF/U1pYzfZBcnENNtYIAi8AF8KMg13cbt/njaVAYoM6UbYHEeiPbnw1c2SchN56oLvb/bcbavGDhBMXBjDqv/CQ2W8lkJqtofdyNjQJFuPwJiDjCw/EHeCf+6g2/8O9fMz0g/2Z/ptuWsT5CkoZjzwin8d0Aegg6kxIMFRHmXkg8+68/hszHXCQjuyMzQql+dQKNrRC4G4Ep6vGvwOgsXcldfW4hN1HjtviL4Bf48Msvn50Ff8AH/PslUzvqa6kUjy6Ou7yA5mT05lTbpfgvvnn6YM6crG3CuBCKZbeyhYJPOMbG7/vFcJRa1NgHA8nPBj/oYmJMOCOYemq3/3vcb+6l/hn/n3yYyIH44+zOCVn6/8pW77vW1gdeVb4yfiQ8Z4676oaPZVKsHHWvYmkGBhdwAVK/ygTyP8jLIO9harmmW/+olc2DxBpGlSvI4p5O5JNvZH+skP/osISsdCI79X2BtzsnUaGpa9+moiLFXGVLYy2B0rA8Bwi5n43ONpOe/Uzu36/IIjC0uXh8Inbsi+4YZfZmYZN4M/p2jh9Q5AVRDKFlk/+yvaLxktmmrrTgUZbE9J2WQ9OME7FwnKJFlJgVhHjW2auNZiRLp6PVToFWzSeiYaCEwgElziK7w8tlTo4RceCvvavhSxZLnwSiUSt8ooOH8ze/muUDRxQFSgAeKeFLsCRxxgKKsQOX5XFf4jDWEIADpLMbLZkpwwekX2R0UoWEcqT1SGYzNFZHKPMz8+YHcr3FXQmoUJpAJhZ/Dh3fxGNiYfYOyLlzPJumsWlIe2JgolxDkAjziUBmdZnMTdxDO1/WujGx+R05TuZOane/dAXzq/HpOHFAI1msd9G95y9t04UUXTTv1O/wvN7HqAFzOCdHZAoyraLT3Rcx9BTFYRx+oRHT9bv59KjLXxFrQtigJ4U58WYu4GyE0tvFzMzKcf/ezYD7OGyDMPZH4/nfWjCZDjJFpZc/1lIuxd+vZM5HMOXCT1HAORxpsUfya/cChwPN5Zwy+MY4aGEAezNJ4TisoH2vUU9Fb7T3/DcO0Ox28F3M6bxj4GT6c/PeeWsW9UO6wwfl9f6c+9+yZCy68UKed9qbvsCTf9OPMVDWoGjrVoDrlaspxQ3bCgYMdTCpcq5WLHokzp7GK0asEi+I8q2ZXBO44p4IRsGb9TQ965YqVGViZgZUZWJmBlRn4TzYD9i0W1habrs5RfD/sK/uJ9hcBYJgCSA84sf49abgwVHtqr+s3HnjggY0FmKnV2AEGV/fGQPApJz9Od7rTnYbNDEDag9vYXTjy+becqQ7e+O/U7fS7+396dQCGRBp7lbHrNixgAynI2K/4px1g9HPx6ZN1N4Hnaf9MAFf3Txk/9n1nt3X7tvvC2N1mUJpMBBAb/SLsT5YfSgZh1n5MFiqN+hLQ0bCBg6yzc4eWozndBJ4m4zbBNOSTsfhny9uoUdmycFkH7HHsQurk4jMARtP8x/eex0R6WYHIxi1sY+yHAhx9T+ai4wzsHz8DnIHxAT7551xPg4HUfJzKISwvJ4CaBCbmZyJW9HJwrClkN0BfPjdfyxPMJ4DW8kWN3iC3fiZAb/o9SSDrbGH2BvY4YK/LPTBPnW3oMQYQ6+zDAEobS7FKwIENsG8SwM/msLxDxwu6jwvAaaCvl3IDd+ngLOsdDFGTEJezBEDXe/hzyJvHFJiQS6EUnpI9azJ1HVAV4BIwHoyGhnhgLPi/HXQPUttcCYiUvZQP9Efs3fqZfczY2TP+GQwHf7X7qv6dx2B8MMlyGyLw0X1vPk/ggUxD9FAHKDux0ONEBjux0CRKgm6sU6zLjmRHM1fpF2Z9Vd/X43PdVQeewKD6vMJUj2adVd99wqgSc4K0xRkHuEv/hPBTKQXQHe4eCYKt6o3CAiPsRHgQyj4BTCAb1QsRgN/oKJnLB0Ax1cBLgBPhRxEhPPGhiNQljbsLV1zLpLa0357Wzr+5L5sZliLClEKWgBMKjfdl4T0UgEQWqYPSoXhrIWIeWqOCedA0nzFLffe9Kb4d/64GWP2w9r+tNKZaM6nI/AVjNCNEU7dd0gtiLSqSERulNcIaVG2K88fBU5GmXVNzp3lDgDXt4F8onIosojhgh4VSr3SW2MDU1yg5YT2GglVuYn8mZLY61HLYMP8GRgDcafKUB18GDVAMjjC5vEJ04itwenXV+eWarkT2dLT8xBOOl1l8zC+ySXCCeUKp9egM4Gl0e6x6Ksgwe1e1xgtrnMo+7dEuy/PAfzcEMLQ70B77voCuAaS2zoljzK3JD+xTlD37tQOcQ15bLSdH9BgDhg/7DkCTeyG7fEfvdQOGe7BfOZBocsO9qBOG/MfeK1Y5n0U/cRhPQHcqfQ489vd8fVZ0KWBvNxbn52kesOWdOGAYk3//hjeeJjet2pu+3KTKzaowVvt5go7vzgGpRj2NDtmPEhF1LvQI6jASKnsAhyIDTFMwBVleqbG6N0nIylhWZmBlBlZmYGUGvlMz4CYgZPHBRAOU8TkNONczvUgnB2DCBusBa2w6/470f1iUky/q2pnJ9gMsedMZf66L9iDJYXfzfqc73lGnnPL4GeCoO/DYpt2OTeAlMxA7aQlbed52y3T47WEbZVmGTFnFf+oEGvyE3pMB34vrIQdAksFODb8+/N/pTSc72ISU7FjOV/f5ei1O/71nNqbdajt9ahIzA0BXY+P08+3vZbYlAIjJVzatx++GzU+juLT3FhedaVl+YpW3ix4i5fsAjEy+5QQ2AjBjl/sdOjt29jMTSxHgGp8XzCDXJwFiA1DsC8Bo748AxqpHSffv0kdLe7TjKQB2fk/IQgbOPObYR+vXx/1WFaDrZwFGkQ7efRP8Et8XnARciGfNZnVNTVwByjp+gj+Dn5MAlUtLbpgBuvAPwZEShHOm7cIAsTwOsAI6uU/+21RXtwdnxnsUWcIBgvhMa5gMOI3/nHI6yUz35+JvldreCWc9GGFCl9+7+7Tsfz+LdUUPQgQMHKdKAbCfBgAMmbDYklFSc+PGmbqpgXtUljk+KbjFLFCZtXvxF1kvSlBSLhN57PMCnjS7npkhzvXZ5ySJW+gtsIjAV5p/3vVnxxC4f2eAI5t8JsYPma7mNbGlxAQB/NMHTEIS8+BndWb5zD0pS9mayZlMZmIk/iLvhex0nzrGbv1lYNV/AE3vCqNPoK/pzB4A1w4OhKIuII4IB4qlO7R0xOyKIhWGU7jXBCBBRIONDVtp3M+U3+p8idLm0JpHwTsgjBDwztSA6CzFCXjLA4tN7c9Qb3YITWOldQMh3q1AVcA+lC0gFsoqGGZ1QLJBfGANsKs6tKKEOVAGAFPFikPprc26OPHOdQB7w8502i32HFEWQCLWPus/bs9urJWunAdMCm2+51QEeYBLLd2cKMYMINLYhBhHngMfCsFWboXK+wZkk3g+rr326oj0GEAjArdz19TBNg7LYNq65mcyODuQtW69u8RVAeiIrG0dGxH5cQTYhx/RXr8fc+51ffFLXvadsmVv8JxjKQfQqPwYVaEEi67f6fHIair17EHLgdqDEzuiYDppGqu0JjpR3rCDYwcbOwiJIu+D5n49GNEVf2eijmdXihP7CR3Ac4feoON2/97KHjAvRJTiPhW5mgzErDXDPTn40Gu5p9bOHPBdbw0DsqzPfnDG81vn3XrITPQcvdpB0vhdpSt0Jib3Yp54Bw5/3pd14L26Id3n1H/fG5kfoxlEGUHDOK2ASA/KjHTDYtBw4I6O1nRHpslZsVbj8CvHAZ0bbIkyummIR+DN39csbNhj+37lwSszsDIDKzOwMgMrM7CnZsDAqgkL83YGhI8OqjDGyKIzONfKQgFWdR/K9haOKj6ku5GbtZr+nX2YKbvOZ7f9plf95m/tqem40ee6JIDLdk3Az9TgGPsr5qoababfk0BhJ/Jgx5HG2zMzAaPSNk77dSLSVLf5Itzg14T93BoC428Nv6+RH7D708ac0mtXr0nGVtqgE9AX/nsBVgCzvX8KPtxku2Y6PwxWfOTw1Uinj7qI0rat2S8DphhcIN53Aqvzs9GEOcg6bjideALviu2YIF92Qo85L/AKmcTv7TY2dj/AzeSjpt/E37kvz/TfLMsHHHDgIH10XxeGJvfFz+k+sIF3z40/1+tWumCfy/wNrKCAVV/r/eH3WLfODMIEfDw32VU9WZMd9PNzwW3wY0IGi8XMvu1AnT/TwWdYksij5W3rli3hb+67335aWjQTMH1wwEX8F78D2aMpD0WyK9JJAFhV7gtQPO391YNlzaZk/fg51yfZmvPj9xgHSSM+MJFz+h4OGY4G2/n37vuy/sZNAj+aaxre/Uo/oY9h8jmq1F2bU4Bgj57MUzJDeQb62GMIgNsgffnBfY4TJJ10Efql66QBRheDG/+UYFmXUeaWve37xBpGNnGW+oj+Nm1vxbxV7eYuTz3wAo4xMjYLDwDkdbCAvjk3wASKXe9rYzyR6ZhBK3Ag9ifPCRkqMJz9NT8nPJt37WvIuqArYkzLS1sCWLWSIs23Rx+4AYvAZvWksFH9t0Cso2mV082zzggpx76/IxBsKMCI+YhTRCkiMpUlBfJl3Igpa3zm/O6KcUaacyH0vbYegsRLAobS7S+UcOsmzvvlrxPpRtER4fA1AMko5hngpaJp46St+5OuyybqQtuBHeafDWaA2XOwYcM+8VzXxVhYuz4AUxQDm8k/U64hhTaLe3OIIoD9YIuo2T77jOFyTwBHDt8Efv3ulGpIun+osmIcWslQExN6NffrSH+oq1JIaRQkVd3PBLjigBx1WOc61KciyxoyHAKhsOrAyEPB65fRTd4ZBbi0lKkQKZuAKHkvzyFrYmCVmsJeOxcEd4TIn/H/bmK1J2s8Pfc5z5qRUw4xImq9idUIaLRugKtWZ1SpH2jsefY531FcGFpDaEpxT4ZSRsx8cLOnMP74bPxcLOluSCGju6qouasP9zXy5/m5BxMwCHvax1C0LcWBz1NKA+MN0LIfnv2wiD3WarMiM6STj/tWx0iMNPRHjLWlqAOM8jneKZQ43exrP/l31JnugajxziXD3cjz2KcDfmLB9t+z5h7b+99/ZgCre9vX4x/3WB1++O1HvWn0QqQUVfoMYCtyxDtaX3aZhM3PXPO3uL45GRglGKj9OuR37boNUUrmyCOP3Num7GYdz+c//3nd5S53uVnvuXKzlRlgBr7whS/oqKOOWpmQlRm42WbAjR8dDN9///1vtnuu3Ei68sor9Xu/93v6qZ/6KWnX8siGw/caoJz9wVWrRj1+HNMe1O3/xn9ijrkee8b2iUtSuQGKm3lGXU73R+i24MKCzv/S+Tp9D/Y9uDEZcQmj446732BWLlWaetoyWWIr3zmbLs3b3UmASLAOGwfflq7pQXSKQHH6OlG+qzIfey8QnjWfoYit6O+ADdhFE3hqktPS8LUpD5f+gvtVGABLf4v3ILMRPzD8d7Mnq8EtNujEGjPQNKXZYsu5/uLOInsgL2nHGWRMzAKwJP3dJNikD+jSAgZMJ9ANvzEBWYNQCYLh80PmAhBGtrsfCWHFc2I27JYt1webLa9JAk4ySKu5VpE5/E62H2nU0+e7v0ew9IrIwXf2hr8vb1/Wevcj2blDziocftuqXQlark9wjvmyr9/Zdv69n006dPcN8Ndv7LPsX/xlgH5AbxilNDyzDIZ/v7Cga665JvSzAyTJWs0O98g2YBu4RspQpazPlfXyc5Ct6AsTzZImXwv/E3/dP89nygLw0bitl1brWW9+1/TrJnxgAqPTL4WIl7ors0H9Xl02kaXJX8lSDdls3JhEEtXY4wQGuHesSb1jPKcwO3xE/BVrjA6u4lsGs3xVEotY8xFUWG0CVdZ3nvRQ6RSXQlxaGr/nfZGRzmxmjhN8RidMvnzIedWBpayd3x3cYj5LwbrGoDw+H759BzldEpR3Rs7xAf0+SYzJLG7LnN/Tv1uqMhIDO1q/fhDuaHqW5f12zJSPI/uboM6EjxhzMzkwsbtVS4tbdply7Q3tU4BaHPMv0enOCAxAA2kGAcwaDFxO5xbhADAEaEGxBlhZXR+zePFibCYiMqY8ezL8gqR6Ao5woAGqkP4OlRlH2p+3cuELlqN/RlHk7zaMGolMGgXF+SxRrnC+m8JEMVuIuxJkEw0ApdhS/j1COOj5LbrYwRFfl0Wts6FSL2VAZCSQ/WrQw5p0YDnrA2bkjg1K06D5tRxgUStoDHg5pWdXNQaD36U4AbwpvN2jsQDokxAa9HFdnKlTW8x5MXPH9QU2McZ8p6lGCAXNvS6dUdrXCxAta5lk/RKAtFTOCaYjo54nR1uo04Gh52uzcPouXeialKefscfsbpcCOOkBJ2ZqhNm5rGsp9DhYqis979uVEYcS64pCC7ls3faQZ75jhPQGZBxeU/fKVQFE+3kGo70uRKboOMrhkcB9NdUqA3LBB4xS+XVAtKfex/jb+82DiRwO7IFhPJR8+ecO8o9Daa4matynVpk9HJ+tkiOMCYO1g3c8M8ZQe6kDq/0QI1raD3T+PiNkNf6+j/g7hyTrDdM2Ip3FMPC8sXauq3rGGX++x2T4xh5sUPWIOx8xGs8NI7vYv3HoVUCmy0CfB+S1LIg4eDtjf6xTA7M7SN7HhpzEuq9Zq2OPPVbnnnvuXjdvN+eAXCPOOu4/49c1F0tevos3S0ffW/qhe0j7tFTH/4zvvLe9093udjedd955e9uwVsbzXTwDL3/5y3XPe95TD3nIQ76L32LvG7pB1cMOOyyA1eWlLTM15nzORs06Z3dV1hA2KYBP2GawVVuWFfZoD9gPu6aatPgaM/02HXhg+JTuE7FoH9NOcPUN8OfPPOvsPUp0uLFVe86zf22G1YZtRkMlfrZPA1t36odgH3qq24+Ni2077KKyn7GlnYIbmZ8VeMcH7cCOPwuYh//M+s0D3vm8LLvHMyZbeGrOzPh6Ki7XwcTtY/fzICBgY9mGxcdgXDwXUlJiCPmOaZMloAbhAl/I904yVWZuUpeStYr7rDHmYN96Yvzi48+vKT6o/+40e4PYLlHAmNMvz3T+8BXXTtl+/luCPNXzouxxwFUIHNjq3RftPgx+m8fWyRkmorgZVcxHNPHKxs0z9WY7K7ORMrinx+L5oiQeLF4Tp3h37t9BtQGm0cjH71rzCcDoz5llaJDsgE0HVqp4lhsALyBQA76T87h9st3LV+x9aSZQPPugzDdKD1++BQ3wCy677DIdsGmT9qtmyxA3uBYsYeyRGgtzS6kN8AT2YsrMzpm6yKwVawzpyXhOfy7Z1524x/jxsfEJ0a3oj3l8bfg/xfRkjekbAaANuzQDDFXbtdbO4KCDHaE3av90XIasaPZ0EC0hIu00DpZ+Gr71LGibf2MtkfHuP3f/HEyr++lxbWBwBpyzNAo6oO9xxp7PMAie7xnnTzF7qdGKPDF/mQ05lRbwOLIO8sQ4Hr57JKem3o0527lzaZd/cGTQQKiFnzokCKsAnje8AAAgAElEQVR/t99++4UgGDShARQRC99wAlFdv3JiBM4rdoSECBabbyzAmuxSGIrILNqtWwc40zd4V7ig4CDVXaEToQGsHZTvVvfRY9y2LWnzwYQdKadJlfcXB1NGpDLVgK7zXfARiEiBKWZlHCLVCAoA2PdEKVvAqInC83udolywqQOiP0sRXm/UUFDuAljzRhHpXjvH/wa8tNT3zYLhE8JJZ+36DmCGUo3JWCUtbtsaz8wI4ZRSgUwg5BgMHAQcXH6fOKhXr9aW668PY6l3fvR9Q3aqVmVE01xXZGnbDSKVsR5V+6SD5XkIJ3iXUS6NSB2bCGCVa5Odul/WySjwHeVI4Xzf842nnb7H6lK6/uTPnnrKkEvmnzlH0QLEEynyIckh3//WgU4OCYC52GelBGOOAb+r5EBXhhjLKJcOyIZclZywd5ENyyOHxWqXhFg1NSKD3c47+Tt7LAIaBSz3gvsdEEZu0S8dRO9gPikoHKbjsNxNsXn2D8/EGACEHUZPaXgUbj8Y+B2R09GYiVqgzWiMsbRCVz2yh070965rOyAISN3n5c1vfssebcI2b7j6Z6fQOWDAu3DgUt7C8xf7tjlV8/o5wONicsR8N4ZLzCHBr2KrIl/9UOXA9b0i6FbRzDUL61aA1d0t3HfJ75avkt7xVulTl0ub/106+1Lp/3+l9Kj7jB6m3yVv8t09zBVg9bt7/fbG0a8Aq7fMqswDqwCpgBD4aQF4VkORBJYyg9HnLw45n8WxB1S1XWn/B+YfYE1mQCZbyuxIAwCAcfgZnP/OvDnrrLNvmUn4Fu964gnH6fgTjsuGTI30QHbkBIxMTjn2ICQYQAXs0dFkqsg5sDBhZq2r+pUQXnp2JiUFAL+x5bHXvQ5kdnaQgLqdZBjmepjw42y/1QPAy3U3cFGMyeo07mvtV3nN+IIwBPhn2cGuxRan3waAGX6vn2l5wLbHrmWO8TNgA8OGxOcJvGLdOjmDsfur2P4AwR109LMoeZE4g32UBGRtr2aJwKz9muPO7FLu5fXZvHlLBAl6XVreYYBHDQTG3kUmmB/IL/6s38XEOANM+MsEHzxOiGTU5cSmZa8m4JvYAvsu5LKyQP07fPb+b/Z4t9WZr+7vsPfx3wyIxxy1Pif+W6S3V7mH9Ff8Pkmi8jyw7/3OYCj+nFnD27YtDkwg13VplMVg7HzeY/Pn/d2gbviDBc7jv3Y/in3nUgw9WJQ4kpnPCRIic061J6s7fLNR33VipaefPn0Gv70HNWIua+7BZUZpjWq2zV7qGNpgaxb+FD5uyWhvkOffWR+k32kANWV1ehcHTVL/eu54J8/VNVdfPQD4vo4TkJ0NwsEVmCPkwuPtemwwnYMFb1lOpvIAOAs7C7wAFmuxxHPOEi8gA3H4iVU6Y2AHURN66lsE/sB9I0BTWfCMaXFb4qHoyNyvE0GPd6KBHWdW1FjFOe+HJcKFwCBUqcAT+ETIoXX7856YrVuzQDOCikIEXNwdep2b2fVbshh2B0B9H5QIQBkgBeMMQWmd7ftisvl5LvcCUc+J3xXRUUds/HMqxIr6GJQrNh/CDVjBc/oByHh9f8YVm6RAE4OEKItQUOvW6eIvf1kHH3xwKfw0Jmbrz2Q0rG++PoZxuNCRrgRzbPjWORuDxpukAw2AO6Fo6frZuuhNoEXwlwetvCsX/xvhRCl6bAGC1cHqf5shzDpcv2VLgPXexMOoKvZgrEPV1EhDbUofYM7dXdSgIV8dWAf0zjEmmDsrT1P6NHLnmrS8U1e8I2KzatUeT6N+/vOeM+ZvAFAFXiJzzDfrHWtDw7KarLH357qp+54oHkB+5mTstZpzagmjZFlX9j9yAIDP+gD+uZ4o95wCLBmY6OMdn6uDBVmpxZpJc2AMKL4+dhR+3LsSrsYYy1gZwGSrDcbvvI8JnDC+UUi79k0tzpSaX0zpCuWNelHzz50fb/zc1qYJ+ah11XVh10Pzugk5ee9736cPfPBD41Z7wz9cV9Vs1Q6goz8xtNHf8+9IyhFR05gvH86V9tI/1wMB80A3egvDEobxqDG1AqzuDaLyLY/hmkukL14k3fkHpA3bpVc9Wrr8wdKrflnad4W1+i3P63/0gyvA6n90xlauv6kZWAFWb2qGvrW/d2B1cdvmkTXnuwFWRMaiG/LMlTOiZFIPpAcQVA58ZuIlq2kEOE1c2bYt/EdsowQLVgdjNfycAio7wcW+0vve9/4o07U3fZ1wwnE64fhsNsv/ndlocM4p7LY1otdG+Uj4evNkhWEzVxp82CpBNpjS4rHz+M4cD9un1gn7kOs83/4adu4AgydgGH8qsiALYOC+GZwGdJyYjqx/pPwWSAPICbA321hpKsvn6yhRiN1nYM7p5Mkem8A31n0iB9m/TWAOwAnwL++V6crYmYPoUT4A65UpwcmwBeg3TrF23dosS1jAj2XUbNoE1LIWLQH7tOEzE4/14P7z4GMncWHL4qf39WHc6TMUC6/kApwEX3cQaooQA+CLn4TvBmsVHwlZiGd5rxaQSOasPw8mlH79uoH7mAARAFXV3cyAinGNbA7FutA0jflP8sQOrXE5gBxg+EDReKvGP72f2cqZ1WscCkAMnKb7lUGWItutMiJhijJPyANrwt5wcCH0W2Ud57AS8GXfBKGt7EjkrfudvF+ub46F+SPYNANuUzqx/L8OYrLvQ4baHIVubMBr+FP+XdWYRfbIuM4xGe9IEtpE0PG/s9lX1xPMB+/Cz8hsgpoGHlOPELxh7B0bG3hWkdjQf/i8gyxVATaCMMhNMkpT/5k9fvnll+nQww4b7FXjRpaJqCsceicDQawZZw736P7yCHSsmsr0IWMj46AytoP85zrUTcdHjdU42IoqzodjAxfq7YcAnvZoQE5iKpJQkMFy3J5FqdevHwVmAWniAKhFx4mdwM4E69gIEfUxG7JYnwBzjBWlxEZgkYg6+TkWJg5fT24HdHlfjAM3NfrqV74SAJ//9/1dL8PfATC7Uuzg3HS4VTc9ar9WHVK/E4eA75GpBNmd0P/2GBzRc6F2Cyz1ILpAO23Bgub35bCNjd5S20HLUToDpCgwLQBTWK31udwYdbg4cuGObqV0egMd5jflwgBnHRowwooxhyKOeat58HiRIX8+N28WymYjo8hpDjZAjzICWAM3mxrFuw3kl/zV7s9Dq57BZs8oR3Z24zncjy6nAPkeV48yElm5YbRqtV7y0pfvMRvO7D7XceqgGuvd5ZW9mWw9z3vWAfHXjHETUdYMaiBTRLYB5/179lMwoKt8hcfga33dSO2YS8OIMbWSBRgI/g6gDsOBQ7yzUDm8+oRzSMSYS8lN+qRdWSkRvYzIOAiK0dzTcJD1MY5qQMVc40AwT/26YYw1I4TDL8bWmll1wzcMxHIaUPzdYJ0PNLHGvG8PuAAE9kMbPX3xJZfqtNNO32Nyu7sHG1Q95eTHD8eDMyKCTuVozICjFdUnMLQ7XRH6uZy2UbJhNcG3jFz2Gt2hFyrtpbOHMQBT791ypQBoyBA63/bIbiaqX+MLijBxs6/ld0MpgPIBY6LC5t/dfNnWab/v3Y39hzc8TTr/B6XnPk5at7sbtM/uXJI2L0n77dvqg9TfW7brbtdiZt1uZLVGdZG5Me/u8qjltCht3ikdsHH3736zC8XNeMNvC1j1+VWLeqPz3q5Ju2Bur+yQrrhC2nCQtF/GUOvcu2GvwVtyn32jKXXZxXjNb1W+b+Tm7km6dUmyeX5T+iP00Pxc7ua+/xHZ9cc9hqUd0oYNNz2Gb1bsbhRY3c34dyc3Q58EcDCy17/Zx/+nvW6esQpg4DMX+w+bJ8S19anA1gak8N9HyTKDJdE8NrPN5u0Y7KFwnoPB5HtnwBRwJc/kNSPA7J9db/XCCy/aq9bjlJMfq9vf/rAEkKsGavqp2d9hAAzlg+PDAiDAOgtnv9531s5N1iF+NtfDVgX4ivtWtg8gJwDZjG1Lpl6B4PYPWWP6m3iCo3t6K421s94H/xTShp+B/x77v1L3b0D4KJLDeMdiEgbgUuBlvmc2vsL/xUefgI88IAxYb1/OmqU0p+k2NQ2re3ZpHxtCFDJXpBX8KO6zamcSUNZEaYAEqRJYSjKYv5iP5eUkF3WfDUwBHANf2Z8bmVOUE6NPRmEokUE5CARTPVLG61mwv49vQMYl8pYYR5Z5cGOpUW+0Sg7C5qUO5iz7MRmCsAsBuEkvR090fCJLd7kGZZVxKN8LPyjmvjEW3Yh7NKGtLF3A09HAKYBd19O9IfkOcIw17UDeYEf33iONCAdol+Uepqj7DJZVjFXW2eB29+l6oASfLPd7MoT9jGAKV03d7s+GrmylJYePU9mj4CQEJHrZh9CLDZR1oCrLGE7sXN97qqmbQQPGvnpN1irm565MO57Qy8yFjFcZQQPnDnwE0YXM7eb7dl8OPxZ9hJ/b5QDftZ8z1157beBl7C9f49/tt9/GkeWMfANWw5Y2gdK12P0sY0Im5mH+hy/fCGiu4UogL/XV1KSuY47sd86nVctLW6PGakwkHZOLVnv95s2j8HFsKi9qob8sNALAgADKiEqkksxamhZmgMyFBSvIija1SGdvaATjCOXfkXiej/Ie46h6rEx4V44B/hbtHcWIEEYN0xIM3sU1PjjkZthxTWH2iA73BOBC2aCQOFh5pr9buKk10unuPZIWAMM6I+9ZBNzzAujVr2PcpPkDsA72KSm0ZdSMjVT1IWzFj7o+dcgBGkVtkNokKAQE3gYCqT8UKO8C6vcca1jerQ1Z5qnT9DksUTIdCE3wzGC3QcFkOSaFPQ9bat5kDZ4sJt4Ve2e+8WwO5VBwLV29GzsoReaTd9vTEfLnPPuZM2PG8Ip9Ft3wpvQQGxg+ILL+0uw+iPdqKSjjYC7wHVC5y9pQsGUYAnxyiHltelRrGCJlPHIQQP3H+GBf8yz217yeCcOp1XCZBynHXiyAl0heL8rPPgzDqEpOwKrlupDH6ooJyNb3+aQr0tDDWMyo62T8xVjrsBylAyoSG8Bf6V6vQwduu15Ff2AwDN1W+9l/BwRHvueNwz1ZwqIf0P3fJz/+cTK4yvwOnV7R5YkRMKFfXU565DGCBd7Lte7IpZkhjsCGPogIaTaHQO5C3mAGl0EPC9nPipSYdRtukVIAy5ulL35W+vgnpauWpUPvJj3wOGn/zOKJr+XrpC98Qfr0v0jXrpOOvLt0r++TDtp4Y7P6rf9+bwdWd14nfezj0r99Qbp6STrqROmB3zcLMG7fLH3y49Ln/13avFG6x12ku91dOqDmdOlS6WWvlB70TOn+h37judp8iXT2h6XVh0rHHCr92yekz18iudmowacN+0hxGi1IBx8q3eX7pCNuJ62JDS9dcbH0+c9In/iSLTZpn43SOtvqu6SlRWnronSH46UfO1g646+lrWEY5/vYdApwz9fvTFDxtkdLP3QH6Zx/kQ69h3S/u0vrbwIY/tal4eb/5LcDrG6+WPrXz+a6Lu0jHfdj0jGHzY5xy2XSxz4t/fsXpQ23l44+WjrmaGltzdHyhdLj/rv0o78u/fzxVQZip3TlpdJnPiGdd5Fk62HTIdJRd5HucbS0oe3Fm39GZu+4c4v0qU9Knz9PumKrdMf7SA++T8lMXbprq/TpT0j/9m/SlWukux4lHXMv6aAp2/YGw9yxTfrY2dLX9pWO2F/6yvnSeRcbIZH2swybOLfTNqm0tCwd9TDph9dKH/+Y9O9flrbtkPY9QFoouV7eJm1Zlu58jHT890v/8FfSFYu5JyyuIbsEigrgXLuPdM/7SlecJ+33/dJxd7t5ynDcGLC69XLpnA9JX7w0e5tvuJ10r3tJ9zxyeu62r0vnnCl98TJp1UHS/U6S7n7Id1/A4paQyw6s7tixOEN0ISsRO6qz2LCrGRMAjs9n2yYw6AiedhDBn+Hc9r/d+ObAAw8K2xVfIQC2Zpf5umQO7dILX/iSW2Iqvq17PuuZTx9MKfuakfHn5jzNz7K9aFvQtrEbd9mPcYOiaOq8dl30ILEtkuwv0tDNKsvapJ31Nj+Hg3Rh+2guM7Db2oBx+HhpK2VJJFhn2JlZJi5rMVJmIPb7qlWDMITvG7KBjV0zGY2VNm4cfTqodVgdvUZqu21xj5GSTOkPb8jU7Hpv/EYAZgDknOcMlLiURNqBWRbP/mKCPJ7TLBk3EcfSXmS+E/BxvVbXdK0GqTt3aWv1k9hv0wExxgSI1geDNO5dpI70GUofVvAB4NS/Zb/0fYIP6r+Bv8Bs9s+AUumju3lVMvM6yYR7zPjTZt+Wr4vf1LNjPR78O/znPkb/jizGWJdqQARW4HEFmFcNxmmKDWlsHxtA0aA4mYYu65DzQz3LDJ5Q3gC/AL8UH4uxdQKQn+nmYa6Bm2tpwDBr8AJo4u+OJs9O81+yf+xU+IlYFKzLqt8JoNoZucwzOEjvM4I+8zq55ISv8f9uYucmfOEbly5E103A5gQow1gewF8rZzaCSi2jcd4vj30wygKkf9oBZ3oS9ZKPvfQae9lALnoeBjn+veef/ZlZpm5Wdm00HWQ/9nMAbAKZQmfwcyfiAbR6zWi6Po8xIeOdUOamd8bLDJy6Qdj69RvGfs/x5p7yWMiMxe+M7x3gX8gs/VznxDKjaXtloOcZNvWEifrQbl5l4aE5VAcPmIwASxr7cAJHk1XaP9OBrHjhegEzWUHF2UTeXKm4p9R/FFF/dhyaMGNhvBarkrH1tE/QcxSNr5mJjLYmNhOIlAdWBy2IKPZ3QlBQhAgZDLgOIPaSCVzvz/szXQh65A2l0aNDFnS6rAEAdkAZhRYCSqOWFk1CANLKXTWa78TmDwAy6c5Rw2ghG3MBXMD26sBTKIBipFoh5fpPUajO7sT44b0AhncpUyV6tIaNS0dL5i8ApSYnrEdn6KLgWU/PE3Lj30GH76BYGv1Z+LhHifth0jc/xgnr5a7q55z7gW/L4Pp2PnzqKSfL9VYZI+/W5TgVvJVpRksdSbKBgOEV+9rzU3PAvbrM82/2ed/vKFf2TRyiLQqI3Ps7BhxMwti7ta7IM4cLBwqF0DnsMRA6AM9n+tiRX4BJ1holHA2lmnKMMh31O/by/D14b9ZsjLWiXMwp9w3Zr6jjOGD63iojlHEzH/19WFPmkYNzrPlcCYf5g5Xn+7vT5Pa2OmTRrOqIOw29SxqXx9uzD0rIU3+VcQEYij4CGB37t8Bs67fsEJtnDcBr0sEy6o5xEwZdMYf7PsrI8vpbBFjdvkX68helj7xLevbzpOu/T3rF/5Iee/8JDNp+vXTRhdK7XiD90aL02y+V7n2UdEBWVLlZv/Z6YHWL9NnPSGe+XXr1H0o77yH92dukkw6ZpmHHFulzH5N+9yXS1cdKz3uUdOT3SPstSLu2SG/9XWndA6WH3Wea491N4uYLpde/UTr4OOm/HS9tv0L6zD9Kj32KdM0G6ZdfJB1zUDTM1pc+If3T2dLSraWf+WXpST8mLeySrvqKdMGnpCc9QvrcYdKT/qd0f4OBu6Rt10j/+Gbpsh+X3nQP6aRflR7xc9L3HCTtuFh6+rOkO/0X6b8/WjpwtfS5M6V/2Sm98lXSwV+W/vQ06YiflH762G/8HjergHybN/t2gNUtX5HO+zfpHa+Tfv+vpLueKr39NdJhDVDc9jXp4x+UXvFK6e6nSo97kPQ9t5P++V3SJxelR99b+okHST/xaukHt0mfWpCe8ihp8Ws5v6f8vHTxOukpr5ZOPk66y52kdXlkfke+dm6V/v0L0kfenev8tcOl//Xn0k/eZXr8rkXpC5+R3vx70oc3Ss/5RemY75M23Riwuiz9/W9L/3pb6ZSHS2uvkb74MennHyd9/b7Sc39euuP+Caxu/qr0F38grXqxdMb9pE+dmXL4gfOlF54u3WNjMnu3b5XOebt02R2klz9BesQjpGN/QfqhwyVdJb30+dJla6WnvUw6eoN09RelN5wmPelvpQdulV73eumuT5JOvte3D67eGLC6eIX0gfdJr3qB9M7PSae+VnrWQ6WjD5+euXiN9O4/kZ7/+9IDnyH94iOlow6+mYDVndIXPi0dcY/Ar7/rvuYZqz57O8jmF8LB73Y/4BV2H+yl6669Nmx+/E2yz8ZZD9Oq9cDIgPXUEGXeVoTwEef+mtU655xzdeaZe1e91eOOvZ8e8IATip1q23MqQYZPx9yGrRo2ZRIges1G2F5hD3otKlt0kFSqwS7gBDasgUPS1Lk/NiVgC8Qi1sLZlC6Nt2NnAkPdT/Kc27+2P8da4gv4/lMGIKUKsq4idjt+H2sZfhtszqqxiB2e4FT6mVP6/9SAK/yaAm67nwHRYYDKlDGsEngmTjEHjNfPdMAAgBWfhe8GVrw0nnt/dnkxe7OsWZs9JJa3J2hrALeXSExfdqHqr6a/2QFB34syCb0uJ34DfowBdwNyHqfvj38XPh7Nx2suINbgE3cGJYoI2eNnnjOuLaxknvzkSfj6lVcG88/X0pEdAHF3649fQ+o6/lIHxtgD6WtlFrQxin5NrnE2VbINhY+EvLDu+Iqho0KHTLpqAo6TmNWDPb6+4zz4UMPHdckDd5ivUg89Q7D7yhOWlLIC9gM4i3/B3KMz0WcDKynfeX6N+Hn4O2SbzvnUlrPwp9ZODczD764Ue3wumnMHHlD9S2IvLy/HozxHEI3IfPYc817ge97HS4vLuuiii/S9Rx01EbyKVd/xLvYrz7bcJFC5Nnw98ASyCUd5NjKuo/zCVLN1yYENy0xlhjI3fp8RzIrP5h7inTp24nfte4V1Akj3tQQwIGBZlwDYBxt6187lXRE5G7UKUtn4q6cg+GcGgpJhUDloClovxYSw+UMhmyVXETYmzTU0XEGjv1xXyLwoG91C4CZaXjTX7IABC6BmsNLjQWjZoKShcL+JFjxbm8VpnoNRVhLL4ZebPNmPKKKeQoGARwTODZ1cL8f1QEp5OirnJlweE8rT9/PiuSmYC0sz5xHlKQHkIMriuWsGYg9g3BVJV1bemJ4rHxCArgZAiaBRjzQVRja/chfoQw45VPsfsGnUJvTfGUOnnlPQuEeMbdBs27olFA6bzmvTqfs+qA866KBKicnaOZEG5AOvxjcA9GZghWGxsJCHajGrAUO4nmgmCoD1ATDh98gxEboepWDDD8CvIhLjgKY+aYFl/uzLXv7KPWYsH3/8cXrAiSfE8zsoR3RnCmR0+XUdHBdazygwBg4pBRwAsbcr0kWNG+aSfc8csz8w0Px335fIOAfGOEhbQzjSTeIwK6DT/2Y/MIb5yFc/PHk+n0NncI+x9qWofc8oM9CY8v0d+ufZP+iGrqgD8C857c8gEkqAgvfmHUdayG5KA3THJQyHYrLOG4A9QMDYJ2Mh15uxeV0uuujLkSa3N325nMWJJ54wOrN21juHPTo0HLNWH5kIPnM9zziPdQoDOoMKBFcuu/RS3eY2twk9PepeuS74li2hd6dGVQuhw8NQrEZ+txSwypo43fy37iv92qelO/+Y9LY/ku5z+9kV+9JrpaeeL731ldItQFaNh+3twCozsvnfpF98ovTmc6Qj/ov0zr+Q7upU/foyq+/3niutfpj0yyflL3ctSe9+o7TlWOlhd5XWfoPaqgZnz3iF9M+3ll7+ZGn/QkaWLpBOuI904YHSOz4u/dD+ee8lA77vlZ76dOmjX5Oe+TfSc2FEbpWefJT0l7eXXneG9JPfW4PcKV1uEPBC6XkHSa9ZlJ71MGnDGmnxM9LRd5d+4GnS614hHbpOuu4i6e1nSff+Meket5HOe7f0/D+RnvoK6bg730xg0C2sJL4dYJWhnf9e6RcfK73nKunE50l/9zxpv8baXbxUetErpB/+Wemh95J2XCu97tnSr79JOu750g9/WLr4cOn/vFFaeqj0r2+QNq2SdnxFetAx0ic3Sm/4gPTQOTbsLTw1M7df/Kr04qdIL367dOAPSu/9R+leB7RLtkvveK30r/tIv/YEad9vAP5+5o+kR71N+qu/lu6KvF4p/czdpE89WPqb35W+/9a1R3ZIF/6d9Ixl6W2PkpYvkU59pPSWj0nvuUL6kTaGyz8tvfN90rH3lV75cem3fy73yfLF0gPvI31ug/TXn5Tuf4C0Y0n60B9L5x0rPfEY6aJ/kB7yPOl33ik96CZY4zc179+oxqqB6je/WPqVl0knnib95ePngNxd0kf/QnrNR6Rff750RJ/jm3rwTfzd7OhHPlt605ulm/G23+aovvmPzzBWt28btSrxq8aZ3DJysgHsxgGEkebZAYpwyIusg0NKZ2eARMCUZDjtjBp5vcFNvEX5ZfavfJ0BLQMx7z/zbJ1zzp4jPexuho877v468cTjR68NAsEAmviG2M7uQ8Fc+H6Aqth+AHOe1yA4mXxe9Wt9fWd72c+LbtbFxMJfiDOxBf9jrYrFhT2/YUPVtm1gBozEXr4LO3QANkVUYq17WT/AUttXHqf9xGQcZ01N+9J8jrqe9h/9uSxBMXUcD4CrNdNlrjwnce8NG8L/9nff236nfeMtWzZHM+MYg8EQajlWXUZf43F43gFXmBPziOyveCzXXnNN3HPTQQeOJrOkGXdiBGXmut/EmoKpdKzB19lOJZAR/n5jLOK7XXfdtdr/AEfF0u4nwIH/MwDq5pMhH6w/GYTD/yvgHHAQ3ARfDv/CJAX7Uj2VvMuUr+++dsdfAPfIhg2QbccOffWrX9Whhx4WJKCsrbo15IPrcl1zbvLdMtiDX+oxd50T+qUYw7FPCt/y2ntfBJ5ijKX2AvMFMBt+L+Xkal/x/uxZgLaeGTnNf5JEPA7wlJ7128dqefO8UL4C/YouJCgVckJJtAL5p9rCZg/M1twNmd9nKs85D6jjO6ZKzebz7KPu8/Jvxox+8s/UxU5MJrGy3pSuk1bifXpzt/LtPE/sOX/e90ycyLoh1xHSnOcQPZbEl7UBxIJHghlMWIexRDQAACAASURBVGDWgM6fJ5nlXcH4fF8/k1I3MY599kl/0Ezxmu++v8xY5efYy9uXt5l+OJT2YFySDtkaD7EYHUBhIebBjXHoxQK5Ho/TBpJCn2BW5cLRdKoNNuqr1rW8bK9RERNWgEOP9vUDgsOGDYBywuGG/jsJWCpPFiWVQzIqPaGh5Cl+PNdJrm9owDk2J4JoAbSQTJTiBKOtdGDTIqweUweW/VwLFYh5CBRg71xdEg663Ej7hNJLcDu/U9Q5GYE7tLBmddR3zYim0wumVJ187tTBD+VP7Z6Z0hFVHLkzRfsGoDYP94z6NlZ4ZRztjo4dirbAWdazR3n6XHNQp3GVLDR/hay1Tm+hoCt1OqIyVeeENfRnpkjTBFj2oMKoE7xmjd5/5ll7lAX4ghc8r9KUE3TuYBpGizsVcuBmt740plBKzEdX4v4bCo7atH1vMPfszw50jkBL1WAlxYm1iwOgZHwa49QNEGMD3cLc8yyMVhQZQCi/5zr2EOsZByV6phWtZ88MY7ichK5w55/d9Vt/fr+OPcrfh1yVIcscdmMKYxu9RfFvPjtA/lYYfDzTTka9F89EJ774JS/bna2/x35n8O4xj/7pUcoCg4u1Z9/G3LRILDWdGLiN7agPZaO/DILZ+c66br6HA1iWPcoExAG7I++PEY9xF6Bsq9ubQYhbhrHaF+H1x0kv2yF97aPS3Z4k/e9XSbfNLJz4uvD10lMvkN7yEukWIKvGM75bgNVtF0hPe5b0yXOlj3xFevDTpdc/XzqsEOdd26TXvEBa+xPSk0+Ulq+X3nO69NE10oPvKS1eJX3xeulHHyjdYTeox/lnS098hvTzvyv9zH0n0HL5IukB95a+tEn6m49L9y2gKiZvp3Tua6Sffq605Q7SP5wr3e9Wrvkj/fJdpLceMgusRvbnsnTZZunga6ULD5LukqWjdgus+tqLviLtdyvp1hslg28vebJ0/rHS635F2vc7mLL+rSqPmwNYvfhc6bm/Ib3v09IlX5N+5XTpxT81vf/iZdJLXy390MnSj98zR7p0rfTh90hv/wvpvR+RDvth6aGPkB77UOlWtcd2fk36se+XPrGv9KYPSQ++3U2/pVPiXbfUJdfsuy/sBqxf3iptXc5r9tkwNbn4Rnff/nXpt14gveXvMmX/qMdLf/0a6cgDSha3S3/zR9Kn9pF+9VRp440ECTafJ/3kT0i3/33pTx/S5Pjr0mO/T/r4A2eB1ShPbQb2tdL33lZavkx6wk9Kb/7oLLC6a7u07NIB10urzaBdJd2r5mt3wKrfdcvl0kWrpbve1qkD0ovuL517onTaS6Xbtnq3Nz3rs1fcVPOqi/5JOvWJ0jkHSp/9oHRUU54OoJz+m9KVd5Oe8lOtrIbfbau0uL3WbZ/Ztd2+JLnN7MZ1kmVg23Zp/T4Tu9nydvrTpad8TvryP0kHrrEtnfMfMrMYZr02uDTIPCheZUK2maeyRtq4sUqL9NfeJS1XKRGXIfE1UaahvvyMnaul9WulxS3S0q4sW2Likg/FrddL21dJG10G4kZkZ755lW1Ck0F67wFsFZ+ZAG7YZh4KtdAZV2QGVbq4SSeRPdRqpWKX9kAxdRT9Nz/76quv1iGHHDLjJ1133XU6wABTEXbOPfeDOvOsc/6jonSLXv/c5zyj2GPFsmyp7AEM2IYfzZYymIzvSvq1g78EfQGK8PG8/LC/vAYBOK1Ju9BzyBfADL5St1vzM8lQjcDymgQzsM2oqxoAXrGPGSM+X7dpsfszTTuBI/89wBjXOKzSBNjr+CH4zowtQL1IETf7zqURJgZs/yzgoN8VP6cTbMKWi0y9zGoEeKP3CT5qB5kBMeOIN6PWQP/iYjavWrs2mJsu7BDzFmBf9hDBZ47PFBjc/ROuHXPbMvv8Ga81WaEASaxh9zv8Lh63x+yvjlV0/yexlyRpMUbWiv2GL81zYDADhHZSU75XgniAaMyfP8+6MM8dD/F1X/nKVyIIY50S/lll/23ZYrb01OuGcmD4jd7jkC6yadjqWAvfCzwFP3Sa2+n+1GilLmoHtsGBGOsEzLlUwKrRTC1simrchwzDuPRcDDJbAYK+nmCIMRd6+TD/dJYHvGbO8AEn8kjK75CDwlEYL7p3+PhmfAe73AGJ0gnFPo01r72ODwQpkD2KbwZrmfkEr/I92Jupu8zaTtATEhPv6Gd0fx694XsSEABf8vsNYN7lSIKJnan7APkwS7ln+IP77jtKHgC25v2tL7I2uBm1/h34g7933IH3sQ6cP7+6XCOvGe+YsnJX7dzh4zYjHb4ZhxpKiUXqD51WNKm6HVjkIN183XXxIANZnuSoK9EaUSWzNIt3s9n9767AJ0Va6HlT9r43kScOEKjT3jQwPzuTCVCCiWGx43CxhdPow6n8Evzsc9IBCxTk7tB9ajVaSHleLCQRxVoEgFaUIYrD10Y6QhXepgYswEls0Kq3ShSrHhRrEvUo3KmzDjHmuG9ar4fp4fk9G7oQFeiHWWy4AhoQ9hF92LVLW66/viJrmRYBYEQ0w/Pcy0d4vhwx4J4YZjPFnmstPB+wYDkQWZMOMvV6IzRhik25fr1cKzgiolVMeTDRam4Anzqgz+HPhg0QNmoKZT1OukNefMklOu20N92ixtg3ujmp1AG8uwDfqtki5ilXCSgm03hdlQNISxplPC8fGBW9u2LXBcwL8uC5yTo1aTR147gbBLF/2j4f19eBv7t37Up5HvTenZHR34tDn8Oh67UBXtYe52AfRmHV8OoGzLw+IM0CHYjsx3WtQVw3/GIMDdjtB9B4FvVjW9fT+Xt0vcO+7tFq3uO009+0VzV0MHB38uMfO/QixuV0SGUtIOYy9nbVH8PopoQF7P01a9aF7OMMTE6Zzd0MHPK3fsascmfbetaQ6V2uGZapI92gviWbVyHHf/Kj0id/Vlp4q/Tad0sPebH0v54qHVpAwAqwOmkIA6tPf5X0yB+X/uCZ0juvlJ78Uun5j5U2OTg/B6x+7fPSH79WOu/rdY/V0v3+q3Tyw6X9dgNsvOHnpFdfI/3Za6X7GAiqr28IrNp4vkR61EnS318m/Y8/ln7zZ6SF3QGru6QLPi9dvUG65xE3ZJvujrE6rx/NwH3ry6VnvEN6+7ul+95mjx1F3/SDby5g9Tf/TjrhztKvP0e6/NbSb7xOesKJxfadA1bd7Oust0u/83pp6+HSbS+Rth4qXX2VdL9Tpec/WjKu9x8BVndslc77F+mjn5c2Xy99/Vrp0LtLD32QdMh+OR0Gwj/3Iel9n5JMGHHTrE2HS4dtkjZsko65t3S7G6GeG1j9nd+UDjpK+tCfSKd9UnrUc6RXPEW6ve//zQCry9LfvkR64h9KbzlP+pEC7T225d0Aqy4x8NHPSoccIR1+UL7DjQGrl7xH+vIPSD988A2X/saA1fkrP/pK6eFvlX7nDdIjj/nWGdc3BazuuFp6yS9IL/lL6cl/I/3mQ6Mkcnxd9e/SS18hPeS50km1D133+qPvkz58gbTaga4rpDveT3rkjybz9JP/LH3oHOnS75eedCfprX8p/eul0vc/SPoly9J10v9xEOzl0pcOlF77fOmou0n3+wHp8o9I7/ygtGNBuuIyaeP3SD/9aOlIAjS7pC+cK53zWWnXGumrX5Y2HS3dYZO0/lbSsf+ftM+C9KWPSx/6hHTpJdL5l0n3+QnpoSdJ+1wt/cvHpA99TLrzD0pHLkjv+gfpS1uk4/6b9Ij7Sp/6J+nv3yddsUZ60GOylEgHZVmnDqxud3Sg+kIYwPCZzDkdIFABSdTC89kM2EIJMoA3nFpsfoL7gHDd98usJdvdkw+JrYbNMNmFBuwMd7u50lq98EV7V0DZjNUTjj92EAs8Tggm+DN+90yvntIvfM183UrsbN+jA3P4YE7h73amiTOAjvhmgEizIN20rhnoryZbABHVABmfwc/3umLnd1A1ALf168Mf5e/dVvW12OYAO4yZ9H8a4k6ysyb8GK95+GVVvqn7ij1T1eMD/IkU42Hve96Sncf7438bWwB4RCZ9nYEbj8uMVfvNt771rafyBpb/6hsT61o2/PT5BDw72NrlGJAS399jDpCoAhGApqMJ1SgD5jJmOyNgMzL87O+Vr0q6cqyX8Yfa3H6e7+m97HdizP49ZQZiPoqoFBllhddAVuh2el/LOPuaHwieMAIFlQU2/ET0x+gL4melzxoEt0rvBs9xljX+EE3tmEvWdwCjZLttn1iYXsckDOVe60z4nu3KvuoYFe8Wz2v7krkYQYnKhLNv7vnE3/Q7AOziz6SMZh1P5AOfkjmfsLK1o3TBKClRzeLBMkInFBObPZ9Vxqueb9U77gER9DfvarkzOxM9z/4kI5l55jtgr4lUq6qMCXsSvKTrGwIaYWMUNsiahv4uvCWB/eUBcGY5jiSLUS7A18MwRS+gTwFPs2ayG3e6uda058G3+r7sIHWw/AvncgAAP5ExJ45VBZTZ9wZW6bCXwp9UaTYJTqh5PR3IAnBxCvhMxAkwoSKLZglZOZBKziIgsGysrtgAroi6jDqYRfUFhWacLAZAXRdMnHZAoXxHv8sEKiFseSBk9COb/ExAL0JAlAtmGRtj/qDnnn5//81KaQgexbjXrQsWFX8jCtwBX1OqYaEzBr9T3L9FpphHmJooydKhsZ6Aa15TKxKYWl2gOKi6wuwpJ4n8T+kigJG+2dJipvZ38IvrkR0XEc56SVN0L2Stom0ciP55sSKZuTF8uK+O4sEuDm5BXt6ekYsEDLOBlVm4KRdZmiI+Vw3N6EaYTZwM3GToPu9rtqfTKLZX6kKmGU2M2sUWJc0N7f/8Xm88bc8BVyccf5xcEiALsE8N4VAmoXAWsuiy3zv3wWwwA4AOA60DXX3fzMhdpamHsbPTAZR12l4GCvILGB0GQ4FXHLAUyfdetvK2TPkgiHpNjV0NYM6BTKCB/TXtywSU++GK7ANwTt3hcx5ucD21l2vd+1jjebBBZ9qLp4EV+89syGJHsz/7YcpYexOroUfrnl2hzzNpYYgDRs/qiYySl3U0gkQu8XHa6XtXCYApGJDDRTeEzqpUJ/QraxjnxUwjgCzlwNdM755qlIhOxFjJZ6V8Ubs3CtRXGkoEYqL77C6tWrN6FDUfz1i9cIvUWB0vIcnA6kUvkp64Snrqz0l/e7H0y78t/fqp0qaFFcZqnyuA1Z99pnSbL0m/8ETpo6ulF/6x9D9OuCGw2j97U//eeZX0sO+Vdj1a+sNXS3doDLebAlYNeL3mIdKvnCk99GnS6S+XDlxKxuoZ+0vPfKF00uHZkOydfysd/Vjp5B/61oBVGwEf/FPpvz9d+vG/ll5dJQ9u6v325N9vNmD1f0tP+lXpqr+WTv1Vacd9pde+VnrwXaR5xurO66V3/Jn07kukJz5GetHJ0g8+Q9r4r9KnD5H+4OnSPv8RYHWH9PG/k172NunHT5bu/z3SZ94lvfoN0pGPl/7wf+b9vvge6WnPln7g16Un31v65Fukp/22tP0Y6UkPl/7rT0tHN7CzrwvA6uE/Lj1wP+mXHi+962rpaa+WnvNT0oZdN81YXbpMeuYvSn/0FemLH5QOacxEgNUP3Ut61a9KR26Srjlf+quPSU/4H9J975ijGcDqh6Xff490743S0jXSGS+S7nua9IQ731Cavllg9bL3S/d5uHTK70gvOFXa5xuU5vhGMntTwKr3yefeIp3089K+x2WjraML0P6XP5Jef7n00udItzbaulP65D9Iv/Rc6RG/If3k3aW/f430yn+U/uDt0kPuIP3dn0overH0lWOlp9xP2m8/6bPvkt72MenV50iPOVj69Pukpz1DOneN9Fe/K93xjtIdl6RTfkba+nDpNU+QLvor6WdeIj36ddIfPDbB3is/ID3+V6VjniI99UekL75DeuSvSXe6n/SIx0u/9Chp6TzplW+QfvDh0t0Okj7wZ9IL/7f0tN+SHnNX6b1/Iv3C66QH/7T0E8dL+66W/umN0juvkE5+mHTrg6Vbr5Pe9WbpIwvSe941W0aFuZ6vsUrdTWx87MwOquDI4yeEPVk3xGaZGhSlDZ22i5lvWcMyG+kabEhgx7a27Xd6PQx7sOpNYqtl9mX6bQYvrrjiSr3xtL3L/nFJgB/90ZMiwwyfz+MHfPR8JeCR/Q/ciGdkCZa94hlKUNoZhukfRXOlaHSYjaZj/raT+ux5yUxPUsZ9b/wtgOz4Xixa/FVfZzYdtvfAB4bvVUzbIj7B8CJVGfuLMgQewvBXi0Hn3/k6fHjL2VVXXRWdv0klZ83Tx5waPgW44rksMhFz1XGEYcNFCb7F6g2T6cD4+RNw5XlMdiMs254KjzwzP/iRYCTph05NlSGu0SkdnypBTs9tZvDSZMtAHD5Y7ISy6xlTrkcC2WTgZeq3ZSYVKKxNX2eQ2F/GYQLoClJbsQwre5DmRDCKO1AP/hJAX8tkBiRLDCD9j5Cx4VvlGtm/tlIFUM/3zRqXud5ZepLG2fbh/Xv2xrZtWQKC9WSdYl+EnshmaWBMHafKOaMUQPqH/cuMVQPQ+APD5ytiF4Qwf4a5Q/cB4IF5wOT2O4OjeFzMpe+d+y11FLowgcuswZrZpIlN5PymHsh33l7ZttVnomXyzRBKqoYwsgNA6vvGe3jeQ1cka9z3Z88AMia7M3GS2L+VOQjISukI3i2eZdbw1q0lX7tGWbXAqVrfFfC64aubvV7s+HnsiIBcljLJgE+WC1ga+zPfy9jNUsgnqfqhU4Ktm4Ehf+V4c690wpefv3ZhXYLsJiz62lZOz3Pm54IHQSJDpmM9az0CGdqxfWkXGz0XItlmfVGiGGyAMVOzmVTQBjOqY2AxMSPNpdiUINtEMCmmjPCO9O1KgehC34VzHMalZOZBEY8XWjL37sLfwZYAEZ3yvnpCyROAS+btZCBMdSbyLELwc4EBTECvmTO+/1/2/gPe0qq6/8c/02cYOmjs2Au22IUBhGCX6F+soQmC3YgJKkUsUcSaaCQm1nxFii0qRhMUDW0omviPURTRSFdEDGWAqffOzO/1WWu/97POYRAGmILe83rNa+4995zn2c/ea6+91md91lqg51Zq/i4dNDFESEE3Ku9IZK0NO2w43zOLXPfIbxMOIkmx2IVe3TvdNe1RU4tZZz8naSUcgvVvUV+i1QThuXnm+JwPpxaNDiA3AI+sZcj8A6jyOwdmylUWTq51QPy5msbA+kVzsLlzGgjsr5h55lw1FFCumYHVSguvSo71o35HPUw72FU6zKcceqOkgRafb50x++Zs4JvX/yynHG2gYvnupr7XX7w0ojsAf+OHMjIaayFFPUlH61CGccA12a8HSwW8+DmMEEcVKTZvhUtpgTDq8hDLqFUq264sC4Ozjok9U4MtpJ+wJ9FHXmuifVU2aw0c1giZBSDnIAdYq3olfq5AXVPEVdEzv7W5W3UYOISQN+p/1bmroCoNtGIuWsHxpnj7WlbdXPVeALAtfY45ApTFcLjkkks2OlDVgYCddlrQDeiqd9hrAPjMY+jaVoaFwBF6qBupTX6rnPjnYP1bl7X55Vzxe6RxxX0oWF9q7/p9Ds50VGasH2D1KOlvnihdcqr09GdKVz1Ies8/SK/cXbri01OlAJDvCqw+/h7SOcdLr/lr6bK7S/9ymrT75qOlAEYs6lv4ZfE50n13y2Y2H3untHVhtN4isCrppBdLz/+q9NSDpOP+QbrbZAKrn1oiPXmX7Mo+YWbZhdIhn5Je8eTbCKxK+uVJ0j6vkm58jfTDd278TXLuUGD1zdKD50tfOkp6/fulbV8gnXG8tOVVY6UA3ChsiTThxiPnSw99lrTPP0pvfXamQ2/RQLZby1h1J/l3PF+6fHfpmMMSpJq4VvrA66UPfFP68P9IB7jsw6HSYV+XzrxAevQ8aekvpRftKX17lvSz06X7bbqGFO8mmxVYfckC6X+/Kx20r/TD+dInvyn9xYNuGVh1SZFXv0w6+0+li44frcsMsHryfGn3J0pbzZGuvUT6+VzpM5+QFmyXA+nAqksj7C3dbaa07Crpm9+V/v7n0oG3A1i97hfSro+QtjtU+tSRo2VP1ma/3iKwatf+Oul1O0rHeu0+L715N2n6Uumw50gP+LB00KPbHlwpfecT0kEfk477prTLfaX/+pK07yul13xTOngn6aofSQe/TPrPHaSF75P+ZHPpf78svegN0r0+Lp38/GSu77On9JXZ0tULpS0k/e4U6cHPk176VekfnyUt+R/p0U+RtniZtPCj0iarpBNeJL3hv6RPnyU9/z7S6kXSix4oXbyj9IlPSY/bWvqnPaUfPE36h9dlCYhFP5d2+1NJ+0lffq+0+XnSI/eQ9vwb6d2vlbaZk/rxRa+W9v+UdOgLpM2mS199b+6bj/xSeska6tyO11itGXbhlzgtnTO2NAMN8kZjKg4AVAZHfZ7b57FP4JRuBzKrnTM4wFmOLf9mGyBrB/r3CkhiF/l7Ud7MjYSchdeYRqed5iaz566NOK3zzx5x+Ju7814BM8AqbEnPI89rmx02XLWNeE4Amiz3hb+aIA82Tg38V5JMLSPme0CWIg2ZzMZex7Fl/1U2JM+BH899R/zTii00kAQQCr8CX/H6668PGdls88176YP0YVzaIEF2A0rY8WFnN5JO2G4GYhqjldqWCSgOmbLR46P5w9TsxDb0vey3w270WjiF26w18AZYa+mvGKhNcMbXhADh/wPo9H6wPxuMuSz3Z7wl7PcG5OScJTiKT0yjpPCtSlNqgObKAnTZN65teWBuqm8AgQDSm58PEhvAVWQVtk7ovAe7MWSzgUyAXR4zIGSVZ34eCHsm+gxAvNen37MB7rmPDS62GsqNlNPteZdCbOUWsNErpjTuTyZkMUTswGDSb8r7VxCRzV+BvI7rtEAOwQIygiPV3o3j1oBRed7Yz55zl7+wH4h8dL90ZWb28pyULWMNK0YVIHcDK8FS2PP4k4GvNFa3+xIBjnbdMV2tAZeB1ZbR18oGOGAzNAhLXYJc4bu3hw2Z9j7p8xYM65Zl2N6srHRYpoyf+e/ybiyjkaTwv7xPhnkaxZn8Pr4+oC1niOfbzH9fD0JmrlE+E/s3sYfRqC5YRpC+Sp3leo8q61w/9sbkxPLVVWgsaAGetI3vQWTtmi1TaRXUNqIQDWlGcUT9g0bhZeP7GggihyB/o+Ctx5DpD1msmYeqP6OwxxV1TFoDR7vAI3QNIEGx5PUMRiaATAQGUCev5foQo+nMA+iTtUygpFflxSbn8PNG88LyXVB+BNCbCLp2RNxWrIhDhELayZdM6IZ5o15obKJW6Ddqt1ZlXmqbhPC2OhG+ktcQQId1ZzwoFxQdEVQUP+y6/vyNQWzBmzvXKP/qkc6Rvi4lCSxDHmeWLxhqr1RgBdAjWKiNBZg/ZyOwrEuy2YgssdkcUfX8uitcRBzaoeJnQYZq7aG6mVGGzEdGxbNLPApbq0frl1ZQz/OxIVOOjnzr4SNRMQyabrCUlBAigTZi5rhgdwMTLRsosXrQ1EiW54nD9cYbb8xUChtHETGf1Ky5aWR7HTC6fR8UEQ3tAAIx7DyXHCgcqh5X7OWWGtIPkRJE6BH0Vm8ZnYHChyVbD6Y4zPqu6mdBGjFNlyEP6JuQ0Qa80qWQPRlGTdGVgJ3xHM24RVcg697fNEniHlyvGk/9AByLsg6jHpp81feYbzeruvTSy+qfNujPBlUXLNgxZIX0o1j3xkQlIFCdAvQcjhKfwaDhWQG4xw3PkWs3o5QD1ZPh+9cSJMw5wUE6f+ZZMWv9Aas75FJdcKy066ulWTtIx31Kup+bI03VWI25qcDqE+4jrVoiHf926U3HSJM7SKefKJ32YWn2HlljdW1eV54g3f0g6WVvl445NEEIXrcIrK6SPvv/kw44WXrW66XjPyRtPXHTGquuNrHwG9L/3Ut6/uNvO7D6q+9Ie71C+vHjpMu/ItWSr2vzzOvrs3c0sPrQraWlV0rvPVj64FekRx0mnfRK6eMfHa2x2p9vpXTOt6S77iQ90GhXed1aYPW3P5B22VXa4++kdx/U6puuls76O2mvt0t3P0paeJD0kTdK7/x36bQLpSdtIq28StrvOdIXFkk/O0960DTpnBOkt7xf+vUMae9DpL/eO4GwEWDVSSkT0nc/Lr3mCOnyB0hnnCxd+TXpJ7+nxuol/yEdtI90yUuk8z+S5Q66HK+hFMDktdKJJ0uP3kV69L3yk2ssBbBaOv1I6dcHSXvfDmD1hkul5z5KumEf6Svvk7a7jcJ7a4BVP8uFn5C2f730Z6+SPv0haeYp0nOPlU76onT3Up94cqm0aEnWHr3qfOkf/1b67Dekt31XOuQp0nU/k97wMul/9pB+/Pacpyv/Q9rjQGn626TvHSitXAOwauPjN5dLm2wpXXOx9I3/Jx3xT9L9Xyad+0lp/oT0t7tLR10sffwM6SX3d3RQOuRh0ikPk/7fZ6XHrpJ22k763ROlJ2+XesMmimu+bv0E6bBXSJv9QnrkU6W9Pyz9zQFZN/bH35RevI/0qi9Lb3xaVM7RqR+VDjpCOuyn0ivXsI4VWF229IYgeFCDDznCB8K+qUFxnHBsNWzToYZnOvXYevgafqB0lpPN5qeEsWpbwNeJZkQtk2gIrK/W0qVD417sg4VnnbPByA9r0qtP2cW20A6dIYWPSFYh3yHYjP8KQFDLbuGjJIkm/cIewB9LyYaxip9cMy/DLm4NXmvz2SDSrFgW5AsAHY8DsCjKTzX2KmBRALhmozZQwteldB9+Bj4C7EpfE/8CwCKB0GSLdVDfpemm5+8QgMiqRBbxMbC9uYZ/97P4e5TSq6nfgJSAu9ibXg98J55x3CexjBpY9Yv79cB8I0QN/iolFBM8BCD2+J2RWXGSCuzwnMwT1/Pncz5nxRzGddyEbHIysAH7asHqnDs3fCqA4dhj9rVaf0lPZAAAIABJREFUUAQgv8tj61tQmc3Mm58TGSA9O4hapTfBgB0kOMU+HpiIDYcpQGHsdmeWTWYmYADR1IZtARls+MqqZq6ZC5qPGc/xP+YMPQV46+/ReDxVTdYkDt3SmKvIBVmV0c+hkHwA95A7fx5AvYKlgOr4qmAeiV+1fjgtGACA7bGwztVXqWBix25a2QhIPUFKaRhQ/7n3Ysn6oY3I2oHaCKwYc2ll/ShVgu72vIDrsP4VSzMjOUsOTnYsMBrrlRrS/vyIHnAAo2Fl4GRDTVfr/tQDlIWk91HF7Tyuii14rpKsl+cL+ibXMPdLNoZPxnsSLofSBzV4AFbRgyUFByU4UBn5wVhFiVf0ngslI3JoftSFNw69mnqdUcRaq6IDCa1OZmd8NdCLSUFYqjJB0AF4KxrPwV3RYsbLe7k/RlmnKDw/jxWQF9f3cWTMUSgmOZVqMiErip7AW9KRETbmzvcPJl0xPHgef8bPCIjMJkEI+sHYOlxy32SrTsYhUBUoSokUCGqr0DUvzZBGw29gAnMRoGlrKsT6cNj6exyStbsdwgQIxOHFHMd1pjklejRSx8bncMvPm9HYup2PpYd3kKQx1G64/nptttn8HlUI5WPDoYHm3mxms8L4hYE2Pp+hdBo4hoFSQbMKbvW5bc3CUK428LIAdBaOJ4rImDcka9Wd1Q1a1f2AXDI+ZAqZ5PCB8VxBSRQ6UUGUZ67ztBblaqkarm+0MiOjIs26HdIA/7CxQ47Y++1njw/DCkOl18tth0JlXXN/P5/BXV+bGkwYQxwysa6lodO4ThhZ956QMqSmj/89AhOOgpfaM8w588oYSAtg3tE9ll2cABR6NeLCcG1zM26Qc3jVurcje7BESy+55FIdf8KJa7LpN8h7Zlbvu+8+HaDuxkKr9RP7sj0364eRVs+NGjhDHuO7BXxGP8VnR4Ijqc/RS8PezvcIWqHbCbR0fTxz9noHVletkL7wDumQY6R7vkB672Okj/1uqnmV124cWA2DzwDba6WjvyHtfKC0/aS0/b5rD6z+6p+le79O2r8Bq5uuBbC68lrpVU+RPuvyBP8g/f3+0qybqbH6f1dJN6yW7nu32w6sXnGq9BcHST94qPSbf9/4u4+vC2DVa3/Vf0t/9Trp89/PddvkGunZBw7Nq26N4rs1wOrKCenSf5Me91Jp/49IR70yU639+uWJ0rPfIK3eVzrvQ9K5n5Be+Vbp2Z+T3vds6Yb/ll56oKQXSd98m7T0POkL35ce/yTpV9+V3v/F3OsvfoK0stVYdSmAl+zUmh5dK336bdJhn5Tu+VzpxdtLM+4nHXIzzasu+k4Cq5ftJZ3vIEOZhDXVWNVK6cLLpS23kbZpIOfN1Vhd/Avp0rtK26+hlMGtLQVw42XSnq47+iLp6x+U7reGJnK3Zt1uLbBq1urLHiN9axvpn46RLjpauuavpaPNXi03WnaddM7J0nf/W5pzb+k+q6UPvV16+b8OwKoZqz+swOqp0h4vl6YdKX3/oDUDq665e/6Z0le/I63YUtrhgdIbD5TmvqQBq5LOO0ba4yjpuR+Qjt5LmnaJtOfO0l1fK334cGmLi6WHP0ba+cPSx185uqY8wnU/kB65+y0Dq6d9VDrwCOktP5VefQvAqmusEnTHiYUQAvPPvwf4FymvWQJqPBMIwCF8RbNVW9m1KNnV/BXOXvtbac/bN8kSZhXYBSwJUo7rvkbX59Gu1v6br/fFL31lowo0G1x1WQC/wi9rfh4/+7n9fNgpYau3XgkV6EpwKaXXNozTcT0X9JrwnALQAhR2v6AB0/4eYFG1twBjnJlKinYQVQBdWi1H7HrIHJStQl4G4G9OBzQAZ5FZyFF+H+IBNi/khXwOa7HMYqLGfvd3ivx0W7zZgIPfmoSqCvp2cKWk3ePT4xvhD+BfepwGf+x3BtDfytyxNh2LKEAdAB3jNeaCzT8EEwz0JCzjMZOyzFpAFOIZfM3Bz0siC0w8GMa+lvcOTHH8BnwR8BPGBeGgPjt7soJZ/tnPb8JTZbQOcpPPQf3QBM9zT3uexvuqBHjnv0VphGSSVqZm9bOqLPM+tju4UYJzWZOTfeXxDNcsJdSK/1SBNGSjsy4ra7jtA7JvK7DK3mV9AK19f8DW+mwrViTLn7XJuZrsTc+N29CnCD8IeUIm+zOOZVxCgIxnb6VZZsycnpnHc+a18gAtuzTIQgYkR1nvyHMHkVvpPs6CAefJ7HbW2D5Y9fuHLE9nmmdGoV8mztVatP4+gCjPi47s6938uaozK26XZ00C9MhtNrdKxnhP/Y/yDeXcatm16N7AhRroyviRzeqTdj20cnK5c2ATLJo9pJV3pRCKM0FIFm9wYhNQi+jHzJnBbPWDm+pMqrhBAJRtTDxU50adBsijTiHCy+QgqCwewBgTi/DCcgSc8cOiFBg7qeZ+nw3tnx3J8XU233zzYLMZqQ8AZdWAgKO40vmHxp91Mli06tBzkEAPt9D42UiPqcWhPYY4BEptwJz/6Zo9Z26PLtVubdwTYelMrZSELkT1YKqIOoBTB3lbpMnRLdbZEa84uExxb7Ryap8GCN0iF7EBZ2Zti1FFkQWxa5kD5MrRgWDZOh2o1OZhnvMxBvZ0j0y1KKh/D6DOYHBLReqgaS/qnUrf1wTU7oJfOhBygPn7HMaZPu6UdhrfJGgc890ijKTMWPZOdbrRWedw+fX6v0Gr/fd/WWePI5MYuX4m5g9lXUE99gIAOoq9AnnsQw5X9pS/4zWnvo3vyWHAZ6suwVjkXhyAfj/KY/hgbbT9mp4UwFfbI0QTMXQYC7+znhzupEBgcIRuaCAe32VdxxeuAqO1qL4/T2OjOjcjQYhmGGNoUduqyjhzzdjjfq1MRgCH7cXPHXwuJRbq9VjX9xz9vvUqg7d0M+qqoq84nJGNbii0VJR6DnQd14DyWn6ByCx7l3nqstNAcMpHYEj691i3pp+8B6y/+vq1ekHp/KWDOHPWnPUOrHpeb/iV9JE3Sx88SXrwI6Q/ebr0lfdIpeznLU3/Wv3dzcVcm3djf60JWI35+l/psP2lf/6ptOWW0qGfld6469o9zTX/Jt1zT+kFh0v/8Lbs6M3r9zJWV0s//6r056+Qrrqb9KVTpKeb+bcmYPUWhnRrmlf5Epd/OxmrFz5duvDTWdtzY36tK2DVtTEv/A/pgL2k/5mUtn2U9NGPSns8+tbPxi0Bq6uXSiefIT1krrTr7tKT3iF9opUC8F0u/KL07NdL93mv9K2DpMmrpI/+lfSFVdL+u0mueXrVXOmA10gP3Vy68f+kybnSlptKN14qve3N0iNfK+2/q7RqDcCq77H4smxg9d5TpG3vI+33FukdL2+s2bFHveIs6RX7Sj/6M+l/PzMqG2sEVtcwVTcHrP6+Wb21wOoNF0vP8focKJ14lHSvoV/PrV80SbcWWPVFz3i/9Nx3Sk97gXTJ9dLnvyQ9qChTg5+nHysd9kXpr46WXvx46Udfk/Y7QNr/9gCrblb3b9I+r5Mec7T07hdJcy+UHruDNPPFA7C66kbp438tfeVa6blPk1ZdIV0yTTrgldKj7y6tvFx6/AOkLfaVjj1Gum8rY+FmfT/9lXSve0r66R0PrK6cXNbBk8oEDCZRSd/EN/OZOt9p083Op2ad1wD2U/a7yJqStqfClmmp63Emz5jW/I8EVv2imQhAFGzGBObMQsosFOx1/4wtePR7P7hWcrWuP3z4YW/KfhPNd8J3xn+FrehxYK+Qou05S9szAYh43kJeoGhnDdRjH43Ym43Qg9/newFU5BqkPxwAUUsf7uMpJamqbT9up0a5iNaIGXuYe3hMMOAidbn5E1kGLhmW+Kvpn2UtT9YYm5dyaJUViu9ZyUNkqzJeGHKwbsEN8IvwZ7BZK6AHuHn11VcHmLTNNtt2fxM/DN+L9QK0y/cbKaU00MWfwL9M+zcbX0Miwt5lH+LHGMDsNnADZal9CUDL9WOem307gM5JSPM1PD7ISsZInE3bS3g0MGzwEbPOJUAYew/W4rKliX+49Ic/5+bmBrjSzx4yIQecqdVabphIgNhm4E7k8/kf5RHrOvGMFQSePduZlDdN5wbsDXyqNV9GFpB5cJZaL9jPBGu3A73Nb/HnkTn/z/wRBOhgf8OZKLuYc56eDboq5Np+R0nDp8Y0ZS4CO2p9PfClQv4Lwzuer4DY7I/A7WbP1KqVDjRkE99BL5hRmqQ+vxd6wKVVCilyXPa6jy5/3lnMA3bla0CgimdsLFpnGoPdocfxrSPTutffHq3L7GugNyvOwXqEfips3FFyX/aSQucOc54ERt6PNW6gcKxJwaliHiy3LUO6spxDhhddd/VqC3hOaIKEsFKHwaTC7mxVWEBRUzOPHg5KhDyu58E0RLkfnkQyG4gFsGoAz5+hWHRsmpZiy2IyWb4lKccVvGGiKyAE6AAARFQMIYASz+Si7FN5Dh3uWUjmKZVmKp8oMtkif7DtABjZSCjjcQAAsAfwkoM8acu29hpNudXH7OnNhZXKvMQzUJ+kFTCOyGGrdwlAUdmbdc7YmDAEh8PcVW3yOqFUXBfWhcLnuQSBFdYAMAOI+F5eozpvkarvgutRKiINKUeYs5jzIF8o16Cjt8PYiqSWPODw8P1c5NypDtTcQRn63uPRQ/7GoUfhaeY9Il4tNTlTuW2sufi+GdlOQZqMe2Wh7TQ2/Hdf973v+8C6tsNu9vrveMfbMgLbokhseta3H9Y0H/PcN+Vgw8Xrml0S08jrUaZcwJ4Gg6JDbpEponIoJmSIiBrfA6jkcx4D7HTeYy/2NWkHPb9XIDPG2oy++P7NsD3dCM2lD6q8I99hSI5FqNgLyFn/XlO8PS2pHYSVGctnY+ra/FEWoKZwcX8Oz2qw8azMF3JbQWRKGvAZ7vvZz35Ol162EZUA2GVnPWWXnfs6AW56/D48w6FqxlUYGE2PhXFDGYZ2jnTwn0ZWpbYqZ0H/jA/FNv/MDUZ4yG0LkFS9h7OG8RSN8dwsIYyVdcxYXS19cnfpV++R3tVKAaQCla65QPrLl0on/kR62mHZ6fuPHli9WPqrD0gvP1xyKYD6uvon0qtc3/Bi6YOnSG9ay6ZOExdKj3yItP3B0j+5hmKWvorXxKXSLo+TLtlS+voPpSeW9OXf/VR6y2uk4/9TOvQk6e3PkGZbuJdJr32Q9C/3kP7peOkFD7rlo2K5U8UfJT3mjdI/vV+6R6Ublq9f8GVp39dKmx0t/ccrbntn9Vse0R3ziTsEWF0ofeDfpNe+RXIpgP4y4/Jb0h57Sr/cTvrql6U/XwtgdeVvpac/UvrxfOm4c6Rn1rqTq6VffkP69IR0xA7S63eVvvsA6ZRjpUfcNffp9z8qveQD0t/+l/SCe0hXLJTedLx06JGSh+l+mZttLW2+hs179QXSRz8tPeMN0o73kQx8fuQD0r2fI71k59F1XXyp9NfPlT75U+ngf5SOphzB2BLd+AvptQdKX50r/fo7WeeT14prpJc+TPrRU6V//aj08G3WvL4TV0j7v0D6/A+k7/yftPtY+YQ1fWvicmn3J0gXzJW+9iNpwc1859rzpQV/Kj3p3dKHD5G2LOn4ayNtawOsep5f8Uzp5N9Kex0rferFo2xVN5X78P7SMdOk735CesjW0v//X6T9Xi4d8E3pTa0UwM0yVt8qff8VyVjdb0/pi9Ol/ztX2mpCOuF10oGfkT5zibTPvaUlP5Eeu5M064XS9z4tGVde/FPpVUdI+71f2n6+tHq6tMU2RWZWSG99nPTha6Q3/Z102AsTVL/0+9K/XiC96CXS3J/cfCmAV35Z+qtWCqAzVn8ivdplB8Ze482rOGOx8/EHqn+TpcFaQLLZjoP9kj4TTarS9s8Ap1+1yUneqxB6bIu3EmEO5GODUZ8y2YzpHJPZRHYRYMOZZ56lhQvPXhvRWqefNWN155127HYpLD78cJdMsu1S7U36btCngwzAypzCLuZ/wDLs2eoPVH+w2kLBcivNWEPB2e9p2appxyXgm1hBZnkiI9hQlTQVAGurfRsErQYghL8bbOQExhPIckf4ob5j+GrNHjTIHgDMTDf8GRoSren5DF6BLQTrdmbWkAVEojYiBBGPxc/gf5WQ05thAXDOmdNZwV6LxYuzUZGvGwzuVsoMDIL/KZWYa5zpyHHvxiitPhXl+MAiRsrzBcCYwGzeK0sA4A9htzLnvgcAPL5SAEONBe73SFWvDcKHlGyaH2dZBFK+s9t6Bkc6MYmyEtRCzUYcpZHUUKIPTCbB2GSn23KPTNwmWwEO4rOW7LaKN4U/W/p4eCyerzw5TdxJkBAsKhu9pewybrCjWnqM9WAPDd8fgNDqDzNWgHtKVjD34Fo08EIOuy5sTOj+PE2OUER8HjyOMeMH+nNRQk8wMIemXWBpsa8KIAvAHfZtlKpLdiz7j3q89OaxzjVmZ8yA4AsYW85lMuhpdhhja4ShGB9EKaX/74AS5SzB4CglAjmRdeIs4flhZ6ccZZNu8MHaMC5whk2IQrYGga1Oc+BvcikVz5uTb7MWOGRM/9xrqDaWMnvN3yVD3O9ddNHFmnbN1b9dvYVpHaVmCodSB69mzemM1Q46hRAb6c7B4LBW1BlgdRy8ixkvTi1RDhQPKDmChCDCEON90GkE3u+j2AAgxoWRCCCgHxsLxl2NvPpch3pcNxNCwcQ7imeBhVGHQiCiRj0IIi51gTjwY4uWrteADnbmLcBmA2+zzTYjtVfYULCzckPMyYJL7Vo1dboDq00Bef66Umubl7oSFbmfNXtWUMPZ0MhFB4UNfrYoUtTSaNGSvh7TpyvS+jffvNd38YG1ZPHiPICmG0DJSI3HEwWHN5mnG65fFO8lkDkt6qf62ihHjA2e29E0NjrRcpRDlQOiPmxwNjJrHONuDN5U8FkbxjVAfG8O2y7z7fnPOONMnXnmwnVqiN3cxXfeeSfttutT+j5F+VBHpCoj9hkAlNfOxkcUx2/sAdaTeqnjQBSGmeXE97AByJ5jXQBVKxuxphmFyLfUJu5DClA1DHlmrs8BUg2WWpqDoEadq1C0bW+EHLdIKdeswGpuxaG2cZedUlyd8aHLao3P0Ic0wmqsU3TgSHStHfns0XpPGOjMc9V5GL83AX1XrdJll1+uz33u+A0ig2u6qUtUuFRFB7yJxDXQk8BbGNKTk7p+0SJttdVW/TypDFIOr248ja0Ta8mchZHfUhOJSEeKk/VIKYeCM4AhyvrjLPp6kTIyd5N1xlhdNSktv1F6287S0ndIH3yuNK+Vn2Verz1XWvA06d4HS1//IwdWV01Iv/2hdPC7pH2Olp7+UGnO7AI+rZZ+/HXpwNdILz1ROmQtgVXXs3zLY6WzHyv98zHSQ1qKsjOkFv23tMOzpEVbSMeeJj25pUL/4lTpXe+WzrpROvQY6dBnpnnp1PHl/yft+WDp3O2kD31S2ucJub5rfK124Fi6+jvSQ/9cetTLpU+8T3rwNtLM8a7pq6TTPy4ddKR0+NnSgQ/baLb+zQ7k9gKrk2bmnSK944vSYUdJj723NLsCcqulU/5WOuD/SR8/8dYDq16n638m7bab9MtZ0tuOkw58XK6h9+dPTpHe9hHp1f8s7bW9dKrT/A+Vdvlb6SN7S6uvlf72cOlnfyp94U3SzIms+XvwMdJjniHdeyvJdv1mW0kPfpL03F2lbTZpMrta+t5XpB9Mkw7aU5qzUrruMuk9R0j33ks66BnSJnNGwVXL/77Pkx5+pPSemwFWzX780OulvzlT+sHPpIdlpqEmViRD9pmPli7dRfqXj0lP2E6aMwZs+rmvO1/aez/pWz+SPnOBtPf9pWhUfjMr7Hlc9CNp52dJV8yRPnm69Lz72i686Xcu+6b0hFdIh3xc+uvnSbcRV10rxurKJdJnjpTe/C3p5O9KO95j9EH8908dIv3lidLrzG7dVvr030snW/8eLD3hntJLd5SO2F/68TOk/36/NG+mdPE3pBe9Xlr2Cum/jpA2WSy9cU/pH3+QzQfv4uf/nnTwx6WH7Ce9/c+lM78sffLL0vyHSYe8WXrOM6Qr3irtcYL0uN2lB901ZWbzraRH7iA9dWfpLvOly74lPd3Bg0npMbtJ228hXfBr6ZXvlV62g/Sb70iPfbH00vdI735Nlgf5/lekvQwOnygduoc0c6X07x+WXv830gGnS299/Ng+khnfH9U97nEPvfCFL9TqVSt6GukAlCbwSUPQ6hN4VrEBOVNtDs2aPSfO5QpoVFCQczyD8wlydfunkkfGSAKdDVYaN/kame6aDYPsXH//P3+wUYGrrrX6pCc+Pmxo7O5rrrkm7Oq73OUuYZO77JUzKg1gGVSk1mC15fFnfA1A17Cfghth/zSzBPGv+W4AOM2WqrU2q+0FoQcilH1M/C6YZRCzetFfytG1oDj2avXNAe3SD3Ut1TwU04Y3yJbyhY+P7Y8fH99v5STwZ5EV/G9/Bhsvn5nakilXyJ7tPcDBCtCBEfi7FTzis/gCaeqPsg79rKyF/8p1B7s+wcDqi4/4NdQ4nTUnSjyQKp3+uUkICVjic1WgkDmrHd0rtpKBiFnZyNr9XqiDO29er/lae7rALMw9nfLknyOTtmW1ssbsd56TWsmeD4DGkIMGtgGEAeRVXy/mt3Wlr74ffh6yUNexy1X0gcl1NahOyZJYl8aABQit9j4ylOD3GKhb+vcARiNfZMiSkezrXHnllYHd4OP6s5DmqpxV2UNvgk3UABY+OmsN8AjQxxxquv2fXCeXW+EFeYzMAHAM9nuuWeJ7FetBXrxWddyMEZzL9zOm4/v89sorte2228b6+X49qBLEP++/LHcA6a4StFhPjxvsCh2HrmfN/H/qxCxFsyb8ACwksbZGhmy4ZxLwWrPtRtDqgYK2PxknwSBfpze2a5m2Htexxx6naYtvvG610WKas3jzAlzxkBERakolBDt3TYJt06M9e4+aRPOqVqSWw7c+ZN94jeJdUz6ZEJiyINExaa17n1OFPUYfQnyugp5cw0ME0eawB/T1c0Grz4WB2ZjRsSFCkSxK7u9arAYHay0UXxs6M0wrQM0YX+tgV4UDxYlSx8BgbnieFPSBDUqZAoQLanK/RwNTqxDCpKsKqXZV99+tGFlrFOKgWHJ+iJ707vONyu0NA5AK+9Prlg3P0hutqTrXXXddAHjzZqeh4/u6TMLc+ZsWqnmmAUQjqkanp/YIhxDjrJu9GhsovFpkGVDL4/GG8HgB9Wv9W9Yl1qylwRhcZX2qAg4Za4Xbzz7n3A0GrLocwF5/8dJePxfZqIcCBztRcfYehitBCT9nHESudUR6VksT4ABfZmO1zR+yEcZBYxhXxTsuU/3Ab83jYCvW+4+AjDasSnkHDlT0CjIQBhjN2noUPYvc+7P1+hzqAL0Ax9y3G/LoNmoVN0OAoAYRQJ4pDqX25QoEYhyOOAkt8kr9KO5NehEH1rixUQ/gccP6s8d+bqOpI+aU8v323TtmowLRvWxJy3yof6/rx7PV86Pqzl7na6w2NWsRctHYEZ7D7siVOsHIDAwGzizSXmI83gtxcM9bN8DqaunKn0tnnSZ92ayy+0lPf7709CdImzcgBHm88F+kExZJhx245tp63Xq6HT/cGUoBXPVj6Wv/Lp3zA2mbJ0h/tkB66gJpbkF73MzqG8dK03eS/vyRaz8hC4+RXvN16SMfl576QGn1pHTxj6WTvyad8TNpcpU0Y3aWG3CDmcnZ0sMeLz3nWdLD7uGodxCudPF50sJTpJPcmHq6dN9HSLvtIT3n8eN9SHOMHvd/ni2d9jXpv66UZmwl7bhAesbzpe23Gn0Of/afXQf2Eumbn5XuvenaP+f6/sbtAlZXST/9rnTyQul7v5Aes4u00zOlXR4wCtot+510whekRz1besIDbvkJ3Ujs0p9I3z5JOvU8aWLAcka+PPuB0tGHS/ffSpq8Xvr28dJnvp5lB+46U5p7P+nlfyHdwyzm1dLP/lV6wzEJKi5bZpsmQc3F10nbPScB83vNki78vnTGhdIeL5HuOlu6/hfSSadIC8+Q5jxM2mUXaY/dpU2KfDtl/dyvS5dsLu35VGnuOOgeB7700y9ILzhY+suzpdeZKb1SOu8s6azTpe/8yMiC9MgdpV2eJe320FGZvOoC6V9Pkhb+ULphQrrLI6Q9/zxZppuuITDAPH7rJOl0z+N06f6Pl573XOmJD5Zm1zGulr5ziPSGn0uf+bS04xq60t/yyuUn1oax6jm54LvSVy+VXrOvtNWYjvXfL/lP6cMfls67WrrfAmn/p0r//nHpF1tJbztM+sWXpZPPkhZtKu3xPGmnR0qnnyCdcZ60dFNp3wOlp+8oXfRV6a2fkebeS3rVW6Qd5knvPUw65zfS3R4pveoA6cwPSt+blPb9K2nPJ0nXfFfa843S/HtJk8sHmVl0g/S4l2Vpia1mSN//svQPx0sXXSPN20Z6/mukA54tLTtPOvEE6fRfSn/yYOlZfyE9cZl03EnSuT+Xtt1eeu4LpO2XS8d9STrvEmn+9tLL95F2Hlv/Cqxq9UQvrVUdYZ+PfgEgYQ8HEOMaobYjI1toCGgDrmCnAuCMZxyRtu3rhx03Y0b4fz7P3RcD+xv/BqYZfgL2Aj6Ir2H/Y0M2m12TTB926CEdYLNPYiA1UqXbi6we2JmAILZpqn2InVsBLoPebsJm1iOkIHwBUpyx3Wstxrh1qw+KLxs2avMPsLPICsy1M1s42Wy8n5fJzEuPD78e0Bd2GD1FyN5MQlX2cfH3KviOzDGGzOzMNOxu75O12cAT2+XZnCb9zupLVuwBsDF8YoPaLW2ducNnxJ+EjEXmpe/va0Q2awNf8C8J3jMX02dk4yrWDQYmIBnP59J5QdhqzxR2wio34spSDcwxc0RtVebN96MkBmxar5HnmB4V2L7IBiBsDaL4GnPnZsYma4qMwtAFfB6IN/euAAAgAElEQVSRxcZYxXf2d5Bdz73HwB6OuaEGrtegfbaXbGg2PfMMIxed4muD2cRnZs/Rlb+5Mvq1eE95P1QZZo5CtmlkVNiyPf2+6bnwI4NR7TqkQ1Mm/1wZtNlse74WLVqkrbfeOhuJ9YZJKX/4pPjQ/oyxDua8+0Nm3y5b1v3rHjhpjMtK1sPHXOV09xlk4Jr9l4S78INa2RBkr2IAiZs5INPq4zYdw95FLurzgDklIO4M95TXKOfRsgson9B91pkG5ZcFwA1ISeAA3YM+Gvb5kB3ve1FuwazrlJOsVQ0wD/bHvhh87MS9KFeQ589Q1rMCtx4La07NcMoRBr7SGOeUEH33UUdr2sSKJav7Ji9plSjrVD7TstMgBXER/MkVWR+zboRS8wFntgK1XaEjwKXILg8AoOC6JVvaa2mOMELow5q6EyD7o5GvrMUzDqT0yFEBIDOq1flmfVEStc/3rfijlmds0tn5e0l5CAFuoE6twwjQWJH3CsCgDAGyUIYWjLy/Kdwz5DTmiEqUe1rxhGIr6RpEf1AQPTJYajX2A64pLA4HjwWgDUWZh7NBtgSIDT6QtszcoigBjjB0PFaYxjxnpJcbyF5dqOCtdsXiJUtDyGH/sjkqQBeAs8G4JjvIkt8HNKHAM+vTD+NyyKLw83DKqAzF21mLuHbUc0pjxPlYsXFazQ3ujXGA0nr3u9/D9K33/484/NB4DgIdfb+2ws0cRKxHXR/eqwBY7MOI+OV+QnaqEq+GQF0PPt/XvhSPBiTt12uKkPWozdU4WKqRRvQSEBPGdt1PISvNkDPIv9lmm42kqmB4Mkeh7BvQx3ssYBxypRxBD1I0sPUmrPDSSCnkorz6niR6bSP6hhvCSegGTAteYcixx7gvuq0C/P7bGWcu3GDA/pqEfd999tb97n+/3sBivNMmh3EArTbWW+kXfieAV1mt1KkF2EZmAGuZG2SRgxDmKkBqX/dmhFVZ9L4I8Np1nLsedo2dWesGWF0bTbFKumGxtOlm6y7l+84ArN7aKXN374mZv4cd+nsudN1FWfPynvtKhzxPmnVzFL1bO5h18LlFF0vvPFS65/7Swc+UZq0JXFsH9709l7xdwOpa3Hipu7rPSnblOnutlm68WvrttdL8baRtt5JmNjlZfrV0wieklU+U9nqStPhGadlyafky6borpeM+Jr30Y9JmP5LOukLa9RnS1kulSyakxz8wO9Lf0mulgbfVkhuk35x4Tl4r/d2rpK89QPr2e6TNb8V1b+m+d8TfV/5OOvDPpHu9Q3rrntK82zGutQJW7YAtlZaukuZv0gIga3igZTckmLzN1tL0VW6uIc2YK81dS3laukhaNU+a30p5GBC/+jppky2lTWZJk4ulGyRtOV9atUj6xFul658jvXqBtGKxtNRrvEz69X9Ln/u59M43SvdxgGW1tPha6cprpPl3kf5kizv+TKjA6tIl1weIg9Pp85vMP9J0mUZ8PtucPtvTeR7ICf5cOvAZ+K4luaoTbWAVOw6/JoKgLcBdu9HjB2ALVF8LWzbAiZkzI/h8vCMvG8lrl1120m67PSVsIJM+PMeATYAe6Qu1pmCFlTtS+680Vs11MjySbDHbL7aHAG2ZT0AmSBF+v5IXOmjdUr1pbBzYQCNHYIOb5bZ06ZJI7Y0sTq9vq3eLjUXvDnxIr1fa19ncOHy3Zn8lYzVBOIDKCHSXZl+DzzIKvpI5FgF2A/u903tmlNETpILw2IcAOpA2fM/KksW/ZG1S3u0rZtp1zH3JykX+DMYBBuVeGlLTK9BmscSnTZB18M/xhWjAU33dHmiA5V2wjmCmtv4S1LuMtS32dwVDK5kFUM2fd81S0taxv8GLKjgbW6s37ko/G73AnOOD8kzoBJ4J3YEPmpfMkw5fCqIJ+qgShhJAN/jpcgtZd5lrc8/ACCAMct0GnCKj9b4Awr4/eg9CHlhYAHorVnSglUxM/BKHL9FXYFcdt6HedGF8c3/81pCJRvrppLjSpC10wqoJTTfD3XWnZ2b0MOZsDSn57HlAcZdNcGOpkMmGFSGfBDWQlagj28DRGGf4xcnOroxnnmGQEctDKmDuj4zUIEqgUKXReQ06sOb0Lpo5M8ly4FrgAGRmo0O8d5hLmKjoR+TD4wJQxbaqPnf/uZPvFL0pPnfcCZq2cnJZAKshCBFpmdluOFDa3bQDJdUnN1Bsd9rKz/kanQnZGoJAXbciD9CsKRwOyhFKeFPmvj7AIkqCGoywaXngurlQgGxwNlv9HQXsv4Gir/IztMK6pmdHpCMoxVaAc2VmnheVqE4toNwXa1Z2O6eGg79LlALB9CaDyVrB4PFnYJMkqOJDNBVfCF6r/QLAaCXJ8yHQHVSjgxldDouS64yxlrgQaeDON/KBVij3qdiz7kkAkE3QPF9eUz+/D1CUXj38UMqVrRrC7nla6i6CGcmxUoloXnTtGwBxH/LIz1BnJsfR63YAejeFwoELYOO5rFG6fiC37npEXrCtYMDFoU63v+nZxMogO6y2fggUwC027LRpOv2003XmwrM2iLm2yy47a8GOO6Tx69SaiYkRxjRAXRhNrfSD56oqIn4OBet5aCnt8d0WHcOYiLRqjKZ2EGF014MIA7dGjTgcvbYY6xhzMYZWWmMw2PJQRhkC5K9JCVYwDZDMMsZeQ3/w3X54slcKMMqzem+gP1DEFSRF2RPwiLE242Z83FU51zFVZ4Qxck/0Ls8/rtdcU3VjKgGw804LtOtuu3Znvzo7GIwBZgO400Ch1Fqt4DgGL0B1l4Om55IemPWAvV+RdcrUkBJIQfI4g1owLCLeLeqPjMNYta7xOEJ+ps3Y8MDqetAsf0jA6u2ZLrPvLvi29J5vSEe+T3roragteXvud1u+e9Yns8nNm18v3eM2Nv65Lfe9Pd9ZX8Dq7Rnj7f7uaun8b0sHHCzt9wnpdWPN0644RfrgQunZj5KOfod00Sppy9lBJtXe75Le7LT4OxDIv/4i6chXSw95p/SaHdfMlL7dz7w2F1gpnfJu6ZMzpY+9WfqTcdbo2lxrbRmra3nt9fnxnx8rPeNg6ZX/Lh1W1sm66IffkE5dJB30UmnL2zlft/aZxksB+BztDWxmzYpyXgCAkVHX7E7slx4UjrO5NVkifdgEktJsCbCs+0SRfZTOfYAlzc+kEct4NmD4KO2zgLX+nZ/9fx3X2WefqzM3onqrC3Z8snbeeUFP1Qdksn9GQxz7IbaFAGpIx7dNRS+EeMbWZBlfKO2lJBuMA1Phl7fGNCPAWG0sVGqtYv/GZDY7F1sucbz00SwXFRTHp/JnwQpMevDvzkB1WABgEgDMpB7XXI3no4FXKa81gOduSJs+T5qBCcjT/Mo/J4PaYFMCJoAvNVUfsIv9UX0WwNLFDc/wZ/wedSfNmHU5A1KzfS2wC1iVgS+0Xg85B+5an2tS/zF+gC4D6vgp2L6uz8r6AnaxNgBVQQQre5YxQ1ipZBv/DFuSua6gPvPqcg1+VsZDk7HwVUo5BeQwbfDMagZcZ30hJiXwn2UFYB37+z3wYhZnI8qwz5G5Ko8wSSvglmJq8DT9Wda9z0Uh+bHe/hvzwf4z5uGxUVaEOUZvWY5cxjDKjDVdxR5gzZhvd6CnRAU4hT/DPocglrU/06+JcnWNVQuBb7hezl/gPw3XmXTJi+nTNGN6Zj7D/AV4rrhKPQ/yOivDB/d6+PmM1xBEC9zEmFSbo8pYz3G6d8ZQPgFsEcwN/ZOPlVhLYIGNvEeQre4BwN0KwDLPteTHxETuJdYEH93XQv5y77cs1hEGeDZGNJ7VsQFjKaW5IlgX+En1w/0MX/zSvwS4Om1yYllQqlasWB60XQvpppvO15y5WR4gN5hpwWnlJYA5U0sclYquWQ0BX2UadWtwVDpl+VvLTfdt5QGqcoXMhdBZcKxIqfMyoOet0U5TllVwUaxMHIqRTT8C5pYiwCgkTzzK38/m3yk7kBsyw+hZ0LaJn0FACjUH4Jl0fANRFnwLGnVLApDp983aFRnZ8mdNKU9Au7JFI2onb6LhIEzkP1MGOqDjQ8z1ZWIihyhZr2PZIoozTNtoL3fNnAl43hYApY8i7KkJ0QUtBTA/muASVHqPA0CbqE80o2ns5lT2aRTFPWLjTLSi5NK8eXO1ePGSmJO5c+blAbrSBkJGMLLuyqyo37JimevAzIzyAIB3dfNASzczMRUvspr1dVhLfk6w2O8PxljIUouOsGE8ntj4K5yWkqxGG3YA30RD2XAGVTdknVU3CWJPoIQwQEdkpzNQM90mUztS1olg+mfkvCqo1AkphzmvA0DW93KJmJLqgwwCesWebYcGskf6fNwbcLXV5fE9iTjBEu0p26QakeLTIumkhjFOy5Tl0v+oaVXT0Bjj+HNwGMSzlprSpPZ4j/fGVM3gAljNRxxqunCN0FE5sF7Ev84zurIeCvVnxurrGVTdWBpWuSyF2aoYT8wdugLDKGSoMSw62NqMsyrDyFcTtjyTAGKJtjvK28DROKdKPR+Y/vFeY/qHgdcCIzA+Oju6lbMgEOY5t9zM22TTKWC1nyR/JD+4YdE3pbefKb3/XdK9520cz21GgDuMH/Nj6c1vku6+noCWO+Lp/yiAVUlX/ED6y4Okb56fHdqf9DBp02nS5ednSvmJn5IevB7B8KW/kf7+I9LjXy792UM2HLjqkho/PEn6wlXSO14tzb8dTFXkcW0Zq3eEHK+La/zubGmPF0vnLZIeuqO0wyOkzWdIl/1cWnYf6V3vlB6+7bq485qvWYHVyQkzKRMIMuHCIFKt8wgwlAHy7N6eNtzQrd5+TzriQ5OjBDN8rZYdFvbl0MQGn8IjhDBDqnDUPnft/MbM8/1skwVoUDKhqP+H7YrPZWD1rLPOWX8Tegt3OvLIw8LvhhAA2IJ9aUaWn9V2jJ8hiRDpF6YXmABdAImz3Rw4ARcDHV6HaoeGj2OQrBEthrJWksveeW633dYd7WCTJrEBcDDWo5UIi/qJrewdfhvgRC5NPhNrRRq6r7X5FluE7ZzsPwCQ5osYU2g24vLl/kxmztLEKp44zOfW5NlEmLDRs+dJv+9ck6Xs3yfgg+2H/w+gBlnKz4bfii+IzwP4DIYwlNYbWNiV8Ysf44FGHxCXMXQ9mJjX0dRl7oV8DozO2T27svsi09M/w7cBBxieuaXXNx8N3yFYzI3xDPYR84FP1/4WdnQr11cBUfzE6p8l2zjnPv2dVksnYKFco2hyFWzG0Sw+8BLfP3yilgnoOTBxy71N7KN5P0PegiXJXvH3wAVu4iNFgGDISi7tZ8o4h5KWfgaAd/zS2qEeYJZ9QAAEzIJ5Mxhp2ajjCX/RbNOVCTJbFgesYyhjwfqAR3SAv5WySN8x8Qrv7Zh3B0ggQgWQmMzua6+5Jso3bLa56xMZr8rauuBd1YetZSmMfXitvOcIbLCuo2u/Ooh2W2yRaRQmBNYmaxC5qm9vNmxdL7OgjUFSx9cyxlkBwzaaxZtJ2xrP0UA8z5nMMPT4wQdDVgJ3XJXty5qO8H3Tp0zmerJhU58ig3w38M3YLw6iNLazy3N29nviW/7uFb+5Usce+7ncjysnV6z2DVr/ajn9ntqYHqCVsgG+AKEAUGYM1Hyc5FmmGlObsQAuyZxboWXLsi6qEf2so5ANgSxAKDMfppUBy+KBaLMQsI8AI4eozmChVWH1gwICxTVJl04N0AEcNgDKzOMEdOQ9BBwlxCLlpYa0lbhHoTAHYDI9I2qg757PGkWoKTG+FkoGgDsEb/bsADuJEvhzqczas1spADr02oN+L7tgB+gadYOTSk6qKwYLHdpqAx46pUHH5kDx9SiGzloxT0RPfFvSKkj1WLJkcSjZTTfbLA4af2dy+Qq5iVpEZKZP17IlSzr4FQZEi5hOb10/I128RWY8dkAbz0caHLNGNhqHPIYVCtp1CWA4cih4vADscWjOnds75PmZr7n66miwYyY3RgkAulfib9511AYz1N7yljdFXdQwMA1kN2XB4cs+sPwkgzfrqeThkEqfueHQZc9geHEtFNWwf1sQooGIGBfeIyEzlPQIQy+NQQC0kPeWctADBwW0JSIbB2iJniP/PVpXy2UU8BdmBEaR69/QrGswVCi/kQ6B15KmVhik8dlWqybea/sUHRNGpfVGi7zyvRrI8WcdRQzdYxa3z8Q2F4yvgpGjBsvQ4ZHPRtO0DcSSXpOg77ffPtruPvcZGMbN4GJdOfzCaGgM+Zp2hPzxfOPA8nAYFnlDtzWwun+36OBu6Dfwtgf5yncAVzGuql6fNXvuFLC6wTTbhr3x9f8rnXOVtPsCaS0zgdfJwN146LRLpd13yo7gd6bXHwuw6jW59mLpG1/LGqWLVkhb30t68tOklzxDmncHMlJv7frf+FvpvF9JDzdgt4HA+Ot+LV3wW+kRj5A2bYScWzv+m/vcHwqw6udbcrn0pS9I5/5Eum65tMXdpR2eJj3vadLW61n5VGB15eSywYdpQEY6/kNaZQJ99icTJMEuSn8pSQrYlfg4FYTqAFnxYcI2wB5rQB52VWSotHqB9kUA77CfqrxUGw5Q0p876j3vv73id4d9f+eddtSOOz65E5FIm+d/2+jhMzdAxll9s1vnvmkGpleWlOvGxhqC1unv+hX2fpT5yuZQ2PT+f2JieeAALk9Fiarsrp2EEoAY28YEs5lbbCz8i3h/WjLt/HMEqFsncf/e2WmF7Zz2rrvOZ1MbbDDAHUCh6j9kE5xkvdnHrqBNBcrw69L3SRKVfTyANIBWE3R8HQOOtXRBB7yKjwPjkDqqYAPIIr414+eePDu2Kuvk7/PzwKAcBcUTAEqxq/vJ0Askp+qb+HPsMxpJWRL8jNG4OwhfJoyl34M8JACVf6vXgCk9lIJIcGrw+ZJEVtm4vk7U7mykp8oOxY/z/ZhPgiYV3xlJLS8NiJnzCoyzvlx74PqkLOaaZ6kSvyq2w7jxowHa/NzhFzbST/xuBnmrs8k4kDnuwxiiBEP4h4nh+AXQX0lprGvIm4lqbU0CbxMgeNuTK8dS7hsGZNKYs4J9DYO8gR1ZP7Sglp+X8h8ho2084DWwSGvAhXrHng9f1zLvexjbMx5ieaK0R+Bb9FK6yb5clQ2B52QmO/q4yjO4H42HQxYbsS1ksZBpBp8xcQVwrPDD52RZEs6i7ve18Y0TG9lP+fk8s/wCCyRrAKUPe9clAMxWjb0zObE8gFULPF/EAfbEecBm6lT2lSnVpJwj9BFJa5u3U4PbgWhe2vJlSzs6nw2F5vVi06nMVwwIdamhOYIgs/CNEo4Sj4OmRTOgUkfErgFMKAePFcEG9UahGjzzexxaBjygGHsj8DdfszLJOjDUWFRVCaGcWFAfFrUYOCUHYr5K1zQUMYBC36zUxnDdocYMTSata+Jk5AsAauSwjPSRQTF7GLFBo3ZLfi+KGrcDCZCLaNj4M6FkMYLGD5tuwEyfpskV2TEw5nlyVYBnCcZOD4a03/ecLr1xcSh4ntWbySkXmSLSAK54vskO/KG8vLGdeuLOe8Naz+qMOX+fdSayE/IcBkWWguBZuD+KkygISsLz7nE7kjZ92lBfuNcanj5dp552us4662z23Xr9/2X77at73euenfaOfHJo1EMklWmyr3PeMkpLRK7OWaXI96BCC1AwVzXdJdIcXLy6dbLkM6xP/b8a0x20L4e7f+Rgip8boE7axxCBSiMRkD32AodMA976M8EWLTU2g/1aa6KSPlBY4oCc1DauwLq/ywFVAxd1L7LvXGe4p8E1YJXnrAcAwsNBz9wDJF988SU67vgT1quM/b6bGVS973bbxUfQz9TZQjdjrHCg8VmejetzDjHnfY9S06atba2PhH7tTh1M4bbfHUjivui1avjWzIGq10J+Z86eAlY3GkmbGsiddQb+mIDVO+sa3dnG/YcErG5Mcz9eCqCmk2Nb1gZTPnfTf5jVmZcw/1zj0D+T0cZ5jj2QZ2yrydmC8ZWRF454Izng7ALw+HM454AZ2A2+Lr4Y7DIIIP7MGWcs1Flnu7PgxvE64vA3j2RrYbvnPGVjG3zetJEgB9l2T38umWyZPehnTpsnSQkx78FETPYxtiRzY7CpMoDDvnbW6qpm37amTmE3kSZLw5jp07vfxjiDTDc92ZpgA8hAZWZSBzV9hfTfBjAwAT4AYXtulfhhryBYa84cbTVVA1eIZktze8OsalOCESAL8bf2PM7G5X7BnGzXAI/gu2AEvlcFQ/07diX2f8cTWoMt/Ndu43t9mw8SPphBt96IJ8kpHYAKf2bofTE8V7J0o1yem581ABFQe9asAYMY8cVaZmn4TKtu2lW9Ap8mx/kVxDsCLNE3JZmwucbZ9Jp9x/wAhiNrrL/n3WsFkG7iCw3KAVs9vx2vANxsJSzIfGScFdBEVzj93q8Kwq6YSFAdgll9zkpK8vcC9yGL01m4rYwdz4Duq/5sff4638ZrIBx1n7JlQeND4p908l1jhN+45AbN32R+NqZaPfSdibEXAHzmjGR9Vt/dGBTy2HGaxtAFbwIj8f3NFnYgxM+YDPgELscJW35OSobi64dfl85dB7Lx2amdDBjrtSUwAZkJgJfrsEb+HQKTdQoMVT/nsqWL83xp7OfYh5NJMgMbq2fHiL/X1pjM01zPld2PRXY4AysOePmvfjVSim/aqpXLV4P8OjrT08gbIp9fbvRuKOVtQ8OwTGFMVJdXLITBlYhYpZ42yOJFYoOwAKQQ+PcalfJE4IzXWjwAP+MFzysgXEGhCgQCfhANQ3hRCPVwxnCgTqc/wwLxbNX5jg0y1r08qcgJRLtOCpsL8DLuUViCvO95BISJ+cE46Ap7AAOTgdtq3VLktwBQdcPFz4BJDVzisArAs42XWh4UEa+1W6ndCXOP2ic1OoVCWb48AfWMKMzyCduiLxlNsWBHekh7cXB5nBTY5oD1c1IPN5Rt+50DlrVLoG1GHC4+rDn8K0AzsCcbw7cx21hzjLz+rE2hwjKO55ueRmDQ+Vs3eo/p1FNP08INxCB0nVXXt+wGbjMUxsE9jF2Kp/vvrk8yAvK3xlV8t4NVTcaqIsYoIQBTa7iiCwZK/00LmSM7MBowJvsh0AIIqadbaYdShBtDcEQJpRDmW0W5e6zVwKK2LtdGTojuR63ZBuaFUm6s2PqM9ZDKQ2h2ANbcC0Oy7+synlDYpT5OrF0bYzUEMMSqnvvcccdHI4aN4VVLAATA2Ri9VSciM90IaWvIWVDBVvQS88261PIRsV8b0M7/fW2p+9sYzv57pG2g51oKXB6+mUKCLvH4Ac+DFRPewVSN1Y1BzqbGcOeegSlg9c69fhvj6KeA1XWzKiPA6mqX8UpH3XYxwXPX4+MFqEAGHWCEz1BnLbosnAETSCXVyR/PfAIAGXeIyZSjzmhtsIofNwIYll4I+F/YVXH2r1ypjane6g47PElPe9ru3U6p5awMDgFO8gwGrNM+tY+ZwBk2L1mm4RO1Rar2s8EhzwkkpJzz0qzWOEBkUyXxCvamAW5sOTCDOrf42QliJOEB2wrAsQIwPYOwk2AS3EsTPm08yhr4flwDGzxA59kD2MX3qq1cQTOAN/5ewWrGyTz5/wrw8ruxDHpEcL1emgLgt9Vo5PoAip6XSGdv4CT+E0Ao/tAA2iW7sY5tvG5pgkSJQQCqD0y+BDo9TnzbsHkjAzZ7bpgAF9hAsJMToAV3iLUofSMMfPrvZjQn1pLd4Ll21OikXGKRO5o/A5b6f8YYfTUKmJ4EvLkdsAbQq0DrQOzLdPUKfI8T/CzD4ELD/wm0dlkuDYzx3QDikG8+7/EBCELu8TMD/np9/T41Y2HbJlN1KKWHbxl7rzTRYs7xQzq5MerVhoSPlESD/AdmZtIUa0vzXmMwQ7mNLLdYmdaDvOSeZf2zzqzLFuRiVmActq57EgG4VryBOcG3T6Lisri+ySroN3CC8evD7GVPgN157LDCh/OH0pj5TuqQzIzNEiUDA54xAmSTfV3LL1BOges74FN1G/PljFFnjvZxrFi+eDUCCKMzWKrz5rVai8PioaysyFGKAFGeIMALbpzggpX0EOlCuVGXJGpQlMiMFbZRckDVHtmyEhhj03k8KLSmgeO/iHzMmRNALjUsGKf/7rH7+jXVHyVaAdnxjeXfKUY9Hp1CQZOKwGHflXkArq4/MXQsA1kPpmhj/3lcwYicO7d3ZPffzN6cv+mmPUqSkZ9UfLkBhg5m8YwlEhnP1mjzCJHXqtZWRZgzOpkbEuUaiqSBD8wPSD+ANyAIm8Sf96Ht6KfnOY0xXzPZsV6j3/zmN7rnPe8R8gHL8Nprr9XW22wT9/dc2wgzQErhY5QGoD4AK50nUWoGQYh2x1q7QdZYZ8c8pIYyEchSVSgoww7qtMOG+4Qx42ciQtyiSu8+6ui+ydbnDwa39tl7r1TuLpfQWJSMn8OJfRXpMzNJ4cjniH3eOnWiWP0/a10PGA6ZaixhRHk+icrxd/ZN1MptbOV6D0pQIF/sS/b6yKHaUiQqwIucs+/Y7yhZnoNyDx3wLI2xSC+rdVTCgANQbnuugm/V6APkrYZZBV4DIG3MbWSuRr8wFnKP50nGPkcH+/+LLrpYx59w4voUr5u9lxse7bfv3n28rBeyFAZUKenh98NQnzWr1+byZ4i0U7OYOajr1vfiWPO6qudYK9+H5gI11YXzAEesfp40F3+mdsqdAlY3ClGbGsSdfAamgNU7+QJuhMOfAlbXzaKMlwLoNVZbPTsyudwGOuuipk9ixirgTp6t6Yzbrlx03XVRbg7bx/8HK3DevPDZbJNhD+FM+zOkkfu9HgQ1Q7H1qMDmID23kgvGQRfAYexTX39jKwmwYMEO4cdC3si6hXNGAKu0K0lzXa3Zc7JJK4QQM7poSIQfV+1bgt5mIeJz+no0IUrSU/rvdP4et8lr06Fqi/s7aV8NWUKVVBXjauUEXCzTkKkAACAASURBVKORBjnZHCjJF16f7oMBgMFcbRmsCQYncIh/gU/B8zEuzw0l0vwzoA3yBfst/AVnuDZfnBKG+BFgHPiBAGt8rs4D/hIy6Oezj4/t6THY7gWo9Tp0m7XV0vV8+Hv4NQA+2MIeFyQ4GLv4UtNaHxH2B/PK58LPaQ1kIk28l4mYzHUfIw5VYNvNx1wj12AspR0tP9Q0BugEU8D/9LzRxAtGJeuMrIXfU5uit7T4DoCVnjuQqvB7a6NpyHoGVrkXPqoZvLAfwQuqjwyQjTzV9Qc47Sxsg+QlrR35QZchI76WAXACRxDnKDGAJqfcIeBoBLMaMIg/SFCj+7vTpnUCIyxurmcimJsNWs76e71c5FBijvmv/lreL4MdyD5z6P9z3wyBEPwu6y+IfL5G4nGJ90xMmKXqzPXMmA25bEE75jvkx8zbxpRNnaIAedEvYEA0UgRr4CwKP26myyAkcQx/esBwUteEr9rIkbCEI4u1ZQhUELr6j5bt40oZgLjOysllq7kBESmUciLlCZjWSTRYBst0AJyGosUITIIR2QmeQbO5R9hrzUEGRPBnmJxly7JLHBs0NlCrCelxDWzITOOtk4nwGfiicG4izBmNqaBFpkxk7QocawBhCwfp0n38DfAAEEQoYJolMNVqNkLPnsjUDAwKNi2RoIqgAwYyTlih/gxKBGMFVD4+21ioPcLXQFHYdxyu46kUCZql4WPjJrvZDZ3/EEaYnp53yipUZlcHbhvAzSaKOi4NWGadMkKdBYNdd9UgKlE8K6FQ2ptv3gFgmMMemyNm/h+59FoTHXdafmb+DlFSF2P3vG277bY9olSB1VAWVvalfARKJOQIkIv6mm2z9ShdA954thNO/MIGYxIecfihPQWIQx0DkkNmiEhmUfs0frOGEnsz9ooVYQP2ANXZA0TyUMQG0knnQV4wHiqDnZQu6qyi1Pw/+4m9gPyjyEh1QNkF8EbDo8pgvRk/g/ngeqxx/F4bcRXZ4bM4EVUXoNdi3XNiehpVvUccpo1ZWQ81dBTAHnJWG2Sh+8bB1Q1Zy3d8emtd1TpOzoI671XPxWFbOl+i9/0ZgFdkKQyvVmutA+iAzi0YgJ6rzPLY5637cB0P1++Aeavzi1wii8EaCGbBzKlSADezr6benpqBWzsDU8DqrZ2pqc/d2hmYAlZv7Uyt3ecqsDqxwinA6dN0Mk5LLc/Uzsy+qyQMStJX0LXb6s1f6w5t6ebsM7vW4xyvR1ntrm4bliA0fhxMzDUBXdUOsY932qmna+FG1MjqsEMPuQkxwYAMDj5AnWuYZpNZl5RrBJuScVPnB/80MqSavVpBgphXA+Ths2dzJZu06WMORCbsOf89iACtLEDWzXd5tfQpwrbPvta9liLzjo1nv68CKQm0ZDPdik2kj06KeWYs1mzJ3um7gT/V5qRbO/JQiQxgGP6/MvZ4XnwQ+6PzGnDdMYrWCNr+rTMwXZsVG9afQQ4hVEXG1ETW9axpyNzboJe/jx8GcLZkiclFs8PXmeWGY24s1DAMgFL/zbU7x9ngBrYrCJVjH5pVxby6iVbgJLlYsV8CTHOZxmSnY0cbPGSMvlbOZZYC8HdnTB/87gDd3Wyofy5xF/YjxIm+ViXjt4Jd2OiVoFN9N48BtiTlRCqLNNc4iSpgKOgw3uN+lJRgfsFpumy03jQGw/0Z66aqS6iJyr6AxObSDL0njYHVytaNsnyZDckzejoDI2l9UvANO25Elm0vETnagIt17D5R62k04ovFd1N3s84uy5k+WZJh3LzK8hIlQ1sWK3PVcaEIWGT5jE6GKT1IkHnP1YoVyeTNz84I3yywg5bZTLYn+ycxPZPgGtGoNJD2NQDp61g4Y4bTrgG31ntxzrTyBL3ZWgKrHTNsmb6h90otX/CtiolcdPHFOuGEz48crAGsQl9HkIj65I1cOyELQvuVyiA3fo0I+nMBGM4w2zGLR9fJrwrG3+3071IL1RN8o5XXvHnZiT0WNRfYD9ROgtjsREAqeMHPKDEmiigfzZqsgAEGe0QlNnuCKygOPse9uT4LCdLu99kM4biHQCUjy8V5Q0G367oo+LZ3uUuPQubBk02smH8Dlsx1gFkUbG8sREoHOI2bDb3aBk8DsLtgtzUCMI/rl9SKmhqS4JSp9Hlw57xk7Vciz0RyPHfUGXVEr9KrAd9yXMiDO89nZ8ns4jgUjw7jYMawuf3snl+zc7MwexZrH1d+vlQU3nZ0r6VU8Jlci6Rs813LEgxlSgikfA4FtolocGAjPzVq4XvANqwRj2poelxnnHnWBus2usvOO2nX3XbtShz58lwzR6TQwHrOgz6bV8XaYaSORZOoP4JyZz5qCRFf23OA8YDGCf3QCksTGa6MZ2QHgyNYDC0VpCvVor46C4E0Jwz7YnDUwxedVf9nPuKyYwc+4CZ7rM5JZe92A4z6Pa0GNHWTq+FGEKXPH+lOaLcxZ4PHZc8wFqcdnHHmwhFlvqF+WbBgRz119z/r+83jcOCDxgcckHGgl/IAPXWlReIxKlh/APNuQHOmNFYMssdcwrKPOQLoHitwX1nGwXIvgCv6vMphNeSmmldtKAmbuu8f0gxMAat/SKu5cTzLFLC6btZhnLFqYNXncdjcrcM1AXZ8mAwyr+oNPKv9h69EwB4fkTPcZy8Ze5V5Gj5pY8kCmAAQ1Bqh+J0ABZUc4fHCasIG9HV97ySSrNS53/vPqLm6MbzcyGqXXXbq2aHpfyWDsPrPbhCczaESMCP7sftZpHU3uxTiRAIWae8zh35uQDhAFEBVbCF8KgBdvgMbjI7g+LyApqxXBaichZqm95CZ5fEbaLE/4vfJbs2u4QlMzp03fyA7BYhcM+8SSKxyZ7mwXLHW+G74JFUesOfJdmU+ArgLtlx2bw+ApmXj4s94Dkg5xufsAGErTeVnMkN3M7O2S2Mo5sn3p+QCc8P+MLjr9dhyyy3jeXy/8NVbQ2CzMqPhVsNskryUpSKqzwbJCR8XoD3wgVaKLOUnAxyV2Tv4jglEZzZoAvDBdi4y5f1mJjIyUYEwX9cvGOoVwGXtYp1mzQp5QEYGUlAC9/iZ9Gwhq9XXMKHKYDelG/HFBqB2tLRGyvaAGzAOzx1Z0DCH8RfAzyaso5o/V7ExxshcJ2M62dy90bGJZ22dhnsOz4acdh8UuWn4ERl+YBV8rvbRgZCHfOOLmlgVCFUDLKucsJYBVJKl0EBycCLWw3hR9bc7Pka5t9ZHyCU7YM5GucbWt4hxsQ9g6xNQqXqo43fNf/O6WhYrXgQRqoKgA9Y2lO3MgMTywIcqcxyZGfcRQ3ZcA7zhfmarXnb55SNHxrSJFUtWQ1mGGcoXc0Cp9CoYYUAPsA7mI0BWBjxaTZL20FWJ1ckG5GNBQ4m0RfA92dC14C7gEHVbSJsdUcy9M6UjRsNicyBYWfgF2JvfnT6Cxud7qSQAmr3BSTnvAFUDiqxcgunpjoekbLRi1ABALD6GSAVxYQB7LVyA19GVqIfRuqCRDh/KrjfvaYdgsAwHVi5KtDO8Wuq9BdWv8Y7lCKAZq95gbMBUrLEqPRUEujzKYgDAWz3dUgMzAFPKQES6hlM7shYKzzsAHa3mSKnrQjSIg6kqKK8dCg1lDUierMzsSops+ym8RmyGCixW8BVmJ/KEkmEMvrbvlwzcVI6+Tx5gWZsIuXrv+z60Qewz6qz65kSGap3LamxazINVHp1GrdxHwVeA1HjO3nhsaPKEbuA+KEdkMIy2UjfH78MU9DU9h3FoNQC9GlnM+biBhBxEEKNGyNqBDkBegz/1GrFGRSFXw6em9Fe9F9+nU21Z1Th4Sq1i9MJNFr6AfTggyCAyFDLXPjcud/VZL774YrkD4cbwcqOqfVsJAA5hzwdpJBleaTVuLY8tEkhUmf3CmkRBeKcCFiYyz95lo6wDRmDs4RbtxrGo8sNaVgMlOli2dP+ICrfIaa9R1BySHiCYqrG6MYjc1Bju5DMwBazeyRdwIxz+FLC6bhalAquTE0t7n4iw21tq5eBXJQEifIRp6UcYgN20dVgnYIpt0wFZp6+aoNEyAwnMw/yq/gi2QJztLXUUgBC7ttoCzAo+KGAC/gP2Gjalz/53H/W+dTOZt+GqC3Z8snbddZeY1wQkk2hSmWPTZ9B42CBlgqSAqmF6Nbu4ZnYFjNlYrQFYlPqZHZBtTWoMMOCLA3pksLsRqPApncLfCFj4A4Co/h3WKJlAAdY0G4tMt87mbCUIkJE0IZPQ5ZfJUqwZa2giVACqtulg5DYWGrYpPpt/J+MRks54Z3d8W8YZa7A8QUrfG+B16YrlIesG8AgG4PcARht0A0SO8oft+wTxsYPjfbP6WmMkSiX4er5WrEPLIqwYhMeY9xr6fUCCq0CZv5P7yanbo/4h4hl+SAPsJif8vNMDCPb8VAKRfUV89H4P4yEuP9GazFW/ExnDL6ukmgrcVtll35JFzB7v/mYjTgy4ULIOAcU8bv++xRZbjPiKPGutWTyQwtLX7eXIGlGIgAaYU+gi94JpxC7PD3VhkQPPjz8/LkvcF98isuIKs3jQjVmasTaPr5mVIYttfxN8yj3vJt8t9b59P++RgQkIacm2bQGW1kDMn0HfMJeQhNDJgNjIZYDj1k1tf+JndV3edFJii1muAICaz7K38ds835GZ7OZZDdxn/JD7QsZLxnvFGvHNQ0/QpL0TGIes9ZrF67mLfdSYwh00bvok5poM2WnTtCa2aqhWA6vxQwM0O+IcizGcBDx8HqKJbke0xZTeYLVlagHdvogYsQEQWg5GFq6jwo2+n0rMiP7Q/IqJZvMmMk1aQEa6uG4FU1LxJOWYcaTTnQqqF25uxbm5z7DQGc304hFFrdEbFABIOYvq/2kE5HHVCGE9tHwtgDyMk4w0rMqiw2OFdz1XbOYACF1kvKf/J8gUY2i1Nfs1Ww0eDI6IalGwuhy6BladYoDiyMPbFOzGHp6dhYbrmgJAxty1Lt1Jqk7AzjAwymUyimIPpRA81gRdHHnKcXfgthkEREkATX1AZar/UIOHCGGyXzOSUDvcs1k6eN0o5XnYDsWOWVsUi8dNIIB9AQgd77fnRLkwF8jie47+wG0wpe6Yrxz51sP7wYkB0kGlplzYy8gNxsq4sUn0q5YEAUgGbE2Kf9bMjD3jxnVNHolAB7O5GXPsCZ4WBVZZtewVxoPireAlMo7hxPWIbvGdtCOTKc06AWT2OjWkOtXPYWQMVkcaHXnBkQOP90hPGjFUCiM9Crg3QD70VYvWV/CPyBpjTd2a992YGla5nu/97nffXpsmxljmp9eqaXs21q6UbKjrh/FRdSJBNwwdDLsKnrOO7EfWgUhlrHsPRpmZn4EEPldTm9DXvVZ0Ycu7btyCBQt09tln3zGbdCO9iuvlXnrppRvp6KaGdWefgSlg9c6+ghvf+KeA1XWzJuOlAJzVF+nUxY7C1ooRNNvGIJhtOfy4AE4KCIJ9uKbzHxvSZzzMpFontGcqNeCPTDTGUX1BfJXKegLY870BbbHz/bfvff+/tHDhxnHGu2fCfvvuNWTtOYtwZc4tKd80qck5TTsx7OkmElkmoHSDL0ANmYqUckgbeWBz+RLVZ6+gV2f2NUAmfPkmA8yx2ZOWCZic/jP+ZQctWgdvSkjEWpnQFFmGczVteuuXMW11koKc4bQqr9OJWgE8ZlZtBRKxsxkPxBh8IpimXAs723Y5QGsNIKyaSL/c36eswErzs9vnR9LmG3uRayLr/p+asv4bsgmAHWnYTTZ9L0C27qeZMduAJvCOYR4GZuqyZdnRHXDW/hmyYeKW/foOXI4FSQBWjQnYj/dr6bJsPAf5pDIB655iLMgOYHaSKSY0e3amjNdXrFNpDAzHBL+OuQNrQQcEtlNAMABY5BQwtOoG1iPXMb2GjssEiLq8l75grStgNxD+hrICYExVphkLMhYy1+rGhq/dyyXmdSwu40A7jZc8xj5nrZwBviNZgH0/BJ/Nfm6W0/B9GV/83IBGsBUDuvjdvn9tGob/WTE0fH7mjIAZdWPz/cQEuyyADa1O3ytk2WvenqWyYZEbj8U9dxywwDem/KSfD73k5waDqTqhYxSwiEsDP0raMK/x/CbIlUx7nh2gFdCYPefPO3P0zDVkjgawyqC8oYdC4E7bzBQDkN8YhAGlGWYezdCqVksllVkrbNvAKh+itXs89+gAVanbOExK1nJA+aIgYRIBrgGIMbH+fBWMCpysWJH0YCJZ+TwDK4+FN5iLUHdlM7miC4YZo9RPqQsPwBeKtnXYy/sPjWc6oNOiOdQLAmkPoeLwCzBvIqMudOybnmAkkQbAR6eAAFyYmQtTDGAQpZT1KQZQCRYy80cagEsBuL4OxdIDyffmbLU5OBxvkori7m6t6RVlCtI4smHlcghmymZ6BqAYkcwE4Qx257qz5jxvHqJDjV6UNIePr1drMXrjpZIaUkw4TFDk9YCLIIHv64hfa9iFnBEpYqwoBKLFyC0b2BFZlIDHeebCszeYgeaal2YTchh7rBW4Zi5q2oOnGWA+nq1FJC37llm6sI7PYy2dEHujp6UMpSqqQcaeiTE1g7sWiA5mNfLemMEVKEWGUHBrAozHD/UAzAqA2QHWBo6iuLl2AG9N6fe6qcODd5sAA43oa//DWHmPHmVsewDHJMZB90LYHrXWazM2GO/FF1+i447fONiqT3nKLnrKLjv3Qy32WTNyCLKEEW0WQakpFc/SjHt0bTU+0YWVjUoAD4eBBoU4cl632KctOFMPRTINwsBpc2x5wAgeN8ZqYIlSJ6mP504BqyPm8NQvUzOw9jMwBayu/ZxNfeP3z8AUsLpuJGRNwGrWGx8aEmHbhR3WgtJOP8amwufzuW72Ua1hDgPK3622vT+D3c33K4GFn7G/uq/YnGif1/HejBkjTY/Drmv2FYFcngV/yb+fe+73w37fGF4uB7DrU3ZuQ8lMPf8zyJV2UWbbJKqZ/nq1YbofnkZWr4+ZpKbsq2H7ewBUhiysXtexZbItc6d2N6SJrKTlSbIBIIGt2Gx2bDpsauw6f8dMtPQL0+fAz8PvA4xyg5s5c+flvWZmCrFTyw3isF5co5Y1A4z032Ck+WcC875PgIHu39LYoB4n6fuMtfpPMa/Kz/i7m26+uSadzt57VCQISuOpYA6358MGDTty1qwAVl0qq7KxfU1AothTjVyEf8N3ARUBkSrQZRzGPrz7yFy/aFGUDOAZajNj4yzOiCW7y/4voGAtS5gZpwkm9z0FsFzwogqmMrd+BvwB/C9vP5d3DJCwYUT+HAQ7xpr3g1yWos88VP89gi8Fd/Hc+D30gb+HLI0EgHpZywRWK5vTDa3wJ7gX4HfssILjeM7oC8NYIG4AOI7oxzZ3kVHbMuRcmzd7vyQuVX1dGkLhWwUW0vzYkHuTRGjCZgxlmkK/5vOYlZx+f9UBkOoi/T3KOGSDeeTP9/LYkePqm4HzUOrPv7s8hRnBHqvnwrWAFy++UXPmzOv7jecKsH+TTaKBob9LIy3IcSN+m/f7kiVybVo3tPdnPTbS9ZEzjw/5ivs0smfV52B78bkg9gylR/ye9ZHXj/IcvmZgUzNMBhuCAJw3jPPmSE7Tli9bHMBqLRibB0+i2BZKOgaGsAcSnoJoinh27Mpi1QyGg5CDK5VZItWAUd5cRLPi80qEnfRMDjQWGKeYep/Ll2e3QzYFE1eF2crDG3kcaMwx5KZlgjgcuG9cb9XKoHkDhFZgpiu5KNo90IpZVEeDojZqTmYcaACYgEihGM28LIzapE5nqoDHHWxRs0bpmtZqz6KA22maBcZjLZJhymZw+r1vb2DVg6HIOaDCcDg1pizAD7U246BO0DznpNXkKYA7NOtxAN6fp1DxjJnJYMw5TKEeBVpX9HlGefnz3qjeUO4iP6tFYTEAUMxEunjmNNbyYKodBHMpWlmLBlghAwDzjtxyHcBIAMa6/hh9FSDmWgHiSzr7nO9tsHpNO7vO6q5P6YzmWuQ9nqNHkLIwdFLqM42L+WS/xiHYXpYbAhVDpGpggXbAsjA0+S6sQQ5IDIQ4SGCyAma2teIzzH09VPkez8b1GW/qlRYMatcNpdokEPC00/tLWQFYl+wPDsc+EfzQ9nboj5IiMM7IBUwcUmzSGKbGEobLiIw2Y6YCyUe95703GcKGeCOZFPvkfsKhghVaGKJdv4ynmrV1IZqO/sbIJ4Wk6uhhyofSNDhKyBRGB/Vx+/sE8tp5Zb1JSgd1n5EbnIXQy62ukMfj4NsUY3VDSNvUPf+QZmAKWP1DWs2N41mmgNV1sw7jpQDsZyRolazGsMtgYoUfkwwpv9frqbd+C9gJAJ6UgoMRyPuAf5zt+Fq1TiP+iP0CfCN/n/RSbHj/TxYb4AkAGmBJte1I4fX3PvDBD6+bSb0NV337245o/mSWV8NOiul3J3c3kYr0/Mz8i5JeDTAlGE1GT7WPAzgz8cbMtuaqrlo5MNwgL1Q/GbbYZCsF0B+nNt5p2ayND6jf/e532nTT+bE+NT0cNphv7nW64frrAzj1mLJeJbUTsxxB1qdM0Kgy9XK9kwVnDKHWWqypz2ABlb0JkMX1qx8HeAMO4eZVngt/Nuzy6Qke8jnqrw5AIk2qEhisjZH87J5flyRANgEW/VmyACE0wdr2swaI15jjYTu3DNckkmWdV/ZD992bX5prmg2nTGqy/LjBd2AJLfCQpLnESWA94ofQcLr6ZOP4C3sXIgNyZCyhsscBQAFga7afMSHWZhycBASkpFhlJ4Ix1UBNNmFyR/qBYJbrkXJHw+70LxtJsDEreZYK/sPM9loE4N66x2fDt/SHByyoZMyFv5R7Fgb/EBTKBmDhs7Rm4rku+XmIeNErqPSb6H6R++PUBtLTBrkI3I7M9FaSLX1rs0pdEi17KeE3AaKzVkGA8rOabV36ICXGkzV4r7/ewYL5sW/jOtNnZC3V+ZuEaPlsyHVzaYnswTEx2TLTS8mSXJeBTAcOyZg8DtjkiVtkvx3Pif91oh0lMF3uoLHqvS6JnbUeUGM9OCquE/tmmvG3fD7+xvnx61//+mZL8k1btWqitbNOAUFZwV5FsMPhL/VPE5TING6EK51Y14RI6j7f9Q2i43yhMHuzArAN50wqHl/HisbRzTigW/TRn6sgKRsH8MW/O4qXqHJGRqgFERG8iay9aQS6FjiOTTBdPfLAYezFqlFTFBpC5vucf/75esQjH903JhGvAAJbPQtSBiqYBZDCRofll1GuVV1YKTJdAathI5rpmYXiU8m1+g+xc1utzwlv+lacOJRAFoH39Th8Y23bIgA8Mgc3XH+DNtts8wTSW+2NGHOtZ9nSvwOQaKnNeVD49wQZiaAm6Jt3Y0N6LhzhhoXqv3nea0SS+iVsHhSrIw0+iH0/X6fWp6mgCoc5SjLSZuIQzogXNSGXLrkxroN8VDCV61Ulj+zX+iseN+PbUOUAKvAV60tx+AYAEvlKBZigOfWD/ZwR5TJjtdQQRUa5Xu6bVJb8T6S41oXhczWq6fcqKF0jzNXwGw5kZDytP0BM9lFnXVMOo3WQr4BlpNwDhJYSGIy/H1AF3B1P64/PtAh3ALdlftK4GxgR8Xu+2QNKYXCVWjbsZdjm7KGqKxmXm1WdddbGwaLYd5+9df8H3L8bYjXazhyNg/R1flgvDkScqspOTz2eLFgAaCLdAzPGdcccuGsR9xLlZy7Zt8kAGFK5+I7rU9tYoDstRlEvadAY7a5vNgWsDqf11E9TM3BbZmAKWL0tszb1nd83A1PA6rqRj/HmVXEeNzs/aurRKDTKnxnQar7FSttraRvS3NbW0LJl2YcifKle7gzQKe1mA03JfMqU4bBHZ86M8jR/cre7Rbqm7SgYe2Yw+ew2Aci+AD6fv0dZAWbHtj71/WxzZZOkIbvN94c84CZWJkdsDC9nB7kp7fRpM7V8xdLwWRrnSisnjA4lwAcbDRCl+lAugRcl+0rWTvxMI+qYa5fJSxtpIO+kLxlrXRowORvRYKbXi7/Z5rMtR3Zb2sNmUM7S0qWLex1dfALkh3EhEwZ7uq/WstrCR2kAGYQZGLR+hsAMzMBreEElfgC4QHrhb15bz6UJVPippOQjd8iw5QrZrz6tr+lmy352AFJs3Q5uz5zdmkC3Z2hy6HEA/BqQiu/PmpWErpa5B87h8QAowfgN8lUjCeFTm4h0xRVX6C53uUs2l2rNYZEFgCp8jEjhjpqrqzqxJhop2X8PBmwSQIa9nCzWDm42kG8A+5PV24MfDRDn/pbTX/7yl3rgAx/YiU+wbldFqb+Zcsm/2XPnjJTqwMf2cyKfZFN2YkYBTmu9U3SBvwtIFj6xS0W2dQvQv6WxM0d97xNAatiUP1dZtswlgB3PmsDjsg6eUwMXVjC6BlnHR06/tWE13unRmC4xte7zUmqiNOmO+5ZSHx1cNqhcmpL5uXKvWv6nhe70GCArgvV14LsBlslwHW1ohh4OPMUBnehnM08r3Rx41iwtuuYabbXNNkmatP9rPdJYpdNnzYz30S+UDexYUsEXwIA4E8Bo0PGsWcXWCNrVLNp8pplD/5nm76Mb8Ds7blf8es4/Y1cnfv6Luuyyy9Z4PEybnFi2OmsxNKS9LEoXjpbaCygAUBAp5tHRfXXphJcRDtKDzZR09ANFjyOdDMs8CDgQEoVPYBUgDgXFZMEm8iRQXJgIRY1WJqibhwHRHUBDIjksUAjZqizEjKL1gQsab2UdVOVWXD0ODoNx7RD2ZvK4aoQJxhX0ewAdog4cKBGxo/4g3dPs/ANSOqW9RAJZfIAsmMZx6BhZDzTeafejtUcGxTN0gmSeK+IfDaHmzo31ijl2NKvJB9eo6TtxKI+lK8ea9ZqGGU0ArEiFkiYBzwCJlXobobAj+pqgLOtSGY7MG8qTKAKbrEbTxoE4ZCnXINm9GUkcao0QoaxRQoAYNiljqDLGwZfHlwAAIABJREFUzyjy089YuMHKAbjOaij8tqeZRzQBUS9kESMrIk5jNXDqs+Z8OZWklahohdlHWNCljiZrHdfA+OOAaJE0dA3/V8MLeULvxPgxCNv/PAv1SzEK43o8MOn5MFZTuHq9sKqQ8xb5zT4/zRlANgOwK6xT5rcebPUzNVJfn7M+O3qP8XMwXnLJJTrhxC+sUYmv7zed/m9GdDe2KbEwtuYBZDYGNMAp9b6qwd9B/2IQj8tfBUk5+DjQqwHNmJiTOs/oeeSXFCGXO3HtJ4yuvo5jaSVu7oaeX99zvj7vRxfe9XnPqXv98czAlHz98az1+nrSkeyX9XXTP4L7+Nw+8cQT9cIXvlATK5bEE2Nr1WYl2GTOtsvzOLu5R+p/ZPVNlxmOtqicBm0gFIZU+CEteFrPXq8pr96JvaR9AqABcPizAAEdxBlpZNyylRqjClsh/MOWToxzThqsywGcs5GAq29/+5FD4L7ZpTxnnUOYcJSfChs0ntkARgaha+A+fOXeS8CknkxJTx86CTAAKoCw4UuvTqDH85cNy6aNdEWnBBT3DIJPA4FirVr91QTJspmSX5kNm+QJgCcIX/hgAFAQNCKjiMaoJlEVssd4mnn1mbleTckHLwiQqJQJWNNnuU8FyKrvMtjIyZDzlBoM9PzCRPX/lS3ozzHPno+OzTQAiD3CZ2BGVvDYQNlWW23VSWqxZ5uv3v3+JhdJNmteEv6Q+7xEVq9rI2dDKsommBNn7MX3hxwThKfm2w0kqsRfeB7uG8/UGv7yDDxTzFEy9rSirSHfqzKLz9AxiZLJy/25NmC3r0Nt5y43AGyljEkQ1YrfB04BgeP666/XFi6x0IBOns/PFSUZi88da0fPnOj/0rKbCyiKP4Kfmd9xrKRl1UXWce5F5KH74600QHyn+uxtPyPX4FHj2E3MyUxjIANLFNY+wGX9bpehBuCC3wG8x96ZOUtLbnQpgDk9OBYAZ+u7YlB1ZRD1ZmglvS6anDtQMruVbAtios+Ahgey572u3tPR8ND1iMdeyEmZsI4/wuh1wACd6eujq6qf6etUwhfX8/cuvOginfh7/PEBWC3sK1iibNSgUBdwhgEFG9Ggaak5UZ1eIhoodpQ0is5Rkqjn2Q61BBOSrYpSB8Bhk0Q6SIv2AKYZ+AQUAWVOhTaw4qqC8ng4QAclNgB4FdSrDXl8zQq4DQh31opEAaCQQf07G7UUs6YEAHMB6JQbOtm9Oc5kBDMfjLcqb8YbEY4GrLpRFJGZOCR7k7GcX7owomAiGjVnTj8oDXKmYeMaHVksm2iJx1Ojo0N5huWxkdgACa8mWD2iNFbns1UFH2zbptx9XzZPgLst7cF/93r0A7+lAXkOa93TCq5gaFEvE2DH945CyLOd2pFKxe/BOK5GGkofGesgfzMGOXCJBMf8NGD8jDPP2mDAqlmF973vdn1Nkak+942BTJS4HoIhHw30ZA5DOQKmmp3QuoBy4NR5wiDpQYOxBk0oP+4Zaz9Gy68RttG0skGT9vVthzVyVpVgrxNdGif1A72UHKhM9C6vw2k2EuBAXsaBVXTdsAeGguQ4JBgWpF0ga8xjGK3tkMS5OPHzX9Bll11+k0Nkfb9hJrQbVo2njXAAdcB0rOkXxkIvfN/0G2A5OpP5G5GL9pAEcKqurEEYDJqYv9bgITqotrH4e2bGZyfM1G8ZIbVOmdEbZXCGsF7IqpmtrqH88Ic/fH1P+3q93w9/+EM95jGPWa/3nLrZH88M/PjHP9ajHvWoP54HnnrSdT4DZmgZrHNNwanXHTcDV155pT70oQ8FsLpi+eKeMUjGIQSKANfCZsmAezC3Worm4KDa5s8Guzjv9t2qX1gBM0gTNPklkGr7G/sybCfX6DTLr7BP8c2YicqcrWmd2HEJMCR7EHsem+T9H/i7O25Cb8eVdnFAe6cFvRFVtR/DJ2ngULXBqi3pTMgs4VBKxTViT9i74eNP6tprszYn9hH2FHVCh/UcSoQx37AvWZ8Ee+w3Z08WfCMYp7b5o8ltZFgOpbEoIRd+bmlqxPQhCwCaAHxgDtX/wIauQH4FXyooil/g64NDQG6o9jug7/h1IHf5O6T4p32fbMD/j713Adf0quo896mqU+dUKlW5gAoOSbgN7bS30VFUcsXx8tijzDioGEIAb/OoiHjJICTQ9EDAiICXdmjttrkkJNza9jLdjjfMPZGWtkfaW6uQVAIIhNyrUnXu8/zXf/32Xt+XSqhK6uQU8h3Ic+qc837vu9+91157rf/6r7Vkf3Z/MX0Wg972+bH7AfPwuRljMDkzQ7T6o+wbzZXSr2ER62eBovQe0Tso2OGML/mpmWpefHSzuEWukb+XjaYKY1NrSZNrMWdlT0embQH3kEcAt5CZaBzuFPgItGRNWfxG9pvIYeGTZu8ZwNMaCAFQw08gZR28SNfCXOc5zCHya5m1LsE3tlwp29YBCPwRvadqfeqrgsz6mTHo3wJWBdLp/cDPNJfGBkR2c7r9wGPGs8E/+C4cKL4Eqsa0jX5HQXxTll5iStK1gcOUxuX6aK3lS0CB9x16QhnlWeIxm1dRmo+scd0LNnXMUQYdeqZl9tbQnAeLesMZ4FqnIKMsLMS8wbDuc5iMVdjIoYMym1r7Rc+U7Gqt9qqmsd4xm8lDemO+PP8O9Ez42pnh2tcpyiCOJm9aWzAk9AugOffhnuy/D/zx1Q+bPTq3snxog81LPcIK4pntp0Vz7U6UQnR836ZKlpO1MusmIV1Bn2FgA6C1Ig2wJhuciDEYdUClaDNFOZqUZMdxgA/qm2gSqH+qZ+laC40PDk1KFBYuBaorYDs2k1PlJexSKvyeewDe9HRzCW9uKAvuXkcSExjib3xe70yKhg+RjdgQFURgfvxZulZb+dUxo0zrwRGHTwhUMkOjvqufgXIgiqNNPn1QcJgEEJwbFCF1Oo/HQ4QN8DTAlLm52DDagKxZTaFtAi1hKmYt3pjPUtdEcrR06OBEfSQJu96Lw0nPZNNqvLCHWRMirJFmLYZsMWDqegIYarNqXBRProYBih/50XuzyZmXOq/8m3GJoVsDAj972ZsehTn1yD8adVbPPadHuTmYUDAuO2HoO+QnI4Qo3Cpr+gyKkoMpgg47XYic+xDpq4cg/56O/lSArOoIQM06XmZhQjfBUMj3CAVbjBPkOu6jQ7IGKBK47Pt2Khoc5xkPLUYFsoQyD0WfkTj2fVX003V0MGBr5J69zMGJkRDrtL7ebv/Yx9u7rrzqkQvCMfzkC194YTvttCdZz5ZOlaGbpxqB1T0AAN11zVQpiKoLY+7LOlanJwJRhXHMOMKwhAWdRmrosvz3KLWiQ9WpSnTRZf5ZP3QlQQHeTefKrBTAMRSm2a0+L2dgVgrg83LZN/WlZ6UANmd6aymA9TVn8YWrE9kpgzChuovy33SWGshwo0h9Rapn1gzkGvlN8hkEAqnWHvY3Tj/ndji2ed4H+0pOewbIaTYLGIWfhv0ImFoBWo0HP5LP4aeFbZJAFH6Hfr76j69pN938wc2Z4KO8q0oCnHXmszpIxTtgq2DDhO2VIAt+nUDvtVVnMlIXt7Pcevkr9fzIbK2pBtRhl5WMVgmAygFIJqLW5cpK2KuAJMMnd/qysldpEowPiY0oEhQsRvuna9EUJwIlU6Xn8AvIkAtGbYIwtQF3ADQJskgG5OtJJvQ7GG9kZ2KXQqTqAG2WPmB+AXSx0fnO38UUDZCmlM0zSApBynOr/8J3LWn81W/g75BZgiCQ9iz4weHWvINvpVmx3k3PUpMksVj1pTEaDFXTM2MXyJKYzYMo4RqkgVvkf/6bsopdX5O50r9ViqPuRwBK1hBfCYAMfcGYwBOECZFpCiu4y3qCeIyRe4CDYM8DfkOUQPaEGVH+waUDR33O8GWTkUudXslRJfbwHLAw/AyvlQlJyKhKQqo8Cs12tf8k54H/JIaka4U7wRDtDcWyHEaU10zGKnuZPj1dftirSXw6HMEIYLnu43i3xPIgIAH6Mt8x3iilCeN9NFkDy0EGDj5wKHCVvXtOjJIr1DLeo+ZW8sHFAM8Sm9L/K2u+F3oLXy/mNhnQzG/fs1kihnXg7/iN7K9pHKOWAxBJhnUCt9L12iM6j8iQEGsWn137L8D/bdvau664st26b99Dau9eYxUGZwAcUsrlZQNYFSgWG8xd54KpqsWU45q318LFZKlTng6w7EamfwPearN4gVw8uU6CygqoFitfgLR817VEXrSgUeQ608X5jAst+ycUVZ9Aaslk1HQoSwt5bSzDzzA7az1QGKKUB9DGlIIGxR+Rih2jUHei/IBvPItIQX1XpUyg6FUDtL//VI0M/V7KjQZVvC+fBbhSbdnRgMuHDeAYh4/v5Q6PNOPCMOF6QExfa8o7CpKDnJqT1G9dWXbnSNZD5R+oZwq4ZEDbnecBfVlryQ3p/fUgAUjV8zUeDvMa3eLgrWDONIDD3zQ+Dg6uQabqc4mWROQlgRwzX3fasMixaB5DERw82LYq4n3GGWe0F73oQncOrAWv01AJhV6MEv0cBsgJJ/ToV61/UuWQAvEYsyhGDhQUI6U/ULz8vRsAJX2c8ZCiDYiJgoQBHmuVbNrp58YeSMYi6WXch3Sn/jMAXtYJq0ZJ3CebMsTvp8C6Uax81J/qh1mp48r7ogO78Z/6po6F+UUW+f7u97y37dt3+FouD6nZN+EPp59+envxiy7s6XY9Wln2N+vB+sf7ZTTUNU5HczgOcFJNmKs6ZwEuF9llvmoWQNV3Pd0kI5daCvSZouwc3EPfet/XmuLIag12+ZrFGbC6CXI1u+Xn1wzMgNXPr/V+LN52BqxuzixXYHXp0P5sCpSlvBJw8RktwMDBVvtFu/q/ySYTqQPbGpYQPgQ2H+czLEP8Bp2/2AH6HXaUbfNaw97ZcHzJlgiyRcl0qzYoPg6kAc5+2KvYM9ffcFO74YabNmeSj/Ku//zVl4xGNiUlF98HMKsSE2xjiYloIoTrZ6ZPX8pxRbak0r+zBiN2K/YWTYbM5PKa2PfLhsGAmaSFZ51O2/BelyBHUHowbXBqU2odok4qZQaSuCD7GyALOxIZqO9JuS1wBUA2jRf7vtqU+BEdRMpxhb1HH45k52ns+LIVTKQmazQ3UtZj1hTFVq39ZGBDErxnPwRI1LNK1TTKrDt8AOYdTCX8994wKQEfCFbZ54S9w7MAKE1OMbgrPx7gyH8XwGqym/1Z1eBciL3M5wNAjAZpK7GOB/bvb3v27glwMPCNJNvUGpXgS/j3zKXeGfYyWE5dT/wIrT+Zzaxf7O1SUxUsAn8cPRCgf+5/5JX1tVxaL4WMRImCySxbtidrFbKSzZ+Rr9gDwXL11V3uIhCUpTKjlORkD46QyWz2V59jP9YNp0K/iWVO/45kOAPyg09U0hFyPfycbAQ2lRUKcC/fKAfu/ZlZ3ZIH+3liirovjfFAY0isY5TgCwDfDQSXDx3sGJNKJ5y458TIfJbMCFS+7/77g4Eq4Jm9qXuzhhqD5lQyKJ2gTEH2P1nFrB17JOQmRqSx+ExwuVIHBsAPQt6373DpkMAEzSbWc+7ff3973OMeZ/xtTs2rvM/0/tKZwjNuv/3j7Yp3XfmwWntuY3012sYjeLFZc5IsIOOQAjhgY2nyg/mT0SqUGUoggKfcOJo8DVyf3bN3bzBgQeGHI+3U8Q52pVNeKeMoQDYwgjM2GV0Ed0ZBXijxzIKF0MW5NZZ6YMdzMiLK3wD16s8yHHRfNo8OBTY4ACzjrOzOujGZq3hXlEsqcm3EEWnz/CLEHHBeCwn4agceFfWzcphrn7nj0xHt+/SnP92e8MQvDkFzBGC5M+xI1WEOdkqBSpiSpu/Inopjm83Il8sMzJttnJ3kYHURRa4pQv1woJNdqa+q+XVpAtfbZcNqDJIXjU0RBNKB4mBOZrHWgAih5gdgUylhGGZ1o6JEdA/+jZJmEwOQA8oi2zYkHNk7qCL5irLnnLAHANT1HUNRz7n6muu2rE6T6qxWI5T9AijGvuFQB2jVvOm9NJfIIoeS5prrHqRdUnFHZCejoLXGUTd48nDohlauSa211UG0ZFKzvtQ35iCMwzqDJhPAbkY9u1JNYzEOz56CNDos8jxA1BjrVN1QdBN7Jg7k3J+A0Ppb1U/MQ6j8PMAnDgM6cZZOiBggalZ1/XHSsOqSi1/RdQf7ET0X5WJKczD2FXNIvWR+BmytICY6jjlCF3DuhL5NdnQ4RAsL7TN33BF6Toe3ovGkJMW+78b/egQMHHyxwRyGbJ4BGEI9syAP9XruRPbFjLH6sMbE7I+zGTiSGZgBq0cyS7NrjmYGZsDq0czWkV9bgdW2IaBlBK67T7VjR2ScieShM9tpugYrsHnwJfGZZFeLHSRyDP4PoGrYYf5gpLKKaViz5QDPwt5WGR81u8nGRbYZ7FTj19YST9VewQaroBpnPmDFAB7W2lZlnk2vllir+i/syiQWVdsJG5v363asSgFkfwtIBjAVsZ+dLWnbiFrYdX7wixgTtm3YUwkMAjLhd+hvYY/NOyMUewsgyJ8VUOfAdwCKc2osbIZybVyqnyONOH1l+6hutIsvg/0NYxbgBp9S3wHpsOfxbfDzmE/kgDIL2KK8P6XpwDogsVTQL+Rz2d3PV1ZMwtHnmFeR0ciUxR8CLxHJhYZg2KzMc05kr51KLxPYwyoZoHqu031CNDZq2uIHRpZmssoFRmnt3ZBr1KLU/eXv0/ANwErjUFO6nTvnnb04N9ebzxFU0e/lq8uX7++m915ejp/BjLrvJJA6/SH9XXLHWqNXqnxT3kPvxpp0YDW7xVdgmbnX76b3vO4VDfF273ZtTlLwp8vVFSbv8FvN/IV16qCOU+BFhXXoyfiDxhcyqnlNEB28ws90r53IDIgGVsYfOsBaSEQBRGYpEO+1+Ymaq8JSJEu1pGP1r3rpg8xYhq3LNXqn4cebZar1rDVOrXfMZtZ/Ak93n3BCx8ZqcEPzq/EEbkMgItnhAKisu96tYiz6DLjP/PxCLwEz7WsKMI0eUCpjkMA6uki+40pkWRi7C4xDZE/9L+ZxWzt46GDbteDGfLEvM5vh3e95/2clOs2tra1soLhC4SXgoXooO7KZTwi0ai6moPPiCCrKhu9CoYlwADDwAmwAAXNC4iswqomIHvccFsnQZLPWzQB4NZS+mZuaAoQ0JjS7CDI2X++iy7XZFcLYG2IJ2CtKKSj/WdOiA8y9xkUCNZn2gnLm4EDo2aT183b+B3hthR3LG4sbTOEEggB+AYrEBo0568Xf/ekQxNXljraHUt9pRSWjQ9eD+lOHRO9HUynSIQwEa7NkBGZ9PZTqvCIPa47QoOQDtFWKfx6wMY9ZS4XnAXrQyMwC7CRyGpzFWqcMAuhxEEckPKNh+iwAG+B07/ZZGhpV5QHTGBnEGCA6A8jruXD0xMaeQJURTUH+q8Ghe0lZ9No2pdTDH1997ZZFu1944QVNTMNqCMW856FQ55j3Qj6jpEKmrdjYMduc9BdAzGG4Dda3nodhNG38hTwX9nU1ijgsY3wwSXWvLBkCoNmNslKfqKeI5/tRJwUDr0xCL04eqfpp+IXs0v10KhWdCBrpSqy9vnNIwmJmDyK3lanJfHbZyXnguQCSHL4/e9kb+7C38h8qAXDG6af1ITD+/q6FmToCZaNudU1hAazuDlRhssbvct1DEyZjFYPbOmmyuRq/wyhhkGI9SAYwBnVvHcRhvCWzwHWvXLeHtam14RiL5F/G/2NZCmB9dakdWl5rO3Yutp2q0/QYfYnprg7Ms68jn4GNtaV2cGmjLexabNtrHZojv8XnzZUzYPWzL/XG+kpbOrTS5uYX2s55l+yZfT30DHyuAKvrq8vtkJoDzS+2hfnHTqc/UtmpwOra6qGoIRhnYrFbbP+42Q3Ot2oJiswx+WWHO851GoGmnQcRApuAMma6n+xqndmyrSEv6DoxoPSMDsYEYKUMuWxSlYFx+ipEKYGSiYntomfjp1Zbcdqvveaa69oNN978SKfymH7uYgW5C9ljuhRXtT27XbPuxtKlyNXwPQUuBBkiG/qS9ZXNvwIEKrU9dX9s8Qq6EKwOYDL9Bcg+ykYN5qJ8uCwPR4q5G2iPzNFt2z0e0oEB1ilvUAPy05mxMBSxJWGU8twIymfTG7CFClgN+9H+KeBr9fsA2/Ru2I+Snepvai7wNen3oqZc1PiXPNZ57HgEtUoLuzBAphw3aeCMoTPyaECVdnPcPO8B4Kh3sJ8ie9agNfuRsn1650E8sn8U16RfhQ/YfYAAx8SGNsMWvxm5qwzqBw48EHK7fd5d2bHvKyhffSRs/QqEIws9db43+jYApy/2+eH8Cd6Fv+ldyXLErwx7P31B1h3Zrr5avb/nyQElfGKXgMyMx8CU3NBP94eEJpBQIG4HxnPPaS96bRPcLf5wl1GahydpKOYxmZ5uZO6AR++jktdJDoe/n2Ugcs8z1xU4DwC0lGIR83qitEC+u8kpK23fvlvbk570pAmdJ7D+xD174j1DD4iUJwwt35e9goyCM7Be+IAArQoOgJ0ho8w7QQCXAHSpwirHrNvAzlwqkHnimeAekK2UOXr5FZ+9LF/UWI3adKC22Y1dB6VANQ6f6OCXi4KC7QKUk64JOXjwUNT3VG0Csd1YwL5BYCjGpE5GA1ws2ZuNw5KIkT7PhkWwO8reEWU3wxpp7wk6li6BVkZ2pKsCMIBmcJBFrwAj44gDJpttoXCrsVHBWD6DoqgRPMBGPbNeZ0Gh7IKAUG+UaYDBafkqjXCo1zVRl053PVOB5BHBU6TENXJ1qDqiVIFDrWswLOdURNtAboDIERFWtGXU1tW1AlV1CA6Q3BEeRQGiGU0CwZKe6OqWX1XBMndEIlTXBdZrKOxMKWGtUXjTh5yAYQMm7hKnw0n3oWQEBgFGVZXZylqtRlZ9JrVxQsklIBhRyQTwOVQ1Lg5sDmsAO83j6y697JgaVkd6MxW813+9llKW6CBKBFjNgQSIj3IL4DXnc0HGSC/lkUW/H6LwOnsYQ9nF0ksqUAZxKBWAYdNBtTT0GA+f7fegy2WCbIcD81hTjJfDHdhxDQdzMiVQonFPWK7FuNBcAahK1qQPMHL1DOYMYJcxo6ypHRQ/l/rTXIfBIqbqddddf6RLvWnXqWHVi154oe+fEVMM5Fo7elrPsZYEt/phVqLAVb/X6GgHS7ORYTeGMwUHPYDrRrCGOts+EB2kq7pT6fyh+zLgFvonS9ZUWcOIqkbaYwWsri/f1/72Q9e2D9zwoXbLJw+0PU98evufzv7Gdt5XP72duHPznfEZsHqUW2l9f/v/3v8r7f1//fj2/T/zA+1pu2Yw2MPN4AxYfZjZWT/YbvvwTe33PnBz++g/3NvmT/nv2pd9/Te2f3bOl7U9nwNA3FHunGN2+fEOrG6sPtBu+fPr2x9d88H2d5+4r+16/Bntq858djvvmf9DO2XRgMTx+FWB1dUVsVJH9/YOSgXoYn9R57HcxvV1A2s0to2Uy2SSYosT1K92IQDrAIAGUKG/4Z/pfN6164TO5JIdqy+x5lbXnK2CbUeqMX4UtiKMqOqU63dRk1X1ONP2sK9l0Obmmz94XICrsunVP2GuCXBbctZUgp0VAOLdbHs6SzTM8FIODPCNzMGVZYMegJcwAAGrKtsVYLSCIxXswJaVbAj01tiCDbl7d7fLNDY1d8JXM0HCJQmjnm7a1BUYqeQlfA35mgEaJhiKP4mPgU05xuQAffUDkWnmsII9YARgGZrzYG+m/Ygtq/eRT6AUebGtV1YMaMd42iifAKah+RBWgr8Ci1Pvy3tiOwNEsbcMWruHROyZSNF3tiD2N+/LeOWnCw+gDEC8jxolRYVHp3SH3Ru1eJN4kiUfK6hYbWStr+os4+OT+aw50O8AjcXYDPt7bdS6Za9j4yNvHThOPIE9qPuhQxgDARfIUWBAMOiZA4IozH2Uncj3DYA1fRN9nv48sS4pg/p3xZ14Twh5woKYe4IC9CzXvhN2oudoPnhWx4W2bQsmZu/7smo2L+UFkAXv5QRvc1xmtvp32j+dWV6yIfXONfDU5Xi7ShgYc9PnK3Fqeq/HXgl5dy8iWMTW5QZKIeNpP2rM9993XzvppJOyWbgbB99zzz2RaRilP7LWtp6redccaH7Y73W/BqbSSVbGDyUvDxw82Pbu2RM/o4vQVwKBkTH2WMxfqZ/MnHYwufi5tSHYOy+/8oiaSM+tr65uaLIXFrM+SBTbVQFeTbKjUvGCpM7m5o007ayzAG3cC+vIE0CYNpA7zI+Udk+YuxNyePnFtKFHDQoWkYMRQGO6I5wF1JE4lCfKEge8Ou3UiOBgJW2bzQZAoE3I4iKEbAaEz5vIdRiIsFE7FFZoTYuvFPE4gJKRhRFgpZYgdoCbo1FWjaq4A6YPhqBVRxTEBakdoSXKJIUrzNR1JvT7ABpK3BLGnaJY1F7RfZ1esxCRaAQuyiCE0eEaMIBPUcR6ZcVKoTa2SRYgdU8OZzyGIbPg0gJshgq8hpLP6EsAruUwrIciaxyKLxuEAZxUCjyHUwVpUcCxJhGBs1JAntSlEkYisk2EMmjly8sdaNbf6yGg+7zjne/6rPTxzTCsBYq98MIXdEVc90dVQhUUq0EE5opDrqfmpJyhqFB+7A8Uf2URAnBN76lqiNVaTkRmq1zUw6gC9RWUrAYgwBpzO5RtBhrScAs9l4dqgKlp1GF4YbyFDHCIZZmAzr6lbACR48MwL6txyNzxfhywmrN9t93Wrrzy3ZshEkd9zwtfcEF78pPPmCjRwiGO7sCIpcB+zJGVejc0OLzSojDTPkHteuBVEL2XDFhbc5O8xcWeyt/B1TQemD+tn/du1uWioV0EAUbpBrIqwtBZXOx7WGuETiXwEHK3bcfmM1bXV9pf/9GvtZe/8q3t71d3tRPX7mh/9d/uaKc847z2E29x75Z9AAAgAElEQVT5xXbRt/6To16/o/3ADFg9mhlba5+++d+28y+8qP358rPbb3z4t9q5J8+A1YebwRmw+hCzs7HSbrv5ve1Vr7ys3XDHznbK/P52y9/ta9uf8KXtuZf8evulH/jqZnds9jU9A8c7sHr7B9/ZLvqJn29/fv9827v9nvZXf/mJduJTn9V++NI3tlc+92vawnFKc6/A6sa6GtWMeuT4LA5SiqiSqZUCWAWsYk/1gLoccWeBhQ1dmoJy5mOHQ24JwkZhF2J7p2nR/RXOfpFzYKzKBiATUQAYoBD2ebVHe/C7dDbH7+DesgU+9rGPtyuveu9xsQFVa7VtbGvKvsX/qPZxJxtkMHpp6WBbWFTauZvOjpqN9sf1pVJxUdquoEHYeHU+afgSa1mZkpCvknyE36iMRFHvAFZrCnHYgSotJ7AvSRxi6WMXV2C1Aoz4GPjitQ5pZ+glQQcfHz+l2/NZyq4Ckci17E3sQt4d4EnXgI2Ej5QNlfD5u7+UwOeB/S5LKJAHpiXX2pc3Ezx87l27OjhaQVytF9fCDI81y2bQAKK8i4E0N/bCD4N1qCZKWpuwk+VPb2R5xCih5Rq7kboeZCuTEyqIqWcAbvpdVcvStYz50jOV7o0fFzb1wmLiAxttA/+p1LVl7iGlaG4hsuE7dSxHZLjKek3yHcCrxotfy5j0HuxnSF0VRK9rWn013TPYmIlRQEzqnPwsW7Jnz0mDhUstYTHFA/xW1qvnEqB5widOX5RyklGG050Ce6PAeKfSDD3Gkdnk+Fzdf0rsDlk0CDmYxewfsWzxu+s+qHJU/WsTkcD1RhBG97H+Uda0y3+gr/Gp9HeVmFDTQsoMWtQcHKh7HTxO32N/PCiz0SCyyIzaD+yhrg9EDIyG9l4lMKTuJz5U35nMuEd+2Ova46997RuOSPebsRq1Oq3UYjJVj1ONpKII7GA4chDqWm1wDXRxcVdb06aKTUj9CH+GnytYysR5wpNmX6jK+nUoj+xo6AN0dFljU9VJDwZYNLYSELg4UTMDBUpDLk+qWWr33nNPjFELrPtFhIJagflcXa8vlGFs/Dx0But1RJYA1Hj/SpcGlKrRJg7CvvFDeJxaA9DJ36oy8zyQFus0dUUdYNCZsSoQ1WcmtT0MXo+IhxSJLhHDWJteB5w+awWiSIbKQChCYYq9hUzPGZFrNiAbdQJoys0QB8RUanfddHpny4s3AQqubmj9vSv3ZFYjYzHPURx6NGoCHOYQig2n9002bo2ExDwkyG3F7DVQ3VkZBVGoe6qjqKJPipD3ZmnbXC9EPwPgqeCxXumaa69r119/4xFtymN90atffUnsD71fTbvXOsl4wMgBpGaPMg6AxFjfYnDpuohqh8x4/aouYWI67T/nN1aZPW1hnKjjGiUjShp41yNTRq8D75ZsZK7qC/6NXLLG1bCuc10PlRqt10uFDKXchEwWNka9P4dEZw8U3RbPginQuyyOwumsjcb5riuv2hIgflr2zIw4O/a8BFk6CbCdUhHsVw42yjhUlnI1UmKec4+j/6oOQYdKJ6F/MTBhtOjnSCVJY911iCxLen44eVkmpcqB0gfNYPC99Z+dwrW2c0F/E8PeAcJ4z9JoQRkBm10KYPXAJ9q/fvlL2z3nvLx9/zd/SdvVDrbr3/7K9tJLLm+f+rKXt7+6+Wfbk4fqPdaqIu43A1aPfFpX7viz9rqLXtne8Z6r2wNf9G0zYPUIpm4GrB5+ktbu39f+7Vsua7d98XPbjz33a9oJc4faf/nNN7Ufe+Uvt7858HXtyr/54/Y9T9rkzX8E63c8XnJ8A6v725Uv/a724a98ZXvpd35l27tjrX3437+2/eBLfqXte9r/0W66+hfaVz1+8Xic1jYNrIqkAWDHmR4O+8pS+BAEOwUGUArAZ3f6NNkfYRrowoaQvY0dFPSPUldQNgg+DTUEASHwE+xTmH01/EanJ9sPELkk+4gUsAjbtdpgpI5j3/H92muvb2pmtdVfss2efd6zI9X1cGWvatkq/1sl1zJLNPxg+2RhM1ECSxgOaxxl+TyP2En2DVxKCVCLz8Z8l2ZEkFs0T2bQ2XbsgG9OoP/mxsVaG9tfow+GATwaXjnLC/86/MR4N5O3LGsZPG8CKl1vUj6tyw+OZtAB2iUzF1mG+aj72Idzw2wYkJTeA/CjqVb3lfCPGqnT8mUAri2/kjGAzrqHsIEBfnRPiFi2v712YBqkUoMLuIGyCT4DNLMvzb1ijgv2Qnk87TX8awFVzj4dGb/447oPNrmeI6Au9sn62kg3Tz8fsln127WlA6ReWW3bsnSAGY6eL+x8ZJfnjVq7DpYQPFE5A62tvsAG/N3EQAIGbtbmlP/eNDuBZzCfypTV/On9ojZpso41bn7WfAT+s7Yaqyu5dQO8hU4sQ6e5KbtldnklmbqZqayxRv+HnTv97jlGr/NaZgBno7lSpg4/Et+G+dF4OrEomLYGO92kSU2oDHzL59EceYwmuFQS1ATZh+ZPlBWIko/6XOqQuLcyBLPpeo7dDF2X/tD7s76MGfxM80/AoOI5BATw19Hp7DWVaCTTthK+KJVJqQVKfwKsRqnJzIpG3shMnX6WrmPvqwzAFe86MrLT3Pra0gZAAcABICsRkFoMuA+usE5dx8AKb/rQrRvycAcRm96ItBT5anQKE0AaafWFScTE1kiWN/ckZRpgCJp3BdC8UR1ZRcnrfhXIi+hEgkakn1AXBeWmvw9K+FAMGq/rkM73OYEZy2eIlASzM4GWrggpTgwwnWUR9HcYlLwPRdopFyAKteY/KNWKUmU9TG0A2MeAhyhlwLIooVCASUA2bY4AUbP+RgW2g2m66NRalFooJIHipeZHTU2I9yjRPX0+ZCZVoCIhej82uZQV9UcC8MymNPoMRpUPfc+3FJOZtooOjnXV/fS7+EwB7XtN4XJY6zl6N32egs/cS8/Vmt15552RvqKGOSrIjbxIGVIqIdYi6xLddttt7YorHr6T3GYZamIcPvWpT+kNvTiEiFJhlMbhW/YFChAWdGUis+aadDH5tMahhIJ5PBpXsbbILoDjtDzr71W2MJiI0mpf1XGyDzm8UMgRPacgdkblDf4qrWWkSvR0/8KsDMVfQF1KWlCji/lICyeZ4ZM1ktEj1WBiz/XAQwagkPGqhzQPt9xy62ftOrhZslLvK7bz88//ng68m/2hzo5mlhOx7od7/i6M0gx8cHDZ4UkmcAEr6zqOeltuGkYzg85MzgMeFosMFh/wyexPo9Of86HfDceMfkifKGIKw6N3EE39A+g717K5YTZy1BgeC2D14B03tff8xoH2nT/0ze3kJP0uf+rP2j9/yYXtzb+9q73nkx9qz33c5q7+DFg9svldX76n/dHb3tJ+7+6F9um3/VL7vaVvmAGrRzB1M2D18JO0/+N/3a65+a/aV3zbd7bTd1tfbhz8aPvF739Be+X7/rQ9/3fvaG/71pOPYIY//y45roHVA3/a/tVb/6F99089pz0+dfrqvbe0X7rou9rFb19ub/3rG9oP/PcnHZeLVoHV9fXlqLFKM53IUvGpHvZvtdkiQy5BvLDbItVYpB3b9t0eLECRwTJnwdl+yjRtlY9bVskesyzDN4kmOocCYNFzATqwv/AL9WyBdgqc6p7VhwKcGzaC01hhuU7YI4Whp+df9nNvPi7W65yzz4pGVrVnAu8lGwpfNFapAKjTdhnAs33r0SAnfM0kLoELKJtPtp98I8hIANIC7SrIDYuOxsSud2oyB9dpnGKwaW1k5wewJ7Ausw71d9XwpASh/CuaQnc/QiStBIqQHwBIyiR4jGZX8uzKbkOONI4AocTqLI1z7TMbxMM/HuzCUerMgO1C+Jq8pxuBqUyF+5Do85W1CFFNYNFqsIadBQszUr5mgD5JyGDv4TvYBpYPNeq2Ag5X5mDMTW0cXO5H6YXu9wUAlaXSkmBmn9FAN4B7rXELQBf7DiZlMkm9/5LARQ+NYCqq/KIxGYhogHCBN5WmRtI/1WeIcpUC4ZMdGYxnEeR2LvYyJKw1awdWwQaOUgy7d/e5HtcbDBSwevCgyzVIJkn770SSZLJSUlOfF4al5mFdl0xhJOw/wFrJFj0+8JPqOqA7q0+KjxlrH/6tM747i7YZqK3lCgAzq7+NDHUCVA9WOCAV9y6EQv3bTFmX09Sel3yiW9GngOXeT4N0hdwIb6IRHbKuezM25AGsSnOgYM7Qzw7YgKsxX9XP9Fr6zAmAXyzt1FHgiMgT+k3rq+u1dyuuJVD1tttuPyK9P7e8dGCDiAIP0GCIqqBY9JJ0gAdEMmsxawoCUGTNwl470TedoLZPoOF06PashOJiYhE+gLOoxyDFe0gHqmnsNEKxcFgAOFxRsAOIJEXPB3FX7BSozhTfuqkrQ6qDSSU6or8vLOzy5ldUNGu31s1fD/NpRY4wxGGY1PgKuPS5SOAp1qOn1ljBW1E6Sku0S0ILck9haUdBvO3iXYpSpQMkG6nXpdH6rhq41BeHBcqae6LoAceqsMIU7XNSijsDcAA6RbqKAN48KLTW+gLs7qDr/HzfICgYwE/mGJC/b46slVI3YJU1xsc7MaYILPQSCy4I7Xm0Aah7pLa3DOv9Sh1JlNLrLj0yGvkR7dyjuEjGl6LbfPFeAPu1IRVzXeWkymjMUUSIaUwkI2yw01Wrx8aLD3pkeVpe+hhyL9XnsQ+4Jr5PAXMcBnW/hxwkwwEwdHqfT6+xZKbqAQyPmpbA+tYxZzi0MwWQQUBUdBcORzX26iFJ9LQ7JnNz7Z2XX3HECvwoxOCoL73wBec3gasaLzIixwejEiORsbPvkHcOfOayB7gSvO8BkTTe65qxx6rOYq0xmGVEiGXqORwOUcz9mjoYjyLyBAmrA2HjeaSr2CB2QfRDh1zyBMck/rZzcdMZq+sr97V7Di62U/buHA1rlj7W3nrRD7dXXL7SfuO232/fvMk++AxYPZKtstE+9sEr2i+959b2nB/8pvbe5/3v7T33fd0MWD2CqZsBq4efpLXlpXbw4GrbddLu1qtubhxo11z8Pe05b76p/fDVt7U3nrnnCGb48++S4xpYXbuv3XH/Qnv8yQtDp6/c1d572Y+3H33jbe1XP/wf23c/5fhc12lgla7yNXMpysYJ4Cilj9bpPp+ObQ925/lKAB9fDX8EtqSbYLvXgq8ZTZfwP3X+i3mFc11JAfhttstkn7o8F/6Jfo/9wbW2WwjUbu9dtmuwnL4bV199bbvxpj/Z8o0WwOp55xZ73P52AM0JVGHTYDN3ezrntvpJBi2cHo6tzPzqughEL+zqpIKod5hl8MhUihY+tYxaYXzav6z+A67TXLDqDmaNye47iM0WrMFBlLHPZsbgSG0327UCoWAED/YBRnZiLz2WpeYAV03AWZhINa9gP89BADqY3QMFOQdJNrNvavIJhC9sW3qDGBRcThvUmbLDZ7OPVcE0/S2whZIirfKAIh8Fg1mAFg158xqwnm73ZsZf90mS9MFzan+W8G0y1VtBDcguvfxX+mjgJHwHk7DdLtzBwRl8LfdFGE1p2ce8e/cbSqlCwDmDdknYyOxAz6uzW2vAhfq23B9iiGRa4Glvjp0sbuTf8+z6ofjCBDLQW/p9bZiEzghSSCmHhu6q8gIAGRgLWZ09+9vrGP1qSiN2iGh6fuyVrDvqOXbpRvfLKXiFsrozQ5V3YZ+hA2pKfvdhy7ri+5nwZOIj/lcqjM6AR8a8V+Sjef70VcmRGnvFS7qvXPqbwH6OeRVhJsHcGGNt6lXKULJHNR88j/mqmFHFCTvonlgCe/QjH/loe897/90R6/u5++69cwPWIV3WK4BaAQ+ENIQoU8+lzAJcSoaSD6dxgPEiFVytCrtGVXRIPvDAgVA8IYBZz0KbUM/jXvoMrEQOSN1Tcl+ZUgCHFZ0nqhP36o26fHhzHdEkAFwc8N4tLWtoVoANJVJRfwSTOUHwABNZ+Dhssut636AZJeAQlIPfwdK+6TI9PVmR2vxC21EY3FM2D3VSYaZGbdtUvBy4gLTUMjTK7zor8Q4JLoZBstMptfyeIuMVDNOax7hVbyejzEScAWMMWBgc0QbZSKVQmy1h+IQiT0Bc99P66G9SinquU4MNalblDrinz+jf6kyneUDh8/4UvjZYbnAXWQ1FnockEQ+BTJa79VDKVTmjQAGbxKC76t3va7fe+th32xY49oILnj9R74QxQ7fX+MXki2LsmUoi+USG2UsVAEQhMY+8c0QqM7JHyhYHUp1P9m7VN13hawwl+EHdTJ6FhkPeKtAaY8wGYxyiUS8p17QyIAFia8mTYeR7/THGY79STD8jecjpBOiag6s64XDKm4BLVfKKiF3xrq1hNtdTA5mJNVI5kEzbUTCh7ouq49BzrEU9WDFYIxiWpQDi76nLmIsa5UfWOE+6LCXzxfXarLfFJo29mAbbilIT0YvJVu5OXOoHdGFlUfMO2tu1sRvP2OxSAIc7udfv+9v2xp/4vvbr9z6vffB9P94et8m9TmbA6me3n9bv+U/t0h//hfZF3/eG9uJnHmgXfd03tXfPgNXPPnGttRmwekTT5IvW7mjv/rHz2w/9wentDz706+1Zp2x+87qjGN1xc+lxDaweZpbWD/5De9trXtwu+69f337vva9qT997fJZ4mCgFsLESQXSYPRA3xEblbA0H3V5BMNEo7cW5ii2Fv6Xf1zrmKsHFOa9u2vIx7HeaxFOBJbNVR0dvbG2uGXa/P48fQaAcW7LbuCrlteLMPbIlybbrLKysBSgw5k/+5D8dFyUBzjrrzGhkNWGPJ0mos1QTkKh9QCbAhSTZmPk2UnwRXYAJ+4Sl27iYjLAT6RfSm0m7hwp+NZmKAjqwxbEL8a11Lf4rpZ3wYwGFALfxvfAtNK7p1P4OlJRO8WpqWn2LkM0sYQCByD75fAftmVvJJHPI9/qOjCX6nSSwB06gkg1B0kkyDgQVsIylJTFcF8Kv1b5xfxNK22UWaPa4cZNqZY+ZUSh5tQ1tZjb7Cx8En4d9GLjO3Fx8jmZJ+DCxL9JOd9Nrkynw/zMpsINVlTQDRgTwyXqwrtrDlOJALjQmgfmQGAzeOwjFfaxfVJ7BJbyYW/wG3UPjcDkE9fMZTe9iTKWWLnKD7DFffFY/g4XpWoOggzwl/x9AH8JJ9YOYe+aF55N9qfHr/gQGKDkCyB/zkWVVwpfKvcxYhEMwNxV7Cx9ZZJEsdymyXRDe0h/un8+yfbBvdQ1ZuvqOr292uTN8pzE9A73Gdjx/nqda5hIszMEUBWuy50WSBGEKaw7BbyqpETY4/iTziEwvL5mtWrEevSP6HVkXA5xr8F3BHbUWQ3+YJEdZAp6rzx4NWzXm+cD+ezYEWE3Xw1NECOAPoaGmgsG+7W3p0FKvm0CRYpDlaaCVgxdaN0h5d7R7ocoIrfSUZH0OlByQty5gVcgumzCapbBhcLCH4sjudRmZ6CkTSj8oDDZNEFTwWJAECqWIGJMjUT5+oBlXIGYanCPSQfSBTR4bP28UQK4OpAQEKsOt/z6kQcxbGyJEqFTXSOVYSNcxaK45HMwsNvBQlIPJSiRFY/HGECjqQ4YvzaNS4U993ONig/coRl5QGY36N8WFRwTBE8bP/cbxD7OJAxDL7t28X8hWHuRQx5EfFF00SsvoDfVQtFH0XtDgAQ6nNxubEhAfRYTcQUkP4zEiQ60tqVj3xkaAkgYTpfQE2juSGAp/xaUq1OH9ui2qs3rJxa/wfM95PDI0w4iMg8gRHf07Gtmpa2TWqJmsqaloquXBawLwmEy/TKdGGVP7FOO0KjDWf0Lms6snv2P+u9yVGkOsQZVJADLYFLG+pIeXCC7jwAkIBUoB/jyEhoPgSCSHOfVWqOkyKbv+CWVf3wNZr8ZLNQowIK5693uOi9qqzz//e9vTn/60XptsbX016wSpls5gp8ReTRC81rnlfWvTOg6q0MuZGgMQqvfHkO51aAtLmXmutZek1ySvDgDs6Axp6zAz8okATwPwXceU84UAV+jFyKrZaHfffXd0r4xnbJ/fdMbqg+Vpo931F/+h/fiP/UL7yot/tV30Lc8YrKfDCd8x+N0MWP0sk7h+Z/vtl313e98/eVP7tR/5qnbi0l+2lz5zBqweqejNgNUjnanWlj52dfvRF7y8HfrBd7bLL/in7TjtcXTkL7RJV36uAav7b/9gu/iHfrqdeOFb2mvOf2ZbOE7x8gqsrq4IvBl+in08saNGgxvs9on6+jt3hrO6UNO/097C7sFeAMCwiWEfxLaiWYqQNOQsk8Wm857yaroe51zPPOnkkyPjDlCWsnGAGmTa2Rdwjwf9O0oJCKDJ7Bp8ySCVZMBW4/rZy960SRJ95Lc9W8DqeecG8YO6p9haMXdZ13aUbphM78YP0rViO85nU+Tw+yGq2GiOpp6LiyfYz84a9lob7HHZ+t1PKo2FwodK35ygt24JLgAIg+8MIaKCG/odZQm7PZ1ZiLq/Uvd7Y+scL7Y+IJ7Hmc2YaNxUfAPYubbjZVduDzmATCNg1c24VbN1gHwAleTEyh6tsu05dhAhQOWcV94//h726sgAFqHBxA/93zVfw04uzPBKULJ/a8Zrr2cpMDL2jkkIuh6QrGZhdvs6mdzjOrMeAaBizaNB3GjsXNmvNdOvZ+cmgU1sVc1pAKBRw1VlPQTUDzmoxB2NiRIJer5wFzLm9DfAfgg6Q4fY/p9+J8BxXa8xUMqQNah7Rn7Grbfc0p7y1KdmcGA0R7Lsu1EXQDy+TyX+4AdSegGZ9h7LkgaJ9TC2inFNAJX0lCkZy/gw04EkY1Uhwd5fU82hmJeoCZvlHzU2WObsVXRHBTY1Tso1LC8ZzPfzJw8wfF9wPspogD3p7wGUJvCLn4b/rO+18VoAyCVr288kG8F75nA6XZepzISeD1GSdakAbMh3lhpAHkIXbdvWbjuK2qpd5jbWlzfYNLyUN4A2oKNHFh5HOByldHr4oUNLXcGo/kQXpEJjngYgUAxMEkpd3xE8R4XcWMQT7/qtqpPTWUgqZl0Us1/IyoeIFwtXI6yOhpjZWSN8+pyLD5ttNy3guhdj5D194DtFBcB4fueCU0njAFq08OggzgMf6jQ1BAGgObBrEd04FPKAeBAYKkc/maiAoQY8cjNl1EqHwq5FjSnLBCStnOej/DROFDIApAGLLK48P/rRoph4bgDBMjhSWXQAJYERapJgsAQoSbp81ntBMWntMcp0TbDKYECmoAOCoUhlUADQcOCxNgDzRKGjlkmhtlelgRKo0b0wNlQvJQp0G0SKAtPxe8sn8xDKdkmGppodjcY7pCDc/rGPt8sv3xo24vnf+7z2tKc9NQ9p16myMWLDFSXDu7MX44+k2Od1GLFj75pJEHNZomsofg5HDgDuPX2Isl9RbETaYt9lBC9SALIeLtf19ayF8efm2t133dX27t07EcHqhye6LHUVY637HsNIc4UMsN7MS21S1VnWZb4qU3/IuAupY5wQDd53663t8i2qw9utkNaaDHWxIKoDUes5V31aA0RhQORerGxRiohz2IZhV9jgsIYrED8ReKMLJo0BMt3DheNJFcwOp9IZ6RyM88xyWWvD1cBY1RWh20OjZ9H3jO7qmseiFEBdh1D9q/vb7/7fP93e/Q9f295wyfe10/dsMl111rxqegkmf14/2P72ty5rP/L/nN6u+Dc/0L5Y9vEDfzEDVh9+1ib+OgNWj2yyNlbvb9e//Q3tzX/6Re1fvuUl7fQTj09W45G9zeZe9TkFrG4st5svv6i95eYntX/x+p9sX/q443ddJ0oBrC1FwLGnYG9XNtsIJAM4hF+WGUOVsANBB3v5QX5WsEGzuVLYePZDTZA4oZftMfiWHl9hBcoRx0cDNLENkD7alK2HzYc9a4DGDXTiHdLnw5bR30kbNnNzLogSW9WUtu4olfo681nf0IEe7M6JrESa0CQ4A4iJHT/mwdl51JitjXXuvffetnv3nvR5lCGqmpv2i8Q4ZG2r/Qe4Q4mCtQTFscEAVTUOxgBoVm1GoDItfW12I3kUFiGyl4Bl/IwJ/yIJFgHiJckIn5rrK7MP2XR5wdFQ2eD0Rvi7akpFxhTjHkCpGgSpXqobpToNuidwZ8MgCDojM5LARfVHDDyO3iRgJ5R4wE8xOGaMZsyfs3iD3LPDDGKISuH3Zb+TAZBZquI9silYMIR3LkRtVQcf7BNW1iTz1X244t+PZ7oBrmVFZCMzzqeBLskDsqn7aW6FLwGk4a/i29MzhXkwXjXmALATOcf3Rf6MQZpcFgQj1f5cWuoYjvSBbH8y3OJdc34iWJD7qTZT1r/xe3gustyJZ1meAZ+0rmMlp4EBMU+BFSVb2WQpr3n107mn/i79aTKZgUzfp0V2uHANNZ+m5ArBF+adIAC6pupwiH3hp2y4wTPkFN4VuQg8JAMFUUQx8QL0tWRMn6EPju6lII4Im25M734+tSyJ1y8bpwU5yngVdbKNN43eLQQbwDgq5gi2w7jw9/WMK698T9t3hLVVmae5Q4f2bxCVs4JS4d+FiHIAlFRWEU5opekCfGjBSFmXUE0DdJr0LkS5TcwEknLO2qrZiRkEORBy0ZETtIvJjMLlpiGbZuzGNP1gT8AIAAcAQ+OLCVMR6UwxCWVUitlWoC3eZ3k5NvV99903gNIcixb/M5/5TNuzZ0/8jcNWzCaNeeLdsg4NETWUAkAUTFZAC0AGFfXWu5MuH5u01650tznu5YLf1t8TIJVqkGQHbCIEFexgw2JIQAcH8KjFfL2JFPF0Ye1QyFlzswsVuQJZw6f+nsMOmYH+z7rq0K3X1MOxdgLV3Opn5pm/ESSgoHaNIFVAD+MJdioAM3tAYyY6zkEWa1eaeOnQDUUcTE/LqORLyoiaUt7EBvE1v69/wxs318N4iLvL8BJgpoNeKSbDAFCtFLNU1fyMYIBuw/swDwZWZN8AACAASURBVMyZ3lVfROtIww7ZKAcOB0I9MAAuOdSRw66QM7JNgKQfBCl4gMGUG3D9pV3DGMhUffZxDRqxz4m6ce8Otva6sTmJCZAyZhQxhyYBEyLA0kPat4DVGGz9uQnuRSCiRLwdxNrW3vHOy48LturPvPyizhrXOui97rn7zpjnhQXpudEYSvPPPGLMcfDTqELvhw6eMNrSOJP+0CGqwAx63ss9ovOcRREQ6/PoTrDel2an6tlOCRr1tm032SDUPQP8TVZ8TwHLQvsY+dWIY688Fs2rJrbvxnLbd82/bm9+/6fad/7URe3cp580FRfeHFUyY6w+1LxutPv+9vfbRS99U2vnfXc774ysi7h8e3v7q97Q/uTg09rLfu6V7Zu/7pnt6//pGW1h8zHwzRGATb7rDFg9kgneaJ/4s99sv3LFn7ZnvfjH2z/7iidGIH32dfgZ+JwBVjdW2ic/+M526a/+1/atF72m/S9fdupjotMfqdxUYHVt1f0OwnYr7DlScONsT/sNZihkjco2Ct8k6wmS0TL8ukHkATzFfsTewieoTXMqWAJ5AttcTFf5tKScAnQAMGFTynjbkc2w8In0Tth3fOcd9bNAmNe+dmt6J0yv6Stf8fIJYFXvW1PbsXsDKM3Jrf4P9hGgVO3mzfppTtVTxCxFN6TxXJlcRC1ImicD7GKH2/YdvjH+QpSmo09JMoLxVbEj9TDZiIArgDdk3UG80n0AeLE3J31blwqrwfawwRN45jPY/dzPPV5O6MQtvf+hQwdjjvV58I4qM9j2ltlhhxrElx3t38HOg7FdfQ7kNezhAsbpOQbMXJ/U4x6Zqb5/Amn6ZDJWp0FQ5Ijfk3UMaEczsQdlqhUdIPk4cOBA+Ajs78lyBS7VJXBWYBf+Hv452Awyip0OPqPPGqzPvgk5fwC8jJm9vLhoIlT1A/UMAEldZyzIZT+i/GQ2e6PxNYEU+cZR/oJMYljsWeuTGp8wspE1ZBC/qGb0adySeXwjPgPARyN5/Z0apKwH+xown3XRO4Uc9bqnJk8xjup767P6nBpsqZ8EjZrQtch8xZsA32OswTbVOhKIouGgfawagAqMq6lEo8cXeyWzrJF7ZA9SpMgx0iVaH2pFa0xBAMu5Y59xFoVPrRreCcYT3EGv6Bmw6QHV9S78Dv3H75DR11162VEfn9G8qtYlpSEPzmRnJBWQgQNGA61A3QQ4mA19orMfkbKkYFdh0ogr4k+Esz4jFrl0skOhAGYhMHUTsSF5D4TbCzhowzjcfMexBjyCyVcFlEUBHKEzIrMfArBjZy8A3kEsr9yoW1mirRgW8ffcuNwvDq5kA04oxe2qZWvGIfMYcxHPEKDnaI9rtbhGre4lEENgMV0AK8iG4NYapxw0HBxer2Hls+7M1Tigx7gq1duD9TtxUOgeZv/5ffp8p7IDnOKwx7hCEQlg1b8BrlEm+h2lAZAP3rcqKgyp+g6Ae31dk40JSKq9EuCjWJ+5rihP5JVaL/E+27a1d77zXVsCntE9lPmSYQG4RPdNAgPIWAebKVOR5TqYP9awl6JIg4Zoo+YJA1v3BNjGEIg5zwALMhZzW1L4u1xnRC7WPWvshJyUz3NtMKQF5lHvK8G0atyPTWO2LXWS0ANVVoiwVbnk4O8HUO5tlH0ceqnkJ/ZxSeNBxvV93759xwVb9YILzm9PfvKTJ9KdrOcc+ZRRjUGLrqgMc1KmWGN0DO/a5S/ZxWiRLlP1PEhglf2GnuewF/NghyKhEeF2F1LJhtfQaYQErsKQzaAdcs+eZ80x/r13naHB+OLM2rHzMSwFsNo+dfPl7TVv+0h7zst+on3Ll35B2/EYASszYPWh7Ki1dvsH3t5e8pP/V/vPd+oszes2ltsdn7qzyRQ8+YnPaN/+U5e1X3zJd7RTdj5GC3bUZt/WfmAGrH72+V/6+Afam37+d9tTvutH23d+w9ParhlI/7CT9rkBrK61z/zZb7R/8a/+c3v2j/xke85XPaHNH+cqYqLG6roZoXFepj+ILQCwwyJVQgNnb/RhSHveWWh0iibdX2mmo1GuiKakFuPk0sBYPgx1CvVvbHWARGxX+w0uJVDBmv4eCZzi0MtuwI7U99pcdxqkwS658cabt6zEV90UZ575rPZsNbJKu1p/g+CEP9LBy+x70Y+wXFeXDTg4AJ+0xWH0maVogtLCovtsBLgXLOXCqoTslHUfuz0dWYhufDRBjipd4umpQh3WCRAug+oVUBx2nlmHZMlW0A7AyM1O7RfHdaWZc4CgBXDW/AH8gyeo3AA2/pChkdYcpIqSDcc4fa0BxQBykvUoLAKswwQFE9rsIptwUX1+rgVMwoelZqxcc/CJ5WWzqiuYpE7uZJD2+5cmQWAxXYZoHpe1hSsRAZZj949rTdn0h+ynq4aqs3aD7RssXpd1oEEsoJ3WhTXpafa9PIFrrCJLsArxHas9L90BaafqJHw4fa/+KGtZx6H7R/+WlG2YjqxNxa0iAzHJcwSNAguA3VrY8nyu6k58Enzn+jMBpF5yTWUO5uSjuFxnB2xpqt2b9lp/afwhW+AquZYjI9SAMzWM8Yf09+hNsujGcchcn+dcS/v/xrUgBoLNSUZC5neqhMxa7K9DBx6IuYom1zk2rg9STjY4DOym9Lvp+FMhT3VdnVhk1I0VtpH3qaAqjFUwHuaf5xEg7ATJubn20Vv3BWP1aL/mVlcOBrEshCyUqA+gCmTOte1tQ4uZXb0QbCI+00JQO49RC5PF0LMQUBQAGymYp6qtoMLMWTgX1Bn2HAc4h5odXpxrR6Gk7KWUUaY1pdUO/Ki/gfLl0GV8HLQABPocVGc9Wwe86mrGwauIVWtt//79ZitmF7k42JJaXg8R3h8wgSiDhAGgGmRfETrmB6XQgdcsVK2/+6AzXV3jUXdFinmrMDRFrsWAVUSmgwYFtAVs43mhIHS4JCuNzaX3F3BLJMXRy209OloNmCqQ9T0qMFrXkBqrAYwmxV7zpGdLCbNRkQfdE4YgNHIYt8ynWdhukKWomkBlWJocXMg0gFxEdDIlAkCOQ5Jar9uTsYpMGjx0JLIrp6xxRET2mmuv35LUIYElzz//eb0OZWUGTq8RypraqCinGmQYSkqM84xWBRAmnW8vkJQU1pG5nlZSnjdT9kn5DyWdwBgHZBjoZW4B9CsYWg/ZypJE9qpTML0H6sFcjRmM9MrS6IdrjzybkVzvwc8ciBzeHIT1ejWs2rfvtqPV38f0+tNPP71d+ILnu75Y1g9yOsauiDSH0bHNhfKtA0anXf7tQ9QAZ99baZxrz0V0Pz8X+jFT6np9n5xD1glGfo1K6v40AZBh6nnc3usF6V6HDh7oRmU/Z9KJ6gyI/BkD291JDbTTVRTjy/r1hMcIWF1vd/6X97efeevftAte/dPtnNNO7LUV15YOto2FXc0n5eZ8zYDVh57X1UP721133dOWBLzzdei/tVd/+/ntd+7/H9uv/eHb27NPO7WdukcpTJuzPp/rd50Bqw+/giufur694ofe2r7k4je3F37tE9tCFlZdX1tuq21n2zkDWR80gcc/sLre7v2bP2ive+tN7Rtf8hPtW55xag+UrS8fbOs7N1enP1KdMQ2sVlIJ9mAlE9SU1JqVE0xHlUbLElQKhBpIEplipAMr2w+7Eb9FY8fGxhmuIGc40uvr4XthRwIa2V4US9LAgO5DVllnfGU9P6Um679wsBfMcMX2rU49aap6Btk6V1xx1VGniz7SNXm4z/3zV18yAcTJh6tl6SI76IEHMrXapCYYXuE3BfPRwCNzjk00bG9KxB2K+cJXU/mk6k8HsQDgMolBevauXQtB7tHz8HfJ9ApfsBCLBqAzmtSov8cpp5wS01DtQvlew35zthOMTZi5vrezXLH3wrfP1OrKsNbvK/hikFU9S5z1NPwCA82Acsr8w8dkTg2A2g+vskzdVbIClXKOzYuPgS9Sf9bzqY+JPNgPsg9i0KyWb/Sara4sdcJHJdRUfzD21lT92cgMPOGEJvxA+4wsY55dfQHwIL4rWDJ8R41vEKfwM/R3+eb4Hrt3745bV5DZsjRqeeIPgqfQUNvgtf3JCsDrfmAFuhfALT1YtBeoUaw1VJPr/fffn82xLX+ac34XOqaUGCO7uWJdetm65uBW1U/tfm/qRvxZxt6xiU44S7ByXn6QcZ+e8Z33MLjr3jqwR5ej14sBVrNITfTTtOo+6LKK08R40z9nrWNNYg/Ix6Mm8HzfU0GSy1T/UaPasbiY/7WNzvTeseBmY5IpjRMcKcpASgclyxgMCqJnBddro3H29XS5C+nAislQXpI9BXNW6y65gIX+9ndc0dRQ+mi/5lZXDgkxLdR5d3UMpRSgm2vUSBmptiqodP2uGdO1PeqXrDK9fAhj1qeMbZFgGUy2gcKXaGYealVp1kUnFUD3NYtqodffqaAlQlwVtQXFiDYbgOt4pwrUcHhqoQEL4vBI9iLX1vlAAfBc7g+ABMDSwZvsoM5iQoWJ59QUhe7026kT3h8FywuwDPjLAWMGsgvB61MUXGYsgKMAx1qXXk80DzhdK0FFuFHaUmQ6KAO0zLWNEga5qUIuqD8yFRmM8eehLmGOyFBEWiZLOnC41bkkOo3hpufFuLMgNvKIjOnvRLf0zDCocvPXVJhQQCecEMA+irdGLJG7AMuVTpPAKuCuKfhrPRrJdTXac+ut+6LD3FZ8vfpVF8djMX4YF+sV65y1TKeVK9dU4BDDlDWzUlMXV+/50NtTjFKMEowL63bLM4c5+6NGrOqe4cBm7+lv1aCb2G80Vuo1ltLoSPZiHHBZD6gaKOzNriMK6x6WNX/j8K8RPe5F0AF9we859PXZfbfd1i6//F1bIRITz3zhC1/QTnvSk6z7Aboz6toNNnX7zQOZD8M2Z42qXCFvscaFbczhG79n/Uvt43qIo8tIxdHfrA/cdRgD2t9t3CvdDEMXgJc1xVmidMO0fjbbeKE7gdJv4Zzs2r35wOrGWvvUX/xee/1bfqd9+QU/2r7jy74oDaD1dvDj17XLfumOdvHbXtrO2MSyfDNg9Si34qzG6lFN2AxYfYjp2lhr9992c7vsFf+yrX3PJe1l3/CFyZjfaOsH9rXf+jf/rn3Jyy5r3/jEzQyrHNVSHjcXH9/A6ka7+yM3tl9409vaSf/zD7bvPfOpDpSpF8OnPtje8sv72st+9WXtaTaZjquv6VIAEyBbpn5jy8DUw+/DPqoZkTrqHQh1IFoNVHftci8Kn8OAqDrXDfCQTVTPd+zGCpTU/hgAoQa/VAPUjDlAQNh2PaAfjEn5q/ZZK0uMMmrYHdj7+KQa+003/Um79robtnztKPkF6KcByW4KP2Z+PsArAUbY89jSNJ1STw6VY6Pb96gK6nJyYePKpww/wuUAAFwFlrvxrf1j22JkdmTzqijtdyj+Bggivw0yVdjjdIMutrkAd2p16tm8R9R1DR9T4Kiv0c8ATfhoAewlyLXR1iObjWcJQzhh9+4YA8BOzThDjuWnqr5sn7MEsQToIhOw37h3lTcF//F18F3kO/G+ZlWXGsPpO9cs2rh/EhKQR+xX+/CjwZXmDBBM1/q63ANJCMFn6U3KehOt7DOTNnvMAY15Sy8Lxm6/TkCmyyL09wz/wThAAKGrIiyNuqTIDj4cexwglnfEpxBIK3mhDOH0hhv+qecVnCN0TsoFgCyEO+uj0RypriGfh6WNLxFAcpawrBmb+DlkXvMs/F3GoJ9pjtf9qIdgJ+OTIzP7998XwH3I7Qm7g42PPgwfrBPSVnvJOX0WH1SYkfaJ5jH0wNooj6b7ALLjz0GEGWuwEiU5VI+a9eoN3LPma5fJDHqpxqqYynH/OesjKZGdWTe1pu0TtKA2bNUJgM34+6wH8l3r3E7Kps+XiveMPTjKxIF/6b1uv/1jjxirmVtbW96QsMfEh/Cbis5DNelaiIUFF4nlJWsTH0A5gCcDtSOyADgGJb0fuFNd7gDAKohmZ9gHsWo6qIO5x0YXPYOG1PxEMFws2t3fpOx1gOseirDp37WuQqQa7NgRyjZq/WWNlyjsrOhlMjdRFhgSoNzQmDWuAPsiWuDO1zWVdAgB8yNAaKQWICz6nIVbRZLrRrFw9BzENASqgEiwYMcG6zIK+mZKQUr/UDaaQx1KVqL6D1YZihDFwBpbAbpTIIezKr8oaTYKWweK6zVRdITC38ZPpOis4GsBY8AnAOBQWr0ToY92P3/UTdRcaSwAyVXBYvxB6Z6IXmR9WmSca4eC8HpMg2R6Xo2A2cBwkzXmX4XdTznlpK7kupLKVHO9u+TvkdTsOBYW2wsvvCDSvJmXOn+sZVWqKNYKPCHjjg6a4Td9eGlxWWPknwN0HHyjydr0wRLPyFQd/U3gPynmKNa+Xpn2UMsDIE9hIGfnTtYZA74f/qXECffkkEJZj0j9qLcVBmtJiet7oTyzH8LoucLGROnr+7uuvOq4YKu++EUX9mg8upj6wSon4no6ZtCHjiqRyen9Vw2rmjKETIVxmoXUY767Y2VjKA5zUtpoJpgBPPau9Djr673lOkguY5LFpqOxYJZSKYbLdACpHt525hyNtR5oUXh9fn5xk4HVjXbnX/5me8VLL2rv/tBdbc/ePclq2mjrq4faXZ9Za9/2jg+3919wWttM0toMWD1KbTsDVo9qwmbA6uGn6+6PXtd+/qKfam/9g4+03Sfv7mmpG+vL7f47PtOe8UO/1X7/l7+jnbqZm/+oVvL4ufj4BVY32oFb/rC96sde2n79mk+03Sef3ObDNZJOX2733LXSzv7Fa9t/+JGv2NQshEe6UtPNqzjXuyNbapbjQwI8EUjFT1LJLNlpBw4cbCeeKEbaXC9TpnNbNp6AE2y1cHW2bQuWnAgPNI3F1uI7PksFOrH93KxYHchHcxr7Fw7A4hvItjFBx75wDQ7jGykj0U10RsMuGI76zPU33LQl2WjTawuBQnaPbSvIKkF7mUjrxVd3RqMbP6vEkt4L0HkQKPzZ+XkBMn6qfrZNrb+N0oCdUBPEno2eMRm+fKQQu9+KyCiUexjp8bblKHNXSzlUgBTwjfEN0FAbTM8w0Ndt9d6QzCzmYEtDIBOesE2ZTmbSYn/qdyboOBDgZlYj3d62ov8eQQPhDuGTwN7NjuWaz/xspCvTPDthEvmRkS4vmcx093ieyv1lT4PAPNLvdnq6fWDZ0T1lW/VrA/CT/Tr6x4S/Ex4rYzfOw97EL4IcNwIdxhwoAaC/009G/8YnFjajfSZZC90w0Sx2RIzCZpcfX4hWzCfgKkzm8DNKWQR/pIC0mRWHHoCY45RuYzfV30QONOYoQ5DNxauvDwaDD4iMUdsV/YcOQTeAh+ETRgmOrCPdfaEknE3jE+zf7pOWTFn+FnKmPdprFKv3xfYsVeLeLxuBz0nevH+Xlg7F/El3ajzgcLCCvV6W6QB6M2MP/wqAmZIGHosIl95fxthcLkM1rCXzURs2aq86YzHeSRkJ4ZcZP9xYc43WyBiNfWNiFHPdfb9krbI+dR+z5nyO9QCf4CxCtvgO4Utj1nsGQS4B8q73s4yJCHCPhK0a41xZFmPVUSIcU5oW8fJazBDwBCEAklBKRCq9EeyQ9sM10iyEVM/1KFgFKqYny/dwIyuEFmdZkwd4CwgSkUl1aU+Ahd9PMNiILGSpAejEI9LmRWVi+1yUA1bP5gCf3Oxm+wI+EZkQUzTGnwrQQuZrfThZiQK+xKZJenbcq4CyXvgBdvMs5g5gOE/RWAPALisIKySUJZ9jLGwANh5/pz4oIGbvCJiAtd4BtmkFrijNgJxo/Vw/VakVSvt2TR4iCHFGK3LXqfuuiVTnhzUREw3wT4ZaMHpL9DHeJYtMd6WUgArvR5qP5puIN3PfZS4tBx9InkTAZfYL76yfNQ8yvE466aSJOq+KdNUvreU7t6hJkaLZqrVaFX2PLNEBNZv4AIAR4dE7AGr6/Z3SYhkaqTH6G4GRClRiyB5O1kgDZyyqtttTylKXcOiwX4ik8xmtuQIKdR2llyLaJ/1QjGFkBNZ6jX756MhNU2psVkCwvkvdU8hSTaupToBvax2APN9yyy3HRW3VC18g0P2MmCei9aFTSzkO5B3gEzCUPVPfr69LAu9Vzmg22JkFeZAxL3Xfap4mWM+lG+nhDBbGgGGHbuhBkZaHeuqjmgmBIYeMcS9919ou7trzGACr/2/77Rs/1kbl7Ko9Tm7f8Lzval9+0ghaTiiXY/TDDFg9yolcvavd9Fv/sf398he2b37ut7QnLsxqADzcDM6A1cPPzt37PtT+6AN/1u4+/OZvTznv/PZNz9jTg/VHKaX/qC8/noHV/X/3h+39V9/azNeZ/trbvuZ/+1/bV3+hG3Aeb1+TwOpKZILAoMKWw//DjiILTuepbAl6UMg2i3T9zLALx3bBmSEAEpA89DMpopWVim1ZmW74GdS0n7ZH5EtQmxHfbxKM8YbjPgAMOOH4nARjceaxF0bG5I526et/dsuX8JxzzmrnnH1mT/d11qmA5czSzEA2fivAxgR4Ix81SwPofZkf5t3+ue1Y5kXXkL0kGZBvBkAqsCXWOe3JbnNvNzjkVHwxXZ2ir59reQBssmrXxVi2bWufueOO9vjHP777NXrmNE7A56Z90yBZ7VTJAncVr+CegXfLJ6URABn1rvgVVXZ4Lj5C9ekpPTb8aT3Pc8t11R8FZ8BnwF8l5X379kxbSn8ibN2Cg3TCUvk9uMK27SaBkWGK0FYbHN9G49W1ejdhIBqHAgz6brKb08i1z6o/xP7H3h8kCAP9A7Q0DlKBUJjPzAF/1ztXQD3kq/dOGGUWwDY6BpH+fGSuZsMqnlHHRbYuBLnu47Rsop5lH+sm77okSW+UGpPMxVhLX40KIOoeyJv+rfeIEphiYeeaqvwhgQf0DTow1jtYwCY4dd84n0fwojakBjQFKPfnsgHa9u29zmrcq2BX9lclrwmIwixPRnP4vGAm8iFXzQr3e2hf22ehFnDV7exX/GY9S/+G5KixCF/RepGJEPsvzw96qrBW3E/f+z7M0h+U3NBcsj9CbxUGsv6tsnyPJrN4bnVlqRcLq0LI4YRjyqJqELyclaZBSQ6sEJA11xtBOJcOSVCyo1dhAyKcA8yC6bh9AsQEZO2Abu3qXEAzjQsFqGulBFBK053NEUIUQQXUqsOO0gQI4UDg4Gd+KrDof49FjWdEzdBB86+bgA1CjVPmF6PDAJXfraP6pcs1Y7ASGpEEfY5UGAGrgFOsTR07xlFVsEr/Zf5QAq6JNMBkDlo2Q6QtBJvRkV82cgXKYYRVcJlOkX6OZGy+Cz73cOTESl4XWbGLkp4Hf2ereZ71XwWsdR8AlnpQVgC3Ksm61vXwZE5Q3oDyMjBkRJ544on94CCKG/OSTaCuu+76du111z/mBphA1fPOO7enSLCfpiN7GErIaI3K9329Y7C7o2NiKSg9rR+QO32vclDnFxA2QDTJlyfcIGfI3GB2I4t1b6IcWVeuAQxmDPUzFeStZQhYX/bHkP0RnJjWG7q2PpuDrkdAS7OHHigSyP6Oy6MUwFZ+CXA/95yzYwhVz2G00MgOeWAumT90Zz+0S0o/gCrrU8+RbiwXJil7th/UyVZlPruxWQ7peib1Nc3AFLq8Pz+BVcY1bXhV2eLfw6B9rGqsbqU0tDYDVrd2/v+xP30GrP5jX+HH/v2OX2D1sZ+LY/nECqyqzJXSqCHeQDYI51W2dTLEsIPI5Btlvob9hM0ASFvtdWw0bEJsEnxMbPqow5c9JfAHIE/gUNuG03PtC1V/ZoBADt7CAMSWq2XBGGe1BbFVRr2+bWHX33DDjcdyCR7RvS65+OXJEhOj0XVr6S0Sc5+OFj0NCAWGfUVj4QLS1Z4n2HBkt9byc/iy9917b4xbvpBAvM5KLZlJ+AKxDkEqcrYjdmT1syZ9wI0An1jPu+++O4BVrQcyBxCHDR9rGk1Yd/TGrCbeUUrKoKq+ArcIWfGsYK+HDGRJQMAt/MXIbs2GtZTbq+A/iwiw2/2dbF4V/vO8SxkgfwYrPS58zf6zwLDMgKtA/yQW4LmkfEBnHtu1CnYtKesVtNP7M/aoQ5tELwHt0Z+lM389LvYyZR0rtlGxlEoWC2A1wS7NJc3CqZdZsR5AWAhiENOYlwDIgiE7Mq/1gpQQCcAycQLmCp1ScR/9re/lLBsB3oIsIEeV0AXjERwg5qdkAdO0r5YfqbhEnUP0kNb+/vvvj/cKQDEyZDP4U8qqeZ6Gbxz7pJRf1GdoMAf2ofEJGwNwNXvb/rwA82BoZzahxn7nXXe1xYWFKNniJE3vi5oZ2n3l0B2u24oO3r7DpTlCx5cmaJ0dXuoqA+LTE4ezAHnU+oCDgfuM/Wp5BJdknFEuk+Z4pScK885axGezdKDKulz3KEq7BGMVZ5RDA6HXzwEMZMorjDAGj0Kk2DKoNjVbe8QkIkFWLSheLTbA2sQG2TbSsGMTJOOsOsB9o+VhyESy4TkEau1VpWnrOv0NMA7FpeeguFHWHLr8vi6w3gGhYSwUYQZghLGKU67PI2A49RE9ie6Yo3kPi0s3SuZQ553GCQ2/jkcALDVlxCTkC4EzEOqaNhqf0gZ0H4SVQwj2Fu8cADndHUsdRJRlbbqlcSPwzA1jRNFicGGkoOgtbztNS88ID7JXoxj63cqKG+DUe7Expg9igH06Y6JEq4LR2HQwS4mdeuqpAYzqkNb99fXJT36yPeEJT2iKlFXQSfeaiG7tUDBguQcaXIPVhyIygYxce+11WwKsnnH66e0FF17QD1P2C/PBumHkkmICIIycer5tJFsWsnkVHVWjWQBFtUedG4wJnss+qCBX/DtrNCGfE3op6/6iyJFxrqlKtm+Ewkaoa4Jhx3WkPMCggGldwTme0wH4lNd6TdWfGFtSgICszPctt956XNRWVcODDlhmMKYGHsY6m81KlSfsMQAAIABJREFUY8B+mGbktRu/henPZ5EpdML0nuD5XD8dQNK6st+64ZC1pjSOepgixzWYMYB/l33BKMVAwFDmjILh0I2QXbva3Nz8JjNWq8Ru3b9nwOrWzf3nw5NnwOrnwyo/tu84A1Y3Z74nm1etDtYjLKwE4WCmCkSNZr4lU0U2UP2qjKJ6bgNUhr3Zu6a7bnrYHdn8qrIesf0BtrhWTC857vqMn79tggUpGw0/RH6Z7AGyzh73uMeFPQFLStfixGMfYOOF75RgGGSa177u9ZuzGEdxVzFWn/nMr4n3UG34sHe2GTwOP2bKr6t22QRYlqQpHh3gETZ6ZBW6wRP2WtheSSSKOY6O4Sa+DFBQNr5kCQKMQJq13mC41upFVup9OpiZY9PfAFr1HPx7ZAJfEl9bPp5SxeW5iFUHJgG+0f2UObMNydRljiAPCZwSYKPPA+jiH3BtBx1LBi4+rWpsijoi35yatJpLsJHhh5u8VsE43R87lut4DwIEFTSEmND9FslCKU2Gr6W1Vd8Uvc/evXt7eQd8a+ELNL2Ke9EfpjCMpzEUnglorzlDRsh6rhgMWA9zSi+XhUWxN60PADPxG+xDjizKO+64I/wU4RzIUE9tT2AQZrquq6UBQlaztjPAtPY2PhHzqu/4Qow5gNFOpBugeMhFkoPqful+o/CT7BNDTWf8K5pr0Rh9ch+J7WukvPYAQpeCccVcqj6v5Cuzo+PdBFQuO1uauQTfoyZxB44TbO2+UymjV/27ittZxrT3DaqiC2KPZSY5e0VjoKcNALi+Q1bTd70776GfFfwiOMJ+7/qBYEchXMa+KURQjQM5AxiXTF566WVHoW0ffOnc0qEHNgDU9Gc2G8IDiDjtgPISgBN+mTWzyzK1g8UyRTwbZOXksvCAF2ZCehGqM65xaEMw+ZVdyLPjd1L4+X41dZuDm8NRm0P3139K22YBqeNYlRTXAe4yJ70GaypLAEIOD99THS9Hl0Tf1yBbPRh4LzYmz6yCamWd6cMpLMxt1GXJCBsHiCjby8uqe2GwMuqSqG5LYRf3wyfLD0yAPr02iBmelADoAFhGHQBTkZ+unJO9yLwQCYKaHuuWTY38GRk9IyWol5hASW3bFptLRpuAVYHke/bs6V3sKsgFkAXYj5GAbGNMYRjJ+FIhdBS75l+b+wu+4AsmlKYKgceaUKMmo4v6ndZASrHvlTQ2dc+Q3cJW1Dhuu/32LQPUVH8JZV6/O2LsLu0YSchqNRKGCnFRetcIphSGDzYODoOcqs08Wbe2AnKaP4xW/Z71Yk1r+gyAWWc5FDmcNmTqz/We7Kuq3+qBwnOrcq6pGA8CUAvQG1U9D1NHtX6G99Ucq2HVVrNVzz33nCgPgR4kEMABNG18oeNYY4zQYXiNIuEVOOdzGJ7T84j+mz6D+D1rTySVtDKisVUHTDQZTPZsjCXYBo5qc7CHPBdWbB406YhkCZz8+/zOGWP1UVkbsw/PZqC1NgNWZ2JwrGdgBqwe6xn1/SaA1Y21nnYa7NFwyl0aAKAS3wtmEs40dhd2Q/UVAojI5qAVDMJOFOlBDZei1uquXe57oay4rFMZGWylBBXnu1OEXQYA+6b7WQncOrvKdSllB/R6sAmWYsPzeZh12PpcbzvIDMOrr7m2XX/91jeyevn/+ZNhm4uxSrOZAFTx81NksOGwTQMszsxDgFjswMkMMAOisMj0GcDv8C+TeBGMvdJ4OWzFqexC/M8KUOGP4Bd0Ji1rnYBt2PoFV6hkrNqcGUBTNSjtu7hrfMhfNtNypqXBVhqtAWTRV6CCPgOcct+WyuILPyptTX2GVGVsWWQOGcMm1j0hMAA+1UB/BBZoCpy+Zl070rzBR8LXLc27/G/1bzHphXlg7PHz/HwQcFQyNbze7sO6dmuQi3PeAEl9idcWAK2CiBrjAw+YFan6n+AoVTdUbAQADJnQd+0xQNCQj17j16UWWUvKBHIP1hBZqv4++BJEN+QpdFEGIdRzQXJey0GGvGfj9ImAQ2FHxppSUi19DXyg7oekbwKjtevSUmNWz9XY9bw6H5LJaJhdGoqx7uBorD+6lfVG3jSntXkZssR+qYGsCHAUH5eSffjQ6I7IIACIFSs7s4c5pfSM2ueiykkFtSs2qc+QtRD7qTC5BaBTpiJA5iwPQdADHJAyEBrH0Ae+F/7q3//9R9q//83feVQH6tzSoQMbOniIdlALkw0C1ZR6eCgXlEJdLDUXktLSS1VaO1RjDlMKMrPgnmAfzqIjs2FIqa5MSIQyNsgUsMKBAWjIhq3NpfQZGQP6HYukRakbD6aj3l2LxeaJxcomV0Rq9CwAxArKGrWfD6U0BNj0aVh1GA4oNxkqHGQdSEjACwYsgsvBLkMmImc7dsThiYAuLR3Mpl1KQd/ZwasYSwKEVfGiuCuN3AaMuhC6/ilRM+a3A61Z3wNlVRUiSqBGHDVeRRqg6vvZQ8FX0IbNo7EEiLnD0cFQfnlY6981qsKhw0bUHClKxsYDOGTdBKzq3yhWvZeUrdadNdq/Xx0hd/cNiPIL2V1YCBZwTd3w+lumqVHcI73bt7fXvvbSR7VxH+mHaWDFXkE2AeqrUnVkd5J5q89pLcycVldAF7+2sWEDSrVmdV/t39VVF4gm6kbB7C7zyW7ohjapL15gv2ZhDGCAh1xlugYyBmDfdRa0/zTaq7wwf8gX8hSPS6OlG4AlJQpjooOxqYO68VKCU9MHKNfoXT/ykY+2d7/nvY90GY/J58444/T24he9sAeyqm6pc8WhTfoIjgz7vzNAO5PBASU+V/UcZ4PWCP07yVx3ShVyyDi07sEo2LHDpWgy4wEWeD2vkCUMpDAQuzFAWQmvciTFSSUqoppRX52HNDhE/9uRnAGrx0TwZjf5vJ6BGbD6eb38m/LyM2B1U6Z1AlhdXnogznXbetva4uKurJ+XJeE6GGViiXs9iFmnBj/OUAREjRTjBLCCrRAgAun6o6469mlnMSZQgf3qJi3OYgvbQjZ3sRndwMdsMxhJABqyJcx0TCAx+15ge1R/Zzr9FKccX9Wl5gzs6L6XXvqGzVmQo7jrWWc9q5115rNszc7NtfkdKtnV2n333df2nnTSYdlrsG8r2SCIMWL1RZOanf4u4E3Nng7ZP8aGw6bDJgcwnfZ1WSeC4Pjlwg927lxIHMFp+mIfu7nWjvgeTNPSEFZTgv+CDPDc6puHnxh1KTfa/vvvD38O8In7mahksg8ZTxoD61rTqiXXYlDyTJiA2IxgIxW06WPImpqyTQNYTd8/7N1kQVc/u/tlSaTqQDUAa/ZGACSkrjHzjtiEHRw+y2rsGz17YWEx/Hw1Btd3MbUFfura6Imyw+QtMAcBqdqv4YslY1VypXqrul/IW2xp7UeBzc58NWlHekGkHDfBpmkcz6RnC2BzBQftb9jvr/I0fDk3UQNf8VgGToBfgM+H71BxEO7V2ZMJZC4vuWnX0vJyvLOwFjAAPQ/fDrmnh0zMN/09Slo+1zHWIPaln4rfEphL6iiAROndnQtu+KYvYykuzwC5K2Qs2aCVyY+ckg1AKQaRn6QYFLhSAOvee+4J/cD9OoEx9Su+1LTvjM7IxR8Ewh2u/Qtgj/6QjAKc6vuQR4PHAzczwaUCqcgiuFDoqJ1+D92fv7PfCBogNwTnNAbmVp/Xc1Vb9fbbP3YUmvbBl86trS5vgBwjDAFIRSc8s9hAkBlsBRVg8KnOg5XbRltZXWsLcdCYSRobS52ZM51c91eky5vM9Ty0yNStQJGBrLOQDL9HHTTZJQ3Bm9nIs767W5nHoXFOKxldr4kFyKMWEAqSDcyi1MOmRgVQhhwSXRFnDdoK/NR790hrKh3ARw70bigEY8q1TQE/ONiJlMDQBOwAKGU+JHCOQCVrNucqInbMWW5WjAWUtwGSUX+ReQ7hTyOmKyuVN8jIncYm2dKYiHQC7OqFiBb6PV0SgS/uHb9LxpgBHAPTbKSQpYwGcqh4/kdtHCkjRymHDKJwAVORMcYrsLAbVplqop9rmsODjbgst5DFzomqV1YxMnT5FVe2ffv2ParN+0g+fNZZZ7bzzj2nHzgxV1mrCnbtqLuj6KS7K7I2pGNPyEAWgl5cdP0TvaP2lT6ze/eJ7k5ZOu/VdUfH6DNEyUdZC0eSbcg7VQE5Y0+xR6rhq2uo1cM66zv7WP8mcs+zuC+GBwGmHh0udae4Z9U1yFaAcxnp5HexZ4sO0u/fKbbqFqx/lZkLLji/Pe2pT+2ygDHaQe5SN1cXoSerHo9rszld18+ZRoMjw/ppd2u+cYIINPS/l8ZelYGg+UPfInesUwQtsu4V+h2DrzYXCH1YjJzOJIChnevL2kY9MtJrssPp9h2Ls1IAj0TpzD4zm4EyAzNgdSYOx3oGZsDqsZ5R368yVleWH+iszOr0BoCRZyU+E34IznRvIKo03sLi6/5H2vGQELDHhq3hdFJ9kZJLuS4AKH2PoKh8y2RdRlmCnBr7na6fGX5YZyuOLMuw39LOBCzRc7D1qi2KLVxtUnyma6+9oV13HLBWL7n4Z8LX1jvjr+Arql5uBXOqfxyB8fTRAELwXWB/7RBhZ3V0WGdu8PupLRnzk2sA0znkgWbYvSak7PtROkw+nJ4pn+wEgaCJJ3SWXPoFAGS2GV12gnUUIan7vgEUai6cVg+gKbC0l5mSn5x+63xm22n8Q95HqQEIY7VeZW8OFVgS3c4Fwg2AD/CZ+yI/+DrgF+GnUAKA+sDptxNoqH6M1881cjVvSuknVZ00ePADZcCCozBX7FnwC3xdSHRkkiIHug4CHfued6lkOPaT3ieemT6dWYxuvITs6N8wUhkXPobnxVmjjJXr4z2z/nPFi3g2sl0Z6YwHUFP3DX+01GdlDSSLdX7Y5yFrheCHfgnST5JLNPfhTyYI3VnSyZIfOsnp+mR8d+wm9w4AIMx4fE3JPAAq965Z1rxnAOKVNNTxENUlNVAMFogvyF7KTTWRUVrZo/jx8S7ZCD4CDIuLUT5G6yBMkRKUkPuEE+iztZ+Qnk1DKv2N/cAa4p+iPyDy6ffC8PQsM3lH0AO8oJJ4Kk7HXN/+sY+3yy+/8lEfpgGsIsBVWJjIWnSazYPgSiANZq33+g5W4uqyl0ql10g1aNY3tv5dqL0gyGwEfmah9VkO6Zp+0pVQOsb6vDsMOj2kTl4HPXLSAWskhFJCKFptAqfRo6CdDk8EywLu6GgsYnS6d7SGwyuQ9FTw/J6xhiFCl3UPMgSa+a0gEsLExuZ9qDNaG0DB8OPggamFlIRwwQIEhM7NhdIEJIl1yNTmCooO5eIOkyiVAF8TgNDvK9AFIM888P4VeHnggUOR3o98TMuiPuONPDbatPRzAMRBt2u3U4eSGWvWpNnQ2sSw4roiLIexlLeepcOcSJ3X2YXAK8DOgctmD7lNpitdLVFysZYpp6qzuhWG19lnn9UbFdUDVfPCvo5DbocYgociWrx0aKS5EGGqBirKV68Xeyhr4Pr3TqlBBmpqP8oOeWd/w24ACGWc3cigbEFpaFUNNfZWjSQyxgkQb6qL5kTaWv6tg2vZJZE6wARRmLfOpC2HLHsVAwpw0B0HH73yfjTaX/V2BazWvc161DnCuajGZRhUqfuQf31HJqjfxZ6oBjtOEfetRlDVUxgR6NWq78J4KwXaAbCrM9aBbkeErJsK2wVdSDpUnE2F2YwFshHlbUhlm9VYfTQyN/vsbAY0AzNgdSYHx3oGZsDqsZ5R368Cq+trS0FYAHyYrp2p81fZX/oS4w2gaBosiLM2gU+YbB3sJI02g7Vha8f5a3BOdgFAFud9pJynbU6jKmajBltlV2K71KYucvyxR/BbIFwAqsofVFaavgu0hYChv9P3ohIGZF9c9e73RXfprfw699yz29lnnx1+jOZOftAkSWEEkAGo8b1gg1UbGLvLrMxd4SPKzyQbkHVkLiqIBMAawEmOBRDWdrVrryI3YcMpq0j56PKXk62JD4pN7+8dMbIfE6xP3cv+on0JgV0udcYYqK9JGj+st/A51twouTa+5n0r8KQycbD7gugRZeKcRRqAUgduBzhHQAFiBzZ39ycoYYVPXdL/JxnZo/Sa/VKDZ/o6lNm2BDKw7/3X7ItR6mRW30z30l7WOMVirKQx7s88B65RGml12zuxhYobsffBhzQ3Cwsi5Cz3ptf4ivh7rJ9wJcordiAxZcK6wAA4zbrIiAVMBUxnXcAjqt/LWiMP+Prz8wsdXAeE43P4jWTuBdAv9mT61LBbwV5ghaObBtnO40fGCEJ0vyabb4sZrzkFNFcvHPZsLbHBejLXUZs0wV2NjXd0KT8HG+QD3XP33VEmc7p2MeNFjgBie8MxAeaUZVEZgGRliwyHbqmAeJ13MLsOvCdDWmtUscEK4E6n9ePTSU9HyYRt29qB/ft7UIlxs6YaU+h3YULZcP2qq953TMrz9eZV02AXoIAejoBUB7YfjNtVj8QREg/Y6HdVEGvriiCaLVhfjvtRsLYryowY6Nmd6ZaLxsRSRyQAUCIBWeuy1jrRdTHRWfgcpc2BrjEA4Oh3//CJT0SzogAKe4qzwKFE+wEmVZA3/y1/nc2BsPjzVnr1wOK5elfeBaUKcAvICvDoe5p2D/AMwMUmJwIb8541bvVvAJFQVmm0kM7AmqEQqiKbBoMqaOo6upMFj1k7osj8rOfyu9g0PX1/sDvj2mZGmToVynBRukYHqrNGjBT9woLr7fLegCGUQ9D9zZT1gViBH7GjqYdaD2rWiANjaclpSwBhgKU1csvzVf9p94kn2lgRILltvo9bh8WOebO+WVvkY6vqMCn9+4Lnn99ls66T5g5AS3ta47cM2hAB4GSO+yGQDHHvAbELrbDYW7UOzdgzo6NkTSWvBb4BoanlRboM+yW6/ZUaSd1YetC6j+uQnVqHKdYy9wZKtx4iseeoAzYNzsHkzABS12EpTHV/8m+BqlttcD/nO769fcVXfHmMknXH4A7jB3nOeRkBFRu56G703LSxUa9nrkPnJXuXQ60D7lP1vRlT11vdWF7pxcs74yEj9AQ+quGHMUMpE11T9RyGMAYB5w26yvcyi2Lb9oUZY5XJnX2fzcAjnIEZsPoIJ272sYecgRmwujnCMdm8SiXUnHFSbQBsBZVxA2BTmnXYiaUnBESN6nvpPgTj8UGxJbDdbT8oU80d0zm/w05J25PxKJ1Zqc0V+MKm6+ADDLnsSh6gbfpyNXWWEnKMEfC1+rD4wdOZXLJV//gDV7cbbrx5cxbmKO56ycWv6PNUU/Xt1zjNG/ALEGb4Uc44xPbX2tMIZ23VoDcsY2xmpUvrd7DNYm0K+MZ6VJvRtqcIR14LfD913Nq//0AA9QBS2Km9HGH4vAKO7fPxLGesLmYasmVHvwsGrO6XJc3wbWST6m/45ZQnkP8CRlH9A/07ZHfnYgceyYQ6dND1gLneY7bPDygP0w42aeAjOU++r7Nta0dzsArm2j5mNmPdtq3d8tGPtieddlp8BluXvQDw5J4sWkf7ufhE/F22svxa/Sx2r4BPl+0QhmOmKyQK5KUGW/D5GWMV1ep/I3NaN+ErnehWGnXhL3fZWjK7uIKig5hj8Jz3qT4G/jcYCnsaGQULqWuBbnHKvMFBjbnXBqXpeGZ0ToCHJfsO5jYMSvQHwCdyFk302qj1ybwNzMTkp7WVkblpopfLb4ZuTLyOPc3vw4uhF1GWw2S8yhauciU9LkIVOBL6GR3AvgtWbuoO9C/vxHODITq/PQIPzC2+Y2VuVxkFo4P0A7ZGoIf503UBmi8uBolOa1kZsfQeQoZCBnrfIZ876CB99tZb90UZgGPxFYzVPvlZe5NoHkJn+qw3oMu1mI4dixVpE6b6WhkLVB0p4oArqr+IMON06yWlLFk4FAvpolpgQFKALlJqOVx7pDMPSYSLzmoSNNJ6Y3OWxkJsnLHBxUx1YWhX4HNJAW96/553jk5nyXBSrRDugbBUgFWAoAwNImUASf2GKaDMN0IGEO1Nr0iMoyAcBFDmeScEtgt5lZB871B6GVWAUk+ph1jXfP/aFGZEVBIc36Y6Fo7e1rntQG1GBJkr7q+1sgJWhMuRUoC0bXOmovud45JYA0pSDKBrpGXU1IQ4/LPGYxTTVgq7IoVKEeggt6OhFcCeBK8dIIiGS5nOrQOV+dShQFmCrnQLVT0Uj8nIvevm2roBxrgHLMgEpraqe+hrXvPqztith283WEIGLPdW6llDK0G2sQdSCySwhaLuBjHp17x/Rkc7a7qUBok9lyUpetH7DExQ/H7imkxBr79Dfqj/49JdjgDGmPJ5FTRlL8Xa5fPrtuHfGHthXKes0TG0gsH90CwF9dETmms1Lrviiq1lq55++mntxS9+US9ez/jQN8h734+VPVJ0IPPInsL4RA4iMJGsd2Qr1oGyJKXgOvMWoHnPchhnRjcASypLrEWmSE13b9UwYSwD3nJg9zXNWlZVB+BEcBZZDyqoJUbFDFg93N6Y/W42A0czAzNg9Whma3btkczADFg9klk6+mumGasCVvTViRbFpgUYlV9S61dWewLHG8JLPZsJxuMfdf8swCYxVWlg63qpeh7BVAATajgCWkEMUgd2gU3UFayEHPmmAAv4wtgKwyfJGuxps1AfkDECGugdZL9GWbn19Xbd9TdteSOrc845OxqU4t/ZT6FWrrMYAVEOBxrHHBbbHSanGKud5JD3m7a1ACnTier+k36ugLrXS+CL/UB8DDHp5F8DamOjYo93n3q7CDwGb+gH47VzU233f7F/r9+rlqeuFcawd+/eTozivr2mbNTdNdvXPrhxEMkv/oUYqzV92/dY6Q2X45lhB7uMwHS2H7IGsBn+C4180342s3Mh5D3qau7aFT6a/ZfBhGWH49dVm74HCsL+NlEL0A4/CFse3EbPWNy1GACa95pATYN409nEPNM+tNm6FUTERidTuTZ9DvFqzvxlnPjtrIlkQQxmmKiMHcBPOBTYEn5h9TuYd5pt6Rr9XSAyTaHAcWA7CmA0GciBAv0+mOvZGwSfVfpF5S/RF5B+Yl5zUTogmCUA0CFk+K03gwcxz1GbVvWEvRfClyK1fVticXlfvTfyERmByGb6SgY3xaK23qwAsElvLtXIPAKYspeZS/zEHtBIvKbLWPr5003SNb5KrgkgWcSrHD9rhs7WOMjEruQ6/h04V+oPvRPMXTDBsd8GGTL2fgL2kkPpAyF8yITuKVD1WBGe5lZXlqIUAKAcjB0cU4QhqNDBGkqAyLOdNTZHhy6n/VoIOpU5ipgPplAXsABOxMJ0+nBVOERsKtLdD0VRmrMQMGPviw8wWuv1FWDHQPBI3Ud4WDQOd91PABuKS9HSYNCmYpYSH044qS1KtXARaKJIKJdeB6bUFyKtvEZJ9VkfLq4pFGdMaPBS1DrrcKCQob7HYZW1g7xWpugDbnAgqOyBkP0OgLGppg5HNjkKkzm24jTQTESu/ruy0ogyMFcqFUF6RgWOAfBWlqUYhiJhs3MgQffXfNIhVDJLEXCBYwa+dvSCyci2mGdjHKO2b8hdNHBjo40IjtafAsdWvpZvGwyWI6e7G/DdsX1nW1U6y1x2uG8PrkGEkbJVwKpSwJ/6lKf09dO42X/sTZUCGJFsG7HIW03DCNBdbPJyiOo6iqeHzNGQKvdhAHJ5SADOkd4Shm3pqtgPZurvphFYg0F9XCVK2yOqWS4AWWcsyDIGHkZNrCvpGKlLpnWG3pf1nn52ZXb3khylvqxA1Vu3uLbqi154YTvttCdN6PxalJ89Eu+dqV7scwxZ9lStsVSjnvwdwwPDupbWwFioegpGM+tbDcOaqh/rS2pYWTNAdR3ukkEimICnalKlFDHkinFKNKlFhmzw7nYGpU93zhirWO6z77MZeIQzMANWH+HEzT72kDMwA1Y3RzimgdWVFTv/kTJdyrPpvO1ATTKiKtio85zP2LZ0eTVAM7KSAEojfXphoZfikq1tRqOD5KRSk6IMU0tnu0xF+wtmKbo8wCC/ME5sQtV5FOtpuukJQAY+CD4H5QLinbJxbbWfRVwJVuSuXe2GG25uN9x40+YszlHc9dWvurgzNmH82f7yulWAAdsriDu7dgW5BTseO84EE2EBBhghFAG00uSaexEwxy+FoIJdaTtadW/d6GwAcy4lhs+htQAH0FgAbm3XGyweKc9upCSQU+ur++pL5KxgtmbwPWQqAUxsXwA2ZA4mq3y/uu4GOwewScBA/jG+jEtmjExegEKINuFPpy3LPNf08gBt05en7q19iw2DZQK+s/Ti6CkjX3YQi+SfxXr3PiqTwChjwr7HJ9T767+Yc81fgL5uCAf5wOMTOD/2mN6p2vCQkvg9oGqAaNkQbZvId9nsbpoJabmi8ZVZszXoYRk2sO6magcfxGxFxsmgxf/AR9HPwdaULkgm5H333hsZqWJnIxuAfoDP6K4JkhZ1ZEtD3x4wKusQ8E7HpzaasruNI2zvPjUBK2EUwhZ2bFNJBJffsFy7WRNrWMFl5En3DXJkKdEZ6xd7YLJZWyXS4d9SzoW5Gn6TAzOAttVnkqwZ0NwWVEvGJ50voiJMXWSt+52JpUiuKMHC+VGBVvRy1T3s28CT8hzSHKBPxpmlLAjLKwGeS1//c0ehUR/+0rmV5Qc23I3R9Rd4ELVjeCiHCcogXmrD6cEcdnQxY5L96NHRC6o9m6xuDl/rw5PJiY1TGEoB8GWTKw5FIi36GfCHDS3lqQ2iLwBYfeddELr+bgl6Mi6xHqlZUg9mlEMo+WBlubYEG8vjsLJlTChmDoKo7ZCAlpFTs0E5aLh3jbLV+QIAr0AHwg64UyMBzKPuVzfHSJWlmPdCRN9YU9a3KkltlEgVz7SJDqhk7cv88ER5BMbCOkRKQSoYr6WFnOfoO7JX57tGCgF867yxAcWyZFzICM/m3XoEq6S5d7AnNxz7QXR7raHuL0Cv0NLAAAAgAElEQVSXSPgA16kDZGOQZ8WhucNyAFMW4+PyK646ZhGSo9EIil6r1mqNgk0AYBQZzzIZXDf9DPYEv69rLOMFKj8GUN1nrPOhPMiQT37PGsU9o8zlXJsT5kkDKxFQdQ5nGj/RLz6Hfqhj5h35rmf1Q4R0p5R97+uMaZQSJgR0wnijGDgAbMqRjpEwNrY7Uo3+ufXWW5ualm3lV7BVX/SCXrZFRyuRd6K77Pk6l+gt1rzu1XqgR8Q0U1JokoCzxDxgKNQ1Zk1qilF1gIbxYR0RupsmWRT2TyZsaJNcx9ifAPltrW2s5WdLCuGEgcZ6JeO410lW8GbGWN1K0Z09+x/JDMyA1X8kC3kcvcYMWN2cxZgsBSDWGk1gTTDQWcw53dlhJRgLC8m2oP0K7HGf/67Dz3VOqTeYgx9oH0iMRvtY2BF6LiwlWFjyIUVq0fk/QDt9xuQh/KnIvAx/E+ffACH1GLFVYYKR/i6fh9JWsi2qD9FTa5P4okzFXbt2txtvvGlL+ilUiTj77DPb13/d14ZNHiXScvI1fs2JAJoa9Obd8GlZY30MwNB+vtiso+t39yk2NqKJcdjhpWkYawewOg2OVWBPYwiAPZmA1S6d9sfxFauvJ/RATGeeAVs6GloVuxx/HZtW3yHyMF79brqLeQdjt9sXYHyV/Rzvk01Tq/8eAFRhe3te1RdGMm22p2Q+SDvrc2155VDvej6AM5co4/2MJ4xaoEP+k+RTGnvL36aBeJUTMjUBPitYCOZAq5a+35P95ft5f7I3673xyeqa6+/6TJRtSHmp5JfxTOMj+Ak8m2exdva3xU42vsJ17HP1XJHPiZzivyNrlLoAiMcPJOiyPcBJ+x5rqyobMQiBgH6xlpkhiX5AjthX+CVk/BoI9GzBfmb9ANMrLoOfFc2hkgAj3aQxqDcM5S+XxeLe4fKEBlctW7x/+L9JDKuYxTbJYAKPktWoE5uLGZ+HLIUfVbJPWecqf8EwTVyENRLZUsEUvqIubWJg+Ih8n6iBjA7K0h4E7EJnZ+a6wHGeDz40IcvUXU5Sjkq2XHfdDcfsEJ1bW10SRJERPW8KWJsoGJQbUSe9vOn2UqyOHCDYXYmF4tjRqdP33ntvO/XUUyfAFkCR7gQH0OYO5BzYMD1B+608LCh1U0lQ77777qD18/tQXOULoJOFje/Z8R1hcMSDaIiBUx/yk3UF9XuNzZvXn6mCqY3dEfgUfM0bkakKHg+QYqRBVIWiV+BdmJcYIw3AVOi31y71C+uesLq60k+2H8YI45OS5UCCZRxrXGpuUpui0sr1+QqmacxSQLp/BRwRcN7Dh4bZv36uM00AfSv4rDHEemedy6qgqjxSNoI1IH1dEWUYunUcrD1RTD1ThlBEMhMwZ058iJuBzTowLn2vQF2vy5tRRNhuugYQD4V/7XU3tGuvvf6YbeYjvdHZZ53Znv3s8yYifhUw4z7dkCklG+rf6l5nHviO4cA106BdPyQzsoRRx14YYK6AP+/HNmfjZVrfDDn26NjLcUjlIVLTnfh7BfiI+kakWPKZQhnPKwAq/66HfMyTAjbLy5FipGLvMaap5nnveMflx6Qw9pGu8+Guu+D5z2uqszv0VdZi0sGZ3RT5GwGy7nykjqsBkZDlUl+WtWGfYmzUwxb9amNCwLl1OXu3rhW/p2wI96lGtmVD6U0j86Ia/05lCzO7rSVbFUMcHafvlSXDOVMNvh3zu2aM1UcjfLPPzmZg1rxqJgObMAMzYHUTJvVBzavE+HNg0oCBWaucyZXQwbmKrWDbN1mJNB8NRtJCiyy19AUgLNhXoNScWXICVmGIVrAN0ooBFYNTjMkkntaWlpbDth8puwKWnBo7/JCRGoqtzrsC+GH/Vz8ubMy0n7BLhjM/32677bYtD6gLWD3v3LNd7qrY0HTlrkQR+lUwLxUs6/6OUveTtKR5Db8wazVqziBm4afWerXRQ6PIDX5ZfCZrO2K763stnYef0rPmkklZMQHAK2MTZhpG5mSwPoUtmPEs8sfwmw02IUtaP4ghPFNj4e/YqrpGPTnwB6vvEXNVACVsWWzk+J42ddQJSBxGzzPAZ+C6ZmpVjCGahmdmquZU6ybCEg24KthbtYPXUIDs/8/edYBZWR3tWdjGUgQRsQH2irHFjiBqYjfYUYq9RWJv2CtiL7F3EBR7x9gVEMXYewUFFQtSFthl+/+8M/Oeb+4VEs3vssTs9fFZ9u6933e+c+bMmXnnnRnLajV/x9Lc8xsH2z50PCQ9C/a8YQbYByZPxiKlr0CZyQEbQ+kvYjCUC8oVAxqYV2acxf1N0Dr6ATnzGZ6NPhr3JOWA381pSubAIL/Dtadvj5+GB1gPEXtWkykAkJQpXWOfR84H5y/6qZFklK1NxqBUPeMlNzEPxCWII5CcyLIXkBEAxgj68L4cM36n/qJfHQFnzguBba4NdKY1tjKchyBz9NV5f9bN1uu6jmHQhoBpPo5o5SWsPGOaI89WhW6JPhjLYPCzkAnuBQ0MIbshMLs5B9y7GAuDR9yHMWhzwZCLf9MDtKCudp7WWDVFBvAnF9VWlNdp6Fg8Tc3PKwCL4rRkbCbwCAviSDhArzlz5kiHDh2SQ8/F5ERpXQftCGjACTt7pcVBMyF34CMwqEi80sSNmh5rReQAWcH55+cJuiiIqY2HDOhLNShQO0VBNUaXLDWWdOqM3m7GhYKlieadt0ncGOE4CSpoxCJFN8zQYPdLvV7oRk4AJ9XD8YZeHC+vncCkvMOLY+QmsFQc6wCP4r+I5uDZCKyrcnFlis/h0FOwyGufUkC5HgnUxCb0ubQDtzCn4QzHr2UPiotSnVYetgTXaJxh3DFVR6n86IqHCAeKSVehW6nJMNiktr5FKQpGMJqlFyKwFg8AKj4aRfg91XtJitfqzPBZeS07xM2goJGSRS7rpLikONWpwT3x/4svjhGAqwv71avnFrLllr3M2GAhfy1pkPE+o4HAdebhl39IG1Buh2r6TAD64+EUAVy9h88rmQIsk8Dv4F51tW7koAaN1yPWtaJREhofcWxcQwYI4rNRHtJ+4LN7HSl8NkUaI6jMvwcmOq+B70AOoevatmuXjFf+Hen/w4ePWNhLnXM/AKr9+/XV90xXWVSSzkJK43C9EWUj7k2N8DP93qPgXFfqMspDTm0dN+gxJ7HIOu9P8JR6LtVfpvHnJRVo7BE8jfVV4941PWKBGxqB6BKJ+m/4Hd+nEctnxftw3nhNBor0XGkuBdCk8tt889/HDDQzVn8f67goPUUzsNo4q5FbCgAAkhEEUjqwM6zI8KODTMedxBj6UawLSfsNIIV1b88a/ZrNlJEtzL8wUIMBUNY4RNo9wTG7hp33eOk4td4g7ACzIZk+i89VzatUfwHBcDQzImhBG5Y1OGMaOQE0+htqCzkwQCCIPoA9s9V1ffHFl2TMmIVPoohSsdlmm0jvLXvmEH5o9+BzMcOM9j/sWYI1tGVpCzIDlb4QM4isFwgATLO7EoDldnbMJqKPZDZ3jfqDZOAB5MOaK8sOwKOXH8C8FpdYwyjDLcyGjQBblCF8Rn1GtXtbSGFRcWKYKiO5FKBMbfJF1CZEgyTvRUKAij4o/Wzc08hAFtAnHkCZIFGIwLPdn+Vqvb5pCyM0kL2X/Br3s+vrjHXJF2XT5roqrVlGSjKSFwlSwGvi2LLr2D7GS6/vpCtldqMWX8ie5V4mNoK9Q8Ca+8AynnMb4dLPIPjLEg8EFUlGgXxxHTnXbAZH2VJMooXJQj7zkSBbTNGPASDsPwLPxEqIMcDWj0xQ+gkAKRPzU0sA0icEJkTmbCZ7kCu8H+WQfiZ9WgKWLHWX9X4xP0TLK6Z1yDClCHhDx1AO437lfSP2o2UR3U/D+ySf4XuUXcoDfTBm1dKPIgYFkFXLR3o2ZsRKeI24/yiDOeNxNjHvbT65AfSKM7p/iDHge3hO4IBk2fIn9zN+J2BMGSdRjjoKYyIuSB817iX8G02rRowc9ZseoAX19dUNRLqtY16NtG3bLqXYcqAEU7m5tFEJGgO5wsOodHF8ckgjVgFmkeTQgZqCHZUGroVNm2j4zkLSw9lr+iT2mAM3OBRj9z0ueAYWU2itOC8P3Fi/h8y1NJYEMGVgkQlIViuCiksd9Dqv+eORy3ovOoy6I0wd4UFFYNa1vCqwBGAoy9F9emdyUbHwe3EDRRAL86LgngJRGSWfjLBUwiE0osFhgkeNAkfjI0ZsIvhI5cXvqNHjYDRmF3IBABbzwugXDz6uOQ0YFhpnOkMqKRDqp+A9zDUMHwK43DRkqTFSzoinHcB22NHIIZBPBRk3cgSQyIzl3GKsVPKce16LQG1UHlQSjDaBJVdbU52irpwL3H/ixEm/+Yb+pdrh9NMGp49SNrk/+JPgpkXqvAFXKP2hssk6vvmNqAI4R93APcl10ciqK74Y7OB62hxa8ywYz/UNZoCTNR3HnfaCP1Xab96EjEYg1gzfjw0WonJO93Z9FksF8ADWcYWoP4MNrPfFlAkbs9WxGTb8ziYp+xDlYUD/frLCCl0zHBLJcPVeb9rTlTB2nQ+v1cxAGlPrYnCLchENOdaVzWo5uTWZshyydD4CozECGg89GibqMPk80lijDki6JS8lRfeqp4JRV9XC6dLa1cFB8waKNC4pj6wpxLNBHarismbG6i9VMM2fa56BBcxAM7DaLBq/9Qw0A6u/9Yza9SKwCiBHAQvtBI9MF4JDLaTBg63RxkvAgl4JqIuRUmgv4CeAVZbPJ7hKUAz+DMgXZnJaIDg2CiXgE5/cuoKbBcbAqYEGnvVE+yaUayPARFCLjXoIiEWbneABPkvQMQZz1RfKISkYUIVxn3/BhY2zSL/wqj179pAtemyW0qMj4YF2PO18poQnIhDA4xAYz8+G5FrTT4W/DgyANnycNwKPXKNE3FJSlZMzHLCnbxXXEp+H/EFuuDa0BylDmd9cb93QHbi3oD7GZg1/8Hzm0xrwGq9D24/+C//G9ca9LeXYGNV8rlgukYAn2dTAN2h/mi3LJlIAoTOgU/GFIpTFAKvU5IcAvhFirAcLQUU8B3xvZEyyr0D0gaK/a3OZNb2KRDVrLO1AdSgTRoDKZ8ixQmY6wx+CTZ1lCOOaBLOJJdD/TzLGTEAnkJHoQ7nMCGAEsM1XsbmxrGXVAQ4gYtzV1VXe5MtKQFA+qHM4BoC5zEbDe2zEFXGjCJLS79DsySQn3qnaS5pYvwnzUSl/OXIbfEbKWgQZwd7MZ75zjxD4jP5I2r++V+J4OcckIsU5J7Aa5Tj2qeHY2Cien4ecp8zxUCaP2dW6T1iqxUtbJhA9r9eK4YiWDW6gcm5zubSXvDwkx4TP4ZrUC3H+KA+Ue+5XPDt9fL4X9zSaVk2ePOUXatFf9rGCeZWzGyjQ+IpF7pTPnEAPKiUFshxIIY2WLCOk+i+22GJZPTunqPPUpLKJw4oUZzs8G1w5GO2Y6Dm/oxNXWCjfTZ2qYGrbtm1181RUVkrrsrIcxJuTSQowmEfc4HgPhyYPVCp9UpYz1q0xFkkzNsCh2sBQ3zw6xuJSO8h9fAQlEBEtKbE0CYJw+DfmkBExgpZ6TwCrOg0GYhEU1MOANR9DRENBILIFFfyyLR8biPHQ4vWylAmrzYI5QQo87oX5LC8v12tgfpV917atKi7Uy0mCKyIo6gwFjhfrWWixc2+KxYOWAq0bB4rUgWQ+G4FOrk0E8TAfSOPHNbLNbUA5FR3mkeA/x4f5ra5GqpLNJ4FQ/JsAG6+HcXB+MZZp06ZpyQoGEGIAgNF3Rrg55pjOEBmruF9LRKGcBYxxc/753fPOH/rLdupv/KlTTj4x7QEWD08y5uk3kYWeD6xy/hnhIzim73skNwLqVPpkgkYwminnUb64xhoFbbCaR3X1Zgil/RRqBvFe0QBIYKuXYcDYuK4MFOWDwwRW9Xm9KDf3Ko1pRDIJ1vFnOsjy16mhQSZN+lLuHNG0tVXBVt2n7962l7w+bFo7r7tMI1p1WSpy77WioedQOyzUN9U1Z51T10X5e4J6PKcEirP6zWi09CMaI2kMQc/pYe7AKutaMahi+s70MZkOBEfZ6E71fUmJzK2Yq6UAoNtgVOH5oa+g58BiNUfPsxfcYIP+ITumuKR1M7D6G+uh5sv9781AM7D6v7fmjf3EzcBq48xwPrDasqUFlZFSj9RvBF5Z4y6CYBFIM9/G+lDQEVYSBOp6OikFTjxTxGlz024vKi7UcgEAbuhwE2jIAcxC2TYFHdw2MdajdYDHfXH+A5QCcEtfj9clcMEAPAGZmDZMuzKzUa08HfyAOC7aqjCZYH8sCqzV0087OZUAI0iBn/mgF/0y2kQESJK/6SW2iB3Q31bCFUsDMNvVyUL0s+gDRN/P0r0BzGV1NLFe+A6JU/iM+vOe7oysRNr0XC9ck8w2BtbJPGaZPzJpo98GYJVAPedD/Te3ayEX+D7BOGITlAHW2mQtSPpHGD9TrHEP+gu8LkFea5ycWz4Q9zRST9bgSBm2JSVSixqiYQ04jpKSVikTEQA/9hX9zkQSUbDKshVTycFQ7zXbU1l6P8fLoIcyVj39HJ8nY5VgKP3u/LR4NrulHqAvkgBQzLcTeeirxb1Jfw12Of5NWeBnjEmbEegiyJkPSsbADLOxiRnQFwVmgfqiWVaxNayDj4FmWSSDsTRJLInAOSAWgmsyHZ3+IsFR21/ZfBOYjX52ZHfn6CDIfCivQpmLvqniKh4c4XjiGDjWqF/nB4pSJ3N81PPcy4YlVCdGOUsF8PO6j5wNjl49Cqz6ezhLeIbE5yd2wL1OHcv5oB7j81AHUd8YHpSVDuCYMZavv/lWRv7GbFVdM9RYraiYa84jAD8oj3noNtYqdGS0jU3hj0ojpm8SKSaImvO7ecBJsVgaum/u0FWcTjZrqGRKyep5sK4LxqNpHV5bAZuEi84oBqnnnGCCpHS0GZmMSiDFOzHWBm9OxU5qTr/PasqwJqpFKDgvmCfdmJ6uTLCHHRjjIYTxc54ich83JaJaOai+AxNJyTooW8+CzVrvx2uj0N7S57ETzgDLuammC1NYCLRiXnGYUbjjAYzLWbQStZHMkOD4CRJzLmpqqj0qkRVLxmcJnup3Qw0aKsFsvhoU6EXd3ATuO1DKa8TaOpA7lDSw4IApKR4sAIYx7rjZEuvYqedUVtyIVKApMuTsSt6T73MP2IY30Dc+J6+bRWZb6KGEw+He+x5sEiYj2IvsDB+fO401Fvp3GeI65+x/j1LlA8pkFsyPVRCNuCz6Z+yHBJR5dM+MGzOgxDuYJsA2pP/k6ybqCQX6fPxIK+ABmABajaxbFFnjSUHPsTACv++D0wABI8A8pKjss+1mew1rPnz4nZpu0JQvrncyNPLqXHF/0eilUcPfMXYGjshKjUwA6groGD3QfQ+whjXnneubEyUP7GY6RJHFmvS2R6h174e608ySUPnxeqs6tpYFWneI96ysmielxaZveVZAz/HFTImfGVcOPIOx2r17d2Xx/J5f++yzj9x9992/50dsfrYmnIEDDjhAbr/99iYcQfOtf28zMGrUKFlxxRVlo402+r09WpM+z0MPPSS9evWSPfbYQ+BfaE08Z2TW1lgmE20hOuXKkgID0AkhGeiR1UJP5BVtBAPg1LISmRlDBpOBBFkjWrVD3P6iD4AxqI0A9qA2pzTLLYKuAEHotxEEoK1H2ySCMARJGejVTB5nPdKeiAuTPuf0WwJxtA/pGzUVkYJj7YkyYL16Jp+N/lfy3RRgy/qX0K5V4M7tqwimRJs9ESMCUzCCqRmYaMzjRLLA5z2tX20vD6rTxycGgGthHGRkmq/CPijmd9FupY2XiAApbd9K+2lquYOwZFbiPrwGG1/zM3w2Y4VmDVHp/9I3YilATBfnNPORs0ZTlE0wTNN3W7B0lZVDjC/1TfwNPhuvy5q40a/CR80mz0q8JR/JU7BZgzXuB47Z1hglCAzLSFl6mpVbZI2NQlYtmcpKXCKRzFnBwDgyEBv4gaX1Yz8p3hPSwGmXA6jVxl2hYRXXoLp6nuoKfBfPRIIcAzyUOcomATjKH9+nbCTfxRuBRf+eMpeRtKz5k33HsAzOmf3bGrYlXaj+q60c9RV1A4lmeGbDIqwRFeeaGb+6FqEXBa9NEgjGQqCaOFGURwWqA6iar79ieQru7fRcXgqPvxOAjv5vBFttLhAkcDZxqD+dagV7CUvKr+pzLfGAwEJWho97JPn7PlA2Reb3GUDDc+WD5Sj9RoIgM5/5/CCDPv7EP35ztqruvap5c3RP8IAkCxKUZhVuj2SkIrlUKnCGnb1EZzjV/vR6FAkosyfRDWRCaemxZIQx7VIn0lN3STlWIXIgURUHhNYjnzGKFh13fI4KFuOePGmKdOjYQVq1KkksRgoK2W94Bkah0mb2GqtYLDTGat++vak2L/zMecM0ROCP1ybTiocGFrhNmzKdA26+FB1zAeZBxwNNNw+A2lqLlLC+CDc8FAyMEkaSc4wONIgKYBXT02H0oOZtmzZtdCwAVrV2R0mJvqeK1GUCP5Xd5/OeGGhIp3AAmQXlCRJT8ZgC4ZpbWj5eZBFTXjAHs2fPVtYYlQjkA4KPQ5TsYoJ3+UaMgupsnOX1Q+bOsSZClBVcN9L948FF8IeRveygy4qsc32pRKkMbO7N8NNaLi2tI7yO0cGoCFJRGfLny+hGN/blnEN0YfzSAw2svM4qxpLWVdMZsuhtBM7jnEV5V6Uf6hypPnBglGvFZ4oAqO4D/wMPOyq97HdLM7H3M2XN61Dec4wQr52pa8V95Qc09Zw+izNSacwRVI6KnIcSuzcy1YFzEQ/+OBaCi7jmOeeevzCWdIH36Natm+y7z95ZrasQDKERovMromA/GLmxbikNE5YJiIAqO1bi++ycic+Txc55UkPEWaVcY+g16iceiPi8sluhg9y4pL6AXOrfPW2EeygZukyJ0XPGgiizy8u15i3Wr3zObGWswnCCboiBIWWwO1uVssv15BqjeVXXrl3loIMOatL1bOybX3HFFXLsscc29m2ar/8/OgPXXHONDBo06H/06ZsfuzFmYNy4cdK5c2dZZZVVGuPy/7PXnDBhghx44IEKrAJwA0CpTrU6xwYwqL2ktUzjyxvrwBfzVE/8nf5WFojHu+avsX4rAdB82xF2AG10nPm0TQk0mJ9oEBRtOfNfAQIVJLuW97bSd0YOwb1os+B3+go8+/FkzHaLPoCSUMrKks2PsUSbh4AHnwXdp5uiYW1cmVMHn5zqasLWoY9NvyUBm6GHB75PcJVBc8wpwJBEvEFGU172E0EX/sR1aJfTpsbv8Efp/3Gsamuj34o3RCaAjmuh3JzVYAUIabVT8YqgWQRZ6INBSGuq0eSpQf1dvBRHCM3H4vql5/bgP9eTdmgEbiOgxibGtFWZyaXYh885rh2bODNbDv45WX0EuqIcGbHJ5jr6YQTVuB/ox0TwNgP8vU6qMx3jtQAOsnwjG2SRHWv71PxtlgxgWUjKBeeEuFAiSbg8sRE05sGCIRag4V4z0BL727ITuXfQC6ZB67vaHBIrwe/4HHUL5prAH0FjMmUJlBM/4X0JtOc3OIrBG7uvjctehuPQT0h+kpchpI6CzozyH4Fc4jeGlbEsRBYYSpm97HPkukkxDw8WUM7xM2IcrOVKQqPKh2cr0gcz+YEcWYYmA1txjEkP5/Ug4V4m3sP9x9IYZJfjffX16P95Uy7KJ4kzqJcN8lOrMpOJrIeRfTcGbjjvxMl4LhBkh2xAPwBXIp6Fz4Kot/TSS6vOaiy2qs5DbU2lNq+iIFKR2ICt6DcdWCq8CFhw0Jx8Ur8Z/aHiIjjHQy6xVz2lngAGnF0FG30TZotlQsFitqrE3DHn5PKQp4LB+x+++6lsvd7ecuE1g6X/IbupAtXNlpSyN1Jx4IXPaNew5kj8PA9UFm62ZluIqhhokAo+B1AJ78XNCcVu0To7kGgcRNCKm52CC2GprbVIHZUIFYSCwdpMrFbHysivgWOI+ngXdY941HjBa4C8+C4OMwg2Dx5G6rB+BF95WGUAJowrq4lBgc7fZLYJUHMXB5mtKT7LKCWblFmky9LHedBScSqzmLV1/YDV50YjM++CyPRkpmDg7ygN0aZNu2RIEdQhMEMwic/F1H4F+pzNpvOhHUUbFHQGsy1u5mjMxTXGochOidxLeLavp0yR5bp0MbnztcB8jhs3vkkaWAFYZeSaSlQPek+f4p7i/otAohkEGVM5xlY5p8n4IpPbn5nKnQZYqkcaml9FYwUCxKLoOMjiAcyxxbGq7LBpW2w85YZhjH4z0JAOGQ/8UP70WQK4RwOcDEn+LbJuc+ZNRF58aYy89NIYqpUm+dm/376y/PLdctYsGgOxXhGfPZ0D3hSQuo16nocp90s0VDBvPAhVD2jtaJslniXJAAarxTMWYOTDkGAHTBo73C/cj6wbRINC9b5fx8aBhoaWDQHdltIOUcO7FjWTwUywjAk8e0WFlQKwZ4beQrO9ljlnDa5T1nqx5lIATSLBzTf9Pc1AcymA39NqLhrP0lwKoHHWIad5FXwMz8ii30PWW7QD8G+ACbT51R7IsytpHxh4Zk4AfRCCA/QvYJ/TJtA0aPcLYJfTz8z8KGPAshwbfuo4GizllAAa7R/YDQgIR9Yf7sHsFdgYBGzoy+Zfg3YkbaeYvcX70F9As9qxTUCkiNKhrNUtexmgFexylsKL7Lh8/5GAoj2j1UiMvkBMz8Wzqy2vZCkvUwe/utQaBkX7LYKZ0f5We7CkRDMRufYYE95jdivq8CLDFtgA0/2rUKICIJIH22l7IouS/jvByYh5EMjj2GjnYv14/yjrnB/Ij47LSUhsnoy5+Vm2FuZNfWevUewYQ5bpa82sKOf4SR9WwcdQpouYBMFx+D4k+XAPtFDmadYMyfAIq9HKZ8EldS294z3LwMFGxhn2bxkAACAASURBVP+xJ43e3sGxKFcgvgB0ND8f8oEs0QwkRv8e66NTr/60u/5q/0e/gzqhri7LdMXz2zOaT8Z14fyzEz3tfVwbe5iYCX1Wlc9QbgDrE4Mr9Ckj6BfLgBATM9khsO9Ar5Pz4OoYbmFBJ+hMrhP3B2sxU/bsviYXLLkZx0Y2f9Kb7i+z50W2jsbcJlmIDNhUHi2Am4qDBL9b10rr+hqupWUvvA8KrsksAzxTKpHg2CGfw8BUqzus1wfe5mxdygr1J3+P1zVmswVJiO1wvbiH2W8j7Qv384gbEvDHHENvYE+zjCPGhIxm/N8YtVX5TAVV8+Y2AACjIOUrO1VaJVZLk0qKjjKBKDrJthEsksjr6Sb26KIWTEZfsRidcEBSFYanjlD46EBHxR0dc11gr0PCjccxkbp91ZBb5eKzrlNgdcBhe+gi47OYbNwPypLfTYdISuv3yCw2NBtahTQFDN2e02sA+nUJVOWDpgR8TQhNuaUD3unl+FsWXUNzGaOGI7Wf4KNuIlcOGdjnTFCn3Wu0BJEnFpXX6BZm3xQzoxusG6PKrqy1K218KosCIiqJvxcXZ3MF8IFj5fqzXouCS4lC7nVjWJsXzE4wJDXtwYAygvgEoBlVS3Lga8bIGFm7BHrzoyzYUEWFxrLV9fHIJ+UprnO8BwEzKBvOD8bG+j2UPSpJRu0YXDDlbQcYFTnkDPfAQUKDkSUs8LlJX37VKDU+4oE3v39369pV+vffV/8U9z4P4KiouZ85b3w2AqBMjefhSIUdrx3HwM/pvLlRwfvGe5hcGbBqL4tc4X1GpvBvrodeg/uIBz+imV4fNCpifJZyi3+nAIXfLBnEfhBzEJrq7kZhkqsYkfNoql4fTauG3SlfftV0ZQBYW1XLWtgk+2GPgJG9RX0V10/BSmcUaxOukNKRv+8JttK4y0lh8e8mIDXseQZZdL8EEDwyW+nYxL1Hg5NpWUw/UkNamx9kpThwVrGB4JyKudKyoFCNBZVpZ+bTWcB1+W8QIBL7wq/RXGP132mV5r83z8C/n4FmYPXfz1HzJ37dDDQDq79uvn7ppyOwiv4S2sfBbSuW2+L5rX6LZ2/h/NRyPajD6NlwtM3U7mcDSS8BwB4YEUwgMMsznOXhYsYKgRLY7AaKgawS6qSr/4Q0fvP5YIewO7ZmwnnjXZaFA4hLm59l5vB8ERzLsfe90SeBvmjnxHIGtGtxbWSojRkz7pcuQaN8Ds1rYVMR1IhkAfqfTO+mLxAZY2YfZ2xjq49qGEHW/MiymIq1Y7z5/fheVY31LeF7ETih/YV08hLUa6yu1uvSDiRgpGnkbq+xcRJ9SVsftL2Fz5yVF8uew3xSriPtX/Uw2LPEQWH8TjIGyTu8DstPQHYg48iwxHOhLwmA1ej/J9afk1KSD+MNuuP8mKwY8EwQNIKMnCMNLHhKPFma9D1pQ9v3LSMxw2kQYADjHOQhBCEMEKUvoHY5ssa8SZYxn4xghtJapa3KtEkT58PknE3mDL/gHBGoJkjGrDeSreh/R1zH1hrXy0osEluAzGmDaQcFwUgESEZfPALp2Mu4Vsx6pV9HAgwxB/qynKcI9sXPAnhGGQRj6Bt+QT+Gz2JrYPOFz6PpH+eTNWg5P+aSsa5wYboW3k9+dyDtcQ0jhhHLlKT3QzNfvqd4iGeTKjDqpTXxd+JlVi7S69S6TxZ9QfpM3I+cm5w5aoE+HlbWhXIYfczoe8eSHMZABl5iPYk4N/T5+T3OV9JTyafNGhPH+sn0F1XvFxenzIoLhlzcKLpVx/npBx83lLVuJYt1aCfFJUX2QKFeKDaAbkxvBJTSBQIrDBeaO2euHmolpTahqLEw/ccZUj5rjnTs3FHatW0tJaXGWqTQ0JnG5OtGA0ty9myprxP5/tsfpFXrMlm8Y3tB8XICthRignJkOPH3CA7U1NTJbr0PkjcnvCdnXXKs9D90D1UWeOFZtXu9RzS5kWaXoyZDtcyaMUuWWnZpKS0tlqIiY5Yy6oh7qMJvgBKpUUASf583r0rKZ5bLtB9myJJLLSFtF2urQBvTAPC8c2fPle+m/qgFkTt2Wkww97rwJVazNAoUat2iwK8ppQaZV1ktP/04Q8fRqXNHVYrFJcUadWDdEdafMIVWpII0r8JS/ad+PVU6LN5eWrcrk9aty5Jxgzm3gu7GQuWBywY/VFpRCk2JtJTyWeUyY3q5CiueGfNKoAtiVF1tSgUHLA4drhPZYla0HE3BnM1aVKhz26q0lZTPniPTvvtJDSM8b9t2bZLCxljwOabvEISrrKjUw33mT7Olrr5OOi7RQecJTcQw/4xqcnNS6WBcVLqxvi82IxQ3QTl+jxsUhhlBGgP5jCXHQxVzF1OLVbnhXq7g8BxDL7qs0Tb4gi7ctWsXAZMxjTNErqi886Nj8VpUtjp/Ds5xb+r33ZDie9FowRxQztjRMRo5KBBg/GVVUSlVzMuC/iz9RYF6B89pGAki5NbFTeVADzJfC+51fQZfB9VLbM7nkUc9bAiUsr6UPysPGIKrsaQBZWTyV5Nl2PA7F/raxhv27buXrLbqqinAQIMG+810etYIjuxSnQtnbrNYP4HVyESmEU1ZUL3hjorqB2eqQCdxfaMxr/vGGcZ0tpgWxDOCc6mGVCGMFGOEc/71AC0qMh2LYJWn/OnnvUQID+Ty2eVSVto6Fexn8ATpP3QGGAjUI9Cj6xinAe9lzYzVJpXm5pv/HmagGVj9PaziovUMzcBq46xHBFa19maBBZbVxkP9xtDoMtmEGrQEOGO1NHPII15XkVky9C3wGRIqFDhxgIuAi5JSHAjAeUyggk437UnLRLHPsjSRkkxaZDUOCRzBPlFb0AOn9FtocyBjDz4L7ct4fwIqsQcI2WO0N5TVid4lvjQEvQCqjh03vnEW7BdetVfPLWTzzTdL/mYEFKPtZSa4+U0KNANQddCG9puRf0wumFVE1i78zrLSVjlZi5XVVcmn4lxhHskqI0sV6xcD6yTsYO5j5qpmZoZAufkfRshoWWhrTD+H6eTEHOJ00c5jx3iylplZSmIPiTwROOW/Mz/GfJIIPMVxEHRXHxakG7ADWQJLQTWM34gk8KFBaiJ2EvcT8Q7cF9fBvBAoy8DarN4rntdAPVEXCfAzP5dAQt9nxlZE9pcxvdU2Dj4ZU8ctAGKsWrzoK2MdY7MmBkoICAN7idlpZGWa7Q7fxAkdzhrHnBg5LCPQKLgWSlAQCOc42AAb84zyX1g7xVMcmOWaEIPBmBS4TsCyEb8IooN5DWzL5ixj2VN3EEhWX1LnA7hQRWLvYz5qkSHM8iihlwka+RE0zwFecRWfW4KJ+bLA97lfUxDL/TjiLkqWcfJQ9POp0zMdrpKRkwXNkg4aKEPjQcfSEl7kzY1ZmoNgKpqjA0OJ94sAePINvRyHZqaGsnExuKEyVVKiwTE2ISZ2hs+xGTHkir2CiDcQg8Ba//P1Nxu1JEtBZ1lTMQE89BJLLi4Pv3S7rLByV1MIziw15Bnp7k4nx+HlKQD8btfiP0r39VaXx8ffKYMGnCqP3PNUUgRU1H/Ze1u56vZzvEi5FUFGCjuV+pnHXyK3/X2UHox8YVwAa58YP1xWW2sli0yEep+8P4ExKqxTjhwid9/+iBczd3ZaKAL09tdPS6clO6oSwHcr5lZJn14HyGcfTUqCh2sD0L3qjvNkj347GgOSiH9dney/67Hy4tOvyCfTx8kDI56QwX8botEfvjCHx5x2iBx3xmEyp3yubLD8tlIx1zodctztO7STZ968W5btsnSqdYNh4vOrLr6FbLX95jLs4SvljyvsIN9/+2POdwGGP/DcLbLWOqvZoeQlAags0Elz722PkNdfeTdnLTCnK622vH6389KdNJIbDwBuPh6cBFmoLKDw33/7I9lliwNkXqXVq+HzAAB9bNwd0mX5ZVWm0BiNrOAYvaBiIzBy2N4nyRMPPidjPnhQpnz1rRy0+/FSWTEvRw4wV69+/oTKA2umMPL52ccTpf+Og+SbKd/97FlLS0vknqdvlA02XScBZRHI48FCkJfGGoE33ZBuTLKekFH9DQymYrE5zGqBYB4tjSCrLasypYWaTYFDyZ9/wUW/0Bz6bT+GWks0bGNEOILNMVoUlTOVJg95ncNUQ8eP38B0ZGoJ9zoBZoKZeDJGD61oOvasgaNkl+M9Gqo0gjBuNbp58AcGLGeL6xsPHcqrpt+EetH8jOJq+ocs0p72g7+vei2kiul97MK6viNG3tWkTasSW1U7i9brPGK/aGqbd2bkvHH/k42SBUCs3AfTYezRzQBIhmBoaqAR3xhhDd1Go/GuaxteOrf1JgNkMDCNhPekMVxcnJUVYYQ5yqwugRva7FaKa5IVE+WAgC3uizWLJWwyY90zI0paNwmw2lCHQN9MKWjTQRYr9UZuv60qyLkaavJ+1YQs60Z8tP/npRukunKeNLQskpJiy9j4l6+Gepk7a7rMrS+Rxdu3kUJnz/y7r/3e/94MrP6CFW6okfJpP0llQam0b99OSjw97hd883/yI/8dwGqD1FaWy7QZFVLSbglp3yYD3RbVRctlrM5T8gUBGJ6zaju4nZSxGs1u4MsAUrOlGLBXG9Kz/tTW9gySmHpP29o4YBkjif4egVdmlZHRqHaE+69mW3h2nDNMo11LXwBjTZ/z70yfPl37TsD+4VgI5NDh5/dpQ+FZImuP1+VPXKepwdUt0GOh95Y5a0lQh+PnOqmN7bYtfTjzG5AmnjXvyfzAzEY0O9+C3HHNCKRHpiWD4WonpoxMlvu3chJMaY4gJWvyUtYSO9J9B4LflBUCi2q/q29XLw0tDARNRB+XRY6b/k70Jfi8uE4MAHAek3w4GB2fPwMzzZZOsueAkmZhoSGbZ6By39CGT3vLQWaWqrN5MfvYSmAY4G3BBTZXxj0LrAmVBzFirwSmbus9vWcIfSHDALCfsqxZ1jGGx0Q7HM+DsVA+MD98ZhLUEss01Ckl0Jyy3rxWZgK5HfDkutg1zefILyUY74fPz5jxk+5lAt4EIyPpQ30bb1QX97HqOuJhnvHLNeDaRL3IWqYqa65zGMBR4LuoRGU5kvU4ZwSYOWepzJnrQOpHBoXIDGVmIWVJiUQeyOJ85eA8XlYiZjLrHsPLsS4LUpiM0meP+0j3kJMOue+gqRUYdz+YMsv5jBkH3LMASq1EG9m75pdzTnju2NCyc4Q+JXEYNlsjiGt73feDB9vwt6EXXdKoR27B9Zfd1vDdNz/IPcMekRk/zVJ25r3P3Cwb91gvUfetCZN3CvQHb9kC7KRaKQQ1uqFeAKxis23UYz15dcwbsv7Gf5Btd9lShf2Bu0bLJx98rg9y7OmHyEnnHpkVXnaQtN+Og2Tsc6/pZzbeYn3ZevvNpWJOpdx9+8Py/dRpOpbrR14ou+z1Z1v3mPbrjvSM6dOlQ4cOOvFXXXirfDvlO3n8gWdl5vRy2WjzdWXl1ZZ3SrvIuVecqCxGPNvkSV/Ln9bvq+zadou1lWNPP1g6LdVJHhjxuLzw1Hi99zmXnyCHHt0vARQQjv3+cow8O3qsnHzukVpuYNU1V5Q+fbfXwd15033y7dffq9Cdc9kJcsHgqwQ1Rvbov5P84Y9ryvtvfiT33fmYgsjdVlxOJnz+eIqs4TuzZpTLah176hhLW5XIrJmzpU/f7XRev/j0Sxl128NSVQXFWyxPvnaXrLbmSjov8+ZVSus2reWH736UHmvsKuUzZ+v7ew7YSdZeb3WZ+NlkuWfYYwJmJ9iyT746UlZYpaulOygVOyuMTYYYvq+MMN9wLzw1TvrvNMjWe/N1Za/9dpbKyiq56YoRMuXLb3W8z799vz4XGJxaw7R1a00jIEsMNQ1ZwwP3PLTvyfLkQ8/LQYP6yh033Cdt2rbWMS/bdSl5782P5cG7RutzAEx+99vnctK/sT6j7nhYjj/kHGndpkz22m8XWW/D7jJj+iy5/rJhAvkGs/ejH19SBrBGjTwtCIoNvyPSFw9/HvisvZS/C7W8BaK0HknHMxg7szi31IV3DyQoRDCKigpjHzFyVKN0pvt3muPMM07TNYjzkZSWGzFUUJni8iL2ruBY1oCHCxUd750DvLLRgUe89WDyVH4aHaaoyWyHQdZC1ybW2mXaQjReE9DqNV3iOPhMDBhwrDpG5sN7OjoPFSpwPkcyGAjc8lBkDdJQWgCfnTRxogy/c+S/W4JG/TsYyWAmE3zMN2wjQyPWHco/RG2aLHpMtkfiE4e6qPHQ4zXwHg0Q3s8A9MzY9iK6uu6M+MY1w9qmequ+n/A7jEmuaZQzltzgmAGu4rCn0czn4d/VUHADk0EPNWpSQMUM35aFpU0ArNbLt28/JkPOGibdT7xYDu+xcqPKDC7eDKzOZ4rrZss/H75Vbnliimx36DHyl026qFM2v1dDzUx59+l75M4n3pXWK/xB/rhFb9l6g5WlrGhB32j0JV2kbtAMrP6L5Wiole/efFQuu/YxqV12JVlcZso35W1ku8OOlr+s2SGvQdAitaxNOphFHVitr5oprz12s1xz51My8YcKKV5sKdls10PkyH3/JMu2/QVBmiaa3Qis1tRUSlGR1cfUMzTURqQDzrMeZAKc22RxGqMva2SlDD1tvGt1MRlUJ7il33XbKmb0EWBhYJi2Qay/yfp/JIwQVIq/x8xHAlsR2COBgiAA7xtBRwaRYfuTbRvtJParYPNdBorBhB3/ygR55ZUJTbSqdtv99hso3bp2yZl7gjgxsB59v1yGn2UO0U+knWlgkYHLZmtlZBN8H/4GfEFcN4FSnrXKtaCNHxnIei0nYGQkDEtj5u/xfdqeBJOiTWljtmxK9RWczJFv79OvoGzg7xGIT+CXA5m0e3OCB+4zGMjjjdG8VjCDBfF7WsqOzalSPVCW8MpKd3EPkqST1bPUuoGpznAiRjlZxZjUto8ZdCCglgApD0RgHxNQI7mioAWbxGUgl+FvWcM6Mj4108vTuumvcT9g/ATdOM8RwObYSPohIJrvx7DpU/7aMHhCwNNKV9j8WQZacarTq/d1MgbXiXsZ36GeIetWgyx1dUmO8XfKMwFb7pUoU1ngKTTYc99KWfbIwAtknQg+J2DSG1CpT+p7AvfAuAFQYmz4P4K7XEMyyqPOA9ucwTFcJz/LlPPA70TQEv+OPWjMxzO2OH2zSN6hX45rkVFKuWC2L+SD/pztZ5S1tOwHfhbfpxxRV9s5YiS2JNd+7lBm8P6UKV/LnSMa1zcvqK+vbYC4IY39krOulWsvuUPBRbAw48uUkgER6aFDUeUuxesrRRpU+8fH3Snr/HHNVLsUwnHJ2dfJFefdqAs+ae4riRaM6954xQgZcurfFdR9dNwd0n3dNZwxa4tz1y0PyElHXKAgy4QvnpDlui6dojxY1DjBVGiqCAsLZat19pSP3/9chl57qvQ7eNfExNVnc+R73x2OVOZpz202luGPXK3p7GSmPv3YS3LAbsfpc73wzn2y4ipdrb5Hy5YycJej5ZknrDHNtXdeIL2330w6LL64wr4VcyqU0Tr2uQmJDfzCuw9Ih8UXS+zQD975RLbdcB8Vllc+e0y6dFs6pSxUzJ0nq7TfXK8NAPSl9x+UZZZbKgkNQMPdtzpIPnrvM1lj7VXk2TfvtRoo86yuyGF7nyz/ePRFWXLpJeS5t+7RkgoWOQE7t1KOHHiqPPPYS7LaWivLc2/dm4DqOJc//vijAtV6sHokB0Bt985b6ua79f5LZdtdeqtcQCkBOD7psPPk3uGPKYsWY0KKAF7cfPgelYBuIKRd19TI4fucIk8+/IL+7YgTBsrxZx4mZWWtBDRyFFT+4pMvtQkZXk+Mv1PW22jtFA3D2PC5b6f8IF2XX0ZKW5Wm+jv1dQ3Ss3sfBXwHHrannH/Vyam7Jw0/lgeg0sX1qBxT/R+PvtB4MGXj6Q9MlSktleoqq+PEOTNFY4AU3ie4RAWGMTRV9BrAG1iNfEbunQi4UUlRqfKgJNBKA4xGCw+O/AOBf486RRWvR3tpkNvnLNKm9TI9kEOZIeClvzsjgodxdmgZe5Z/zzGsPILH9YnjSeCpCULSDzy8NJgTUtct4JQZPDEqO+yO4U1aWxXd6wcO7K+sDc5tPugdwXDKPn7qmrqRocZJYKBiv8IoRmBE2bqeik9wlPWPOee6Tq5rGUUnsMp7Zk5VoQVb3BBjZFRTsKArYMRrQ7m6rG6b66UcY8RT97E+yuR3Ax6MGbzoBFEmp02bpnqOjhLZylmQqcbLRBQvdGC1vnqaXHfwZnLMiEo5+dEn5IKd/pBzLjfGL83AapzVBpn9yVNy5TW3yF3DHpFPSzeVq4bdKkdsv4qwN2z8dM30T+TGU4+QIa8tK1cNv0p2XrWtFBWipngzqMp5agZWF7RrG2Tmew/IQQdfIsudfrcM3XY5adlQKe/ccrTsMHSa3PzqQ9Jn2cZnrDeGTmnsay7qwOrHo8+Tffb/u1SvuLasWPajjHnhfZlbvLTsNeRWueXobaWsMKTTNfZk/YrrR2C1ugrl3gwExdmqHeUDoKT+lNtdIOIQoOBPa2hiwIba1woQWOZWtD3JyGLgnQAQ7fLU1ITZRoEVZnZj1twm2n5xPLRrcY/EoHO7gaBuBgyaDUWwiLZwBHr0Guzl4HZiBBEI7uK7rBv6yquvNWmtVZQD6LVlL2vyyzryqEGY1tDYYxFgos1mtrLVUFR2oYNUkS1qAJbVveWc0Y7n/PN3AldI6+V682/WWMlYrOwPQhHm/bnu6qe6f057nr8TMCI4A8vU5MNZj6EfAJ+ZAA2z8VROST6KfVG8fBafK8pdLKXH+cyf13QfEj3yGgRjzJgDYCQKXAkaDxkLmCUDbG+Zt4K9Rtsb+zTjj5gvCluYzEhtTBUYuvStDLirTz0lkn+FjGXFeizzkr5aZKwSbMdz5rNNc2TB09xJaqIvF/1K+iTclywZYT4o5sNY0WimhtqsXFMypcmCzPSQyRLlPjF6nVlKeaH80ReK5A2uVyQWxf2O76p/6GSU6BvqHkJfHpcfyraWOfOSm5wjgpgEgzVj07EIyjz3pBLjvFyDfj/WTk1BDu+d4TrTSq6Yx8M5t/FZFgLHYbVXLUuR5Jfkl3nZFpV9nUOrcYzxQPbox0XAlrKJ+xN4tXUycD4LrAAkRbaDN8Jzkh99xigbphMsS4JjtGdqqddj2VCU55s8ecqvOAV//UcLGuprG+h4o07qH5ffXmbNLJezLz1BDj5q3xymYg5CnkcR7lq6gQKrSHs/4awjEkDIBZoze66s0n4zXahJc17Vuqmsw7LZan9R4OvMi4+Vw48bYNRuLzJuBcRrZP2u28mP3/8khxy1r5x92fEZaOsHKTcmpoAHJf69zfp9FVi98JpTZMChe6R7Uhg/eOdT2W6jflLWulTenPy0tG1ngEGkafd2cHbwBX+TQSftnwQQwOmzT4xV1uhns8ZpkxwU3OYmePz+Z+XIAafpqtxyn4GQBOYoEDtu1l/e/ucH8sjYO2TDTc1pxvdnz66QVR1YfXLCCAWbqXRomLz28luy+1YH6zXf+voZQao8BGvS51OkV/fdlZ05/tNHZZlll0ygnun/Bpn+00zZdJWdFGS96Z5LZIddt06HKCIxEPiKykr92bFjRztcFQQfLueccJl06baMvPrZY6k4OAG3Lz6dIj3W2EXvDWZpx04dLHKGVFyvp8oNTHAL833Q7sdpKQAoi3enPiOLL7G4pu7SeMG89N32CBn7/Gty4jl/laMHH5zmKq43DzTWd4GyuvnqkTpmsF/Hf/q4RTM8hYUHsSpCFt4P6UoEGcvLy7UoOcaeugSikLY2yjKGJaJFJSXWpAoKiEBqXX2t1Yb0yCoPVRpbTVXMfostekhvdAcNBdtpGPBQiT8pmzxguNdowFDRx7pZUWZ5LSprNYDdCKLqsr8ZCAHVzM6V3C+MGNKg4sGjACANdgc8dXyetsHaoDS6GbmjLEb2hR4ojASG2qpsJEf5YakUyhzLAOBz5553wa/Xxr/hNwb076egOQ8gRi9jOY6sCYU3eWPB85yC6r4WvmfwfQCr0Ms/k42QjsN9wzWhoco9j6AE2SyZUWdOG9cyyktkQ8TGf0zLY7oNZZT3xXpjL+LvVfOsnjNkDntWi9sXFiojGvqi4xJLJGOCZ6KlU5k+XOiM1bq58taIY+TQoRNk4qcz5PBHmoHV33CL/MpLNcjYy3rI1kNbyuXD5w+sVnz/rlx94iC5feIacu3wi2SbFdv/ynv8b3y8GVhdwDrXzZLRV54kh91SIKMnXC1rt0O5IZGaL++SzdY7RNqd+qo8eeLaYu82v+IMLNLAav0PcvOgo2Ren3Pl4K1XlVYt6+XzZ66Qgw44Q8a12EVemHCb9Fy6bJFc0PxSAGxYxUwn2nJ6ZofmP2BBsWeEAaQW6IaTnOxjBeWqEtGEZzbtYoKe9O3ooOfY4CFglUAAD7hHACfaDxHcoo1BP4P2B9NsCX5g3HY9gHBWtx/PC2DH7GdvYhPqvxN8IaDDBcY9cH2wVsc1ca3V0049JckdU8cZjM8hKjjrEnYSXlZ2DuC5kyNCuQWuW+oXYpNsLMEAzCijz/sexEA8bUyMx7rMGwBKv4NrRACMPhyBk5j1FAGtCIxlz2Z1TI0Za2UNVD4cQNW5cHAZf+PzczzxJ4Gj6JOQpJC6suc1O6Js/wwk8zHQb6H/k+9jRfDY5sGehw3cCFLhfQKMRiwoSRmyZIRHEC81AVbAzeTVaq4C5M6azTLgAF8NfVM4x/NjWuIZkq/kndzZq0TnHv5HSC3P36dxr9KfoD+H3yFbBPtI/MkBcUNjYa4lQd+EMzhoSUCYIDznRjMsfZwEZNmcj7IAHAhED/ox+C7L2Zn/CtIfgkoGAnLOcnxRr4Wq8+igJn1p+qYk/7GoGj7HHhRpvGRYB3miT5jpbrB1vVG6A8LQ3dS3MEQaXgAAIABJREFUXDfOOX/G9YgYDPQj9KLex4M00R/L14eU0dpau2cEwPk9YAKUnRiooJ+W4Qw2G8QWLfBg7GC8Jk+eLCPvGtXoZ21BQ4NWzE0Fqq8acotcft6NCoh98P1LCXQhAk7qvw7e2UqVFQYCAli9/7lbpEfvjVIdPwgPvgundqV2m+j1Js5+RbvSKSOtRUtZue1mGml49q17ZK111lCB46bS2h8tC+Se4Y/J0fufoanen0wfk0AqOtRk3WFjoYAtlePW6+6lwOqQv58s/Q7ezQBfZ7thI1499DYZevo1suFm68rDY26zAtzOcMImgqAeuvdJMvqh5+XPO/eU6++6UEEFXAelAMBY7XvAX+SKW85OY+bmHv/i67LHNodqavzns16W2loD5agM8XPALoMUnL3nqetli202SZuNjFVEYfC8JaWtstqDAAmqYJC0lHWX21qmT5spN466RHbZ889SU1Mtox96ThmgnZfpJBM+fyxFHaywb5Wm0ELoD9/nJC2VsH2freS6kRemzvUACPFZGjiJ0diypazfZRuZ+s0P+rx7DtzJNoKLKdih+M6qHTYXAOl3jb5Oev1p46RgGIkmy5iAHoDcI/Y5RYHVrXfoIXc+9ncFb0gJ58YeesY1cs1Fd8j+R+ytzFM9IEJXRKw5i6vj2kwXevyBZ+Swvicpa/fDH8ckNiuVMoFSVUwOAuOe3OSqZL2gN9/D3xEd5AGMe1l6k5UVIPNXQZ0W1mgLIM60H3+UTp066e9UBuPHvyovNUGX0J49t5Ate/XMqfOSbyjwcKDxEpVsNHCoZGnsUMZzAKpg8FLRYb0i+GqftzQwgG+6XwMzlUzSyILkIchDKh1A4SDl/aKxHj+Xr+ypf1igPZZyIKirdX5dXnj4YbyTJk1q0jIAYKv277dPYhrkpNp51D9FBT1KzxrCGD8NfwYHkpHpnUV5BvDwJcBMYFkdKu++GA9W6mQt/u9gJQFuS5sxZkNMH6TOyAdca2qq9HPk+UAf2p5ETW5LNYvnAN7HvqyurtUACa5rgZCSxDD3C+g1k9Gv81GjxlRBi4XIWG2okW/G3CBHX/65bLpNO7nlxDtkt/ubgdVGt4j+xQ1ev7WP9D5lulw4P2C19ke595S95IT758mgv98iR++4lpQ0k1TnO5vNwOoChKx2utx34TFy5OUfySmjH5djN+2swcU571wvG/U6Vda86J9y92GrSDNn9efzt0gDq5UfyEOPzpat99xE2rlOqJv7tdx46gA58dppcvWH4+SgVRdrStW2wHtHYLW2Bv0hzElNDEcGWPPYV/V1Nck2xsXJkGOWIDuol5QYASGBqm6f6FkeUnP1/K6qSqnjDNzSbiPgxPRbfB73QNMUvGIGWQT+8G8CGrT5YRvQ3kC2HICCDISwBcTfI7vMwIrMf4jjI5ARbVDaWRcOvbRJ1x2sVfgBCThjJpj7volJiNIMLMnk/2Z5wGj7cy0jiBrnKR9sxue5ZnEtOcd2Pauhib+z+SrBqAj2QD4IoKuMsh8L6uf7epGYEX0F2o0cG5+BvksEdPlZLWlQUmKZnHn1hTkfxCZwvZT56KQFjo0+cPSlku/hIBdLb/Az7JGQ4zc5IzHKqY7Ny1kBRwDwiWvg/9LSVp6ybT67gnWhaXlqZoSmb55las9lKfOWvFyg6fDTf/pJOi7RUfEcAIr0qzMmopcNCbgO5i/5IL4DuGYR+KN8zJ49W9q1a5ewE/gmzAKlzxmJW5QDApq8NnuzxIzFuJfVH/U9gGdjY1v2AgEeRH8zjpPvUZ9EgFBBYyf7QH6Li0tz0uTzwfdEeAnlLrk3Ir5BgJHrRwJbup8TpvA7dVwMYCheohiKkRyN2Zztx0g0I8jK7y9I7k1GRLOMua95b8ot/HkGP3g9gKrEm7inqXsMT7MsZO45ErLYFJ2Z0CgnoAEOrcULWbdAA4HWu+6+R8HVxn4V1NfVNKhgQVBrauTVsW/KHlsfrJTziXMmZF3qfcZiF2duHDzISm03UWB17IcPyUqrdtNxc5Pj30gTX6ntZrrAH00DUFio4NPEz76Snmvtrp//dOY4LS7MDc60EUj6nPI5ynjF6/Pyl6UMXe0dmeaC8EDEdbnw227YT9PlUQpg34P6JJCPgnrswWfLPXc8qkBy93VXt3GDKaepDpYR/MmHE2Xq19/L+ht3l8fGDftZKYCLbzhd9j2wTwIyoKSgYF4Z84bsvtUhsvgS7eXdb5/Va1OZqBJvaJD9+xwjKDcw6h83SI+tNkrjQ73X1RbfXAv6fjJjnBQV2eGCcWlkzlMm+m53hIx5doKcePbhcvyZhyOeKpeefb1cdu4NsvLqK8hL7z2o10SqvK1XjdVvqa+Xqy+8TS4/7yZZe/3V5ZExt9mGKC5JihQALFhdrWCc6Casl+WK19Pn2GCTP0ibdq2zrum+ofA3yFDVvCq5/JazZZ8D++hntO4h2McORMHQ4qbC347sP1iB1aNPPUhOOW9QAubZ2RPXveL8m3W8/Q/ZXS685lRdBzzXYostJlVVlTJ71lx57slx8tG7n8kP309XcBe1ZNH06/NPvrR1mPqCGggEj1QBe3SShznGyeLZ0SiiglDZ0UhrVmiZn8MzYT/wM8aMNeMRcqHKxutE4jtQFJO+/EqGD2/cmh/zUySaLj6gX86fEsCIMboBmYyrUCsoGjQ0ivk5PntMJaBBQiOF+5OgPP+u3xVGjW3/RbCb19ZDobY2FXjPB1P5OU3bCSn70bCjwcfrq97xAuX5XRUZcecBzWih6Qt7sZMtUg2++qrxlfeCDod++/aVFVZYIRkh+JzuNTybO0Cc/xQxZxqMG2I0DKKDkPS5ywYNz9zD1hinBoiaU8L7cu5hsEA/xjPCjEDUuvI6SEy5KixOpQSoP2Gk4MW9ZPNgAD2CNpRNBshwX+gYY8oY0zbWaMMehJ4DEKtyyIZbzlZmx9uFx1htkMovn5NTT79f1jrmXFlnys2y3z43yK7NwOqCRH6hvP/67bvJVidNkyE/A1br5aeXzpbNdr5UOux4ptx+/QmyxmItpKHAHJDmV+4MNAOrC5CIhmr56OFLpd+RQ+TbJXeWS266SvZes1LuOfMIOeu97jJi5AWy2ZLNsOr8Zm+RBlbrq2RudUtpXRpqqdZMl3svOkr+euV0Gf7WvbJDlzaLpJrILwWgNVa9VBDZfAx+54M6eCCCQQSQGKAGUAK7XQP3bHqqgI2xuJg1SCcZ9jjrf5L4QcefNgrvAduDZzh9psQGYwMapigjDV4bawEYNcBYbZHUeAtgg2VD0T4kU01tencS6dfQRtEao/XOgAxNvNT+RR8G913HvTxexowZ26Rrf8bp5kvR9ofJpmnSHkgnaMH5gU+GeYUfRTuRWY4ELiMjkNcl6ISH5ZrR3o4NcphGbna7ATUEzmlzsl6mzbexiPG3BECxTqmXeiB7NhIrEokkr4RDWte8MmXR58nvKs/7RhuZzdP4PYLpfBbIMYF/yB/lnjYDfSXMEeacuAZZjLyXyiUBXq9VS9+Gpfg4Nxkm0yJdj8Cv2uyhl0ryoTy9nICdLojbySDVwQdfHCUQ3S8wfzBriM0ACZtf09+in0y2KOeQgByJbREMzwf4kl5xXISgL8ZKEhv+jWsDoE9yF/pG5Nv7mk3nmW2xLIX2/iB7VIM+pmdUJj3z0p4ht/RFDOSQGJT0UfA19Fk861J9nFCGI/UUCqA2lYb5TuZ/EsczGYauQaae1bGmbtL19nHbWhR6SQXzfSrmzta5ywdRVVd7LVrci0A2swapx2OfCmIDCVcI2ZB2PjQIgmtkgnNeVH49uEN5oT+HNQABm/tJ9YnPF+eEeiIq1okTJ8k99963UHRtQW1NVUM83N578yPZbmOUAGgpkyvfkIKWxhijwEYFzH9DcFdovZECqxM+f0K6rbRciiwxGjBnzlxZtf0WKoSfz3pFSkqL9B6vv/qO7Lz5/vqwU6relKJiA3hjjQWyxpYtWk83yCfTx0qbtmVZaoDWHimSirlzE1OQAAhLAQy97lTZa+BOeh8aB4WFLeSQvU5UNioOQhZwXtDMo/nT6FdHWMpLQ4M2cHr+yZflplEXyw67baULHWsEAljdc5vDpNOSi8u7U59LkRxVSn6ID9z5KHn6cQNWt9h6Y6thW1cnlRVVsmqHzbTp0qTZExR0yCCcrEPdEfsOlsfuf0aOOH6AnHXJ8dpZ+6wTLpWbrxwhq3dfWZ596z6dy5kzZigjFQcSgabrLxsu5550hay21kry1D9HSklJqVRUWFFxAA3t27fX57E5MzC2S8kG+nuh1nr516+h154m+xywSzoUmaoBBUegtXzWLAU0jtgXjNVntRzEIUdbCYqYdoKD5aohtxqwevBuMvS603U+NXJVVyMXnnq13Hz13VJdZZGPpZZdUksjgC0MgPXTDycmxqoWiC4qEhwKmBNGzwjo80DjTxqHXDfWWiosaqlrpVEfT0NgIygeALgGoi1JMXoKBDqb4/kItF8w5OJ/N52/+d+RKj5wQP8EwPE5CQ7TAIjp95E9Go1VHnDc7/HwZACG16PhwgMhRtF0jgGsak0l1INhAfxciIKM1XyFHSdJxwTj0N/EZ3ONNmMcMzrL9cVPO4jtm1HPsS6R1ob1w4l/x3N+8cVEGTHyrt98rX7NBQefclIqWRGjhDECiTGbbBan+ko8KLEecc3IGqVxRqNZA1oOyFLfxq6M3D8tWlqTg+h4JVkLdY2w3nQ4MpZt5vSQnc5giDJf3XDGeJEFgQaGjGzTAMU1occAupaWlnnTjGodD97D5+k8sIMszzuTcXc6WpYslBqrDfO+lRFDhsj7awyUIX03kHcfHir9moHVX7MFGuWzr9++u2x10o8/B1Zrv5Pbdt9YDn12tvTa4zBZ5tsn5Om3pkhDm1Xl4LMulRP795AORc0QKxelGVhdsHjWV34j951xgOx35fNStsxqstlGf5CijuvJuecNku5LGpmg+fXzGVikgdX5LFj93K/lhtP2lWun7S7P3TRIliqbX8Xmpl/pCKzW11UpYw3nJn0IAGopCOuEBYKiJIDgKch6U3ss9CvA32inMXiNXhqsCUm7krYHvhuJJWQC6piKigT+BMg5BKpwrsO/UBDHCS/5bCllazlIyPGoreid7MmYTI58Tn1CCyITyInPY3vVwD7aqdZYszQL3orIOeee36QL3atXT9mih/XzsHHacNRegn/E9H/42N6ImLX08TnOC9fGUvgNhEngC0ouVVUluSHYSOYhvsMSEZwrWxekVFv5JhIXwLwEdhDBE6spmjUn4topg60OdCPzmclcQ7o215ylDwg20Q/IB0s55kggoY1LfyGCnfksVdwb/iHL0NHm1O+GzDzuLRIC8Dv9KR2j1ySm/8U1IBMQ94W/DEJUXa35ugDXAORibyjRx30XrKP69izVwDJqDtYqmOokiEjO0D0dml/F4Ab1gcJ9WoIgA8YjOI3vc04UO5k3L9uHBQUyd84c7eUQ/RKuEdnJuDZ9FZaZUADaM6r5nuEXBsCxLiznL66dyTKae4HxaKUqMK/4Lt/j8yBrDiQs4mP4ScIYfVw+L7+jv3ufjui7ErTm2KgQon/KoFRaj9TYzHRyfoo8AGLKDvEmYB6Yg2JvlGXjB/HNCHfcIwBkQQUjSxTjw5yjCTnklzqYeiD69PQXCbjSR8MYIf9g7WKeIY/4GzMI1Z90EgzGrb42SixWVOjztWnbNpWhg24CgG34j5WR0IAaG2S730/dhDlDM+kpUxq3tmpaNzSvivUmUbfzLz33V+BscuXrqYmLfiE0dOEBQkHt1uqPCqy++vnjsvyKyyXWHg84LNzqi1s9xy/KX5WyNq10gr/84hvpuVYfvTwA11ZlpQngVIH3kQLwAysWL3y/qASMQaP786DE37AJuUBYHNZHHXrdabLfYXs48FnigECNlhd44K7Rsn2f3nLr/ZcZoKLFfK2boW0qr8PiBgER/4G7HCXPjh4nN466SHbZa9u0YSlkE8a+Kbv2PliWWHJxeeebZxLTlQcY7nXAbsfL04+9qGnzPbfZJCHvs8vnGrBaXCSfzRqvjFUqbR76uA4ab73w1Hg5/qzD5JhTD9ZufxeedrVcfeEtssoaK8qY9x/S72GDGEOySNcRc4+0+kvOvl66r7e6PP363TqPtTWgW0OgDbTEd4wuDnAEjFUDVtlsq9AZZbHAPGXDADMzLAg+gsqODox4jwcp1umgPY5VxuoZFx0jfz1hv7TBeXjiMwBVLzv3RgVWL/j74JTCO/hvF8iw6+/TZlfHnXmo/r1d+8XSwfvQ3aPlb/udrsDqu1Ofz9KOwibOB514uPKQwJzxEMoo7rUJyCdomEAnB4wsGpd1reRaAPClwYLvnnf+UO7JhfrzzDNOS/O0IEOCACMNhXhoxLUmIJsZpJY2guekoUWly4NZAawAYOq/663ANoFVfpcGiCpzgH9eEgP3S4e5G8QEz6k/UjQtMiWpz4JREyc/3i+Cy6y/zPIQyeAWkZF33d3ohbH/lYDE1C4yDnjo4nsMWiWjwguMR9CUoCujkzwfImhORyYrXm9ALYJVNMaor7Q+jhsB1H2RJUJ5Ul1hHwjpRFZRMBqs2jXVWauqH7LK/BqlRcMEGAxYe5UDN/ThFKAGMr6D91kShWCqsmO8DIzeT+XDAlomp0WND6zW18iHT98qN42rkyOPPVhWWbxQ3moGVheqTlzQzRYErNZ9/5TsvME+8syMItnxb+fLaYfsKEuXvyLnHHKY3PllZxl06S1yTv9NpPUi2qBmYU9uM7D6b2a8cpLcfND2ctQjX0pt69Vl0HmXyuCBvWXJVosm+Law5Wd+9/tvA1Z/+vhJOfmYK6X7MVfJoG1Xl0VVNeQDqwAZaQcoYBi6bOvZ6Wf1XGSAlJRYgypnuJHpls5yR/DUGfYgqYFKxh5Ve8WzvyILCu/DniCrEv0P8MJ5ziA9bATcj0QH+ky0P6M9QcIH7Zb4Gdgp1VozsVAzGXmdBGp5+TG8X9TSnjWzZ6xcWMrK4jyI2bz0i8aNe1nGjM1tFr0w9xRKAQBY5boiQwdEHDT0BIBBcEVBMC/9QPuNP/Es/LuxhC31nL4409AjYQpzmOpEOriY2JBe+gHArmh77dwO9LgefTRbC5QKyEBeu4/V/cTfCouK1ef1LyUAJ3UgD34IfZrol/Be7L8Q14cyR18131/S7zorm6AYGdI5e8nlQ8FaEAU8+xHPEhsFKcMyvGKDWiVmpUZa6LxuYKXKZxHIbNhfxlgkk1OByVCSDQCnzbvJO/YyAE4CiAkP8TEkez8087I9BIZnvdUkdX+f68/nNp8hA9WnT5+ugFrrsjIrl9eihbFoHUxm+n8+c5XygevFMgEEvq2RlIHBZDeSDU/SRwb6WpAG+kVlWf1DA+YZBLLGV1lJBJVlxYksqBABafoV1GeqUzTAYsCh+q6uRxOw6jpRnyvWps0j/fDvXCsSXXBPYEdVlZW6L7F+kAXoRaxtlumLZsGWWUjAHusP9YvvE6zF9SLrNWIFlHfOD56NAYTcPWqlIyJuh7GBtY05i6zV6IfRH2UghMERgNjEGvRM8GtwXqlfMS5kkN496p6Fpla1FEAU2puvvkvOOeFSrWX6efmrKUqUHs5p8zxACLZ2KVk/AavdVlg2sQDh4EKhASJdoWzjxFhFp3trKFIlK7bZSNPMx3zwsIKBxlYDYFqtne8g3KMffFYO2uM4K1Ewe4JIQVY7AcqeaLV+z8FVbNDef9hDa6xefP1psu9Bu3raBzdOtdZXvebi22X9jdeWh168RUFFKBlLmTVAgCnRVHisJdhvRzBWHVjd88+J9URF8car78luvQ+WTp07ytvfPJMUDDcdhPWg3U9QxurdT14vW/7ZSiVAEObOqdDSB4jMYR0QeVNqt0d8NYWirl7W67at/DB1mlx9x3my54CdNGLy8D1PyaABg2WZ5TrL618+lZi0CkAVmlKGYjjmwLPlgZFPyJZ/3lRGPP73ZBQQyMI4ElvT04hRzqGycp5cfMMZMuCQ3ZRejxeZutiwOIzR8MoOg5C260oKY1SmnM8zvn9o3xNl9IPPyZkXHyOHH79fqpFI5Y+xAFhFOYCBh+2pDcyw7rEMxS33XSI77raNG3KW/ovvjbj5ATntqKEKrL4x2eYD92ekGvfAvCPCh0ifGoxuIKlhEJqZ4XNQGpb6k3Vcp1KJAK0C8N40h4qCoPy8eRWqvFnXZNjwkU2SPn76aYN1/RgJpC6IRkK+4swHVqmtkk7wN/J/p8HCz+uBFQ4KGrsoBWD3B9BmhirHlxgKzj5gFI9R3nRQOSOTRk/8Pg3yZBCENH6OORr2BG0ZVaYujF1i8e8vvvhCRo68e6Ep7/nd6KyzzlD9l1gk3u1Vu0l6+hnmCHoZh3EMGrFkh9UFNuOAEcSoE3jfZECyhg3STRpsL/FcMAfIGN18n84XDU5lDKvxZc6QBlyKi40RDKPaQU7NFAgdKPOf32TBWBEIjuHz81D32IFVREiRrUCZ4J5lVDe+r7pPDVR2zYRx3Pg1Viu+HiNXXPaQrLbPCdJnw2WlUOqagdUm3VHZzRcErFa+d51suM1J8l3pn+T+tx6ULRc3R/D7166SXf50nEztdZo8deupskYnKzXxv/5qBlYXLAENtbPlw2dHyhV3vy/LrFIiL40YKa981172POkiueS4XWSZ0mbO6vxm778KWK2bLg9eeLQ81bCjnHbsntK1zaILmEdgtaEewJSlvibQKbEcvewJyw2FRpgaoPXafRqQ9Waveg23QSK7CYxVdhgnq4/2G0GImKJLO07ZlGVlei+UGmjdpo3ZDiKpnnoERq1PhQEnag85sxbfh28AoFafVcsoWUOU4iKw4cCeNAKO3hsNudRXLVKbhSnRZquYzUIQ2uz9rAwSa2AOufCiJj0WTh18ss7DnDlztLcBxgumL+YC/hzmlXV1WXcy4gYEzGgbmwlodjsIEvCnlXWJtfd6p/S76DOxLwWvZeAT7DUD8yl3Jjbm/0cWH9mCKmPeEwM+hPlesGcN/AKARP+Pdim0Km1eyisWhD6J2qoE1hzYTEC0rxztZfpHKrOBrRwz4+Ji09/kPOBvcT7xew4Q50AjwS5dB/fVI+CFZyfRDGNio9ZWZV52xPeePldsIpxIBUYuyAFgncFKvCXhEV5CTOcuEVWs+TDngH4XQUv6KARXeU3qCgLK+DzBWRKXSNTiugB3gP+OOWaZRFyXugHXJAks+RHu1xPcJ9BaXVWZmKjZfGY6jPdE0IQvyr2WG3CfK8mWB1GifFGf5fvWBMF1TkJQKj+rknM8v4xLkujmlpc7QFqcMoDrGhq0jCZfBkKbPicwyaAEs0UjHsImyJGxGsFNjJu6E/4TgWLuBQWV4ZMVFclPWpt3iZwavpQJZceWldn+g0/obNQob6nJNctAONGSQYs4x8giXZjl+QrAWCUrE4fFpqvuJF9Pnir7Hb6XIJVblYd3OqTCYUSPlGa8j9qbZKx2XX6ZLLUSqLzSiKtl5Xabq2KbNOc1KS4pSkj9Bt3+LN9O+U4uvv506bPPdokarBGPejj3hdKzex/57KNJ2mjp5nsvVVCL0QtMIFmEGAtTDnDfHTbdTz5891O54KqTZcBhuzvCTcVVr2xPsD6Rcv/aF4/Jkkt18kPdDAiN1pWWqjDY5rQukPj/wN1PkGcef0luvheA3tY50UwI7oRxb8muWx6kjNW3v346p2YNFf9Be5ygNVYVWN3W0jEw7jnlc2W1jj309+ffuU9WWrWrfj9Falq2lPff+lj+/EdrUvPPiaNl2W5La8HeTz6YKFuvt6eCsh/+MEbatm+boi9aYB0p6HX1ssHy22vjq3MuP0EGHrZ7ikhwc0NBgIbNKCWe+bSjL5Zh198rHRZfTN7//sV0uBGQxGchM5g3AOOIekTgQrtoGpqWE909rO+Jzlg9Vg4/fqACJLGpFObhygvQWO0mBVbRvMoOMJHlyzbU9Rj70UPSpdvSfpC2tCLGhYXSb6cj5cWnxmuN1Te+ekqfJ4swZZE7aCE1jPzFg4tygHkhu82UjRWwp+FEhUsly8iJBRBNCTPqo813nG0NA+aFF16SMWNfXujGVf9++8oKKyw/n0i7RdQVYArpIBF4peLCoBMQ50wCGqwEwgh40lCmIsesJPCeNYhbouMoDFqvW6qWRstUn1eNUa9HE8eTmLKBgarz7uuqCtdr2uiB5jWB1KD2Z4xOg96DDFc3sLVmq0czyaKgITdsGGqrfrXQ15A37Na1qwwY2F/nKRm1Dl7Herc0ZKLhSIeDRlQO6zjIAA+tdJgG1q/d1+Scsm1nh9dkooER0gHVQPIGdChgjnHTILF7ZJFI1S0ejU97rKREU4jU2Pe6u3ZOGUue48B34SDg69yDen139FhGRqP3Xu+KdbQ0pUZrFBU2MmO1Ul44ubcc8mCDrLfZWtJOaUwNMu3Lt+XFFz+WblttKxuvuq7sd+Zp0qPzvy/F8p8KYrdu3ZpUjv/TcTf29xYErFa8daWsv91pMqPDPvKPN26R9VrbSKpmfCrn7LaRXPR1H3n+qSul14rtG3uI/xXXbwZWF7RMtfLN+Lvl2ONvkVXOGiZn9u4onzxzu5x84oXy9OQSOeLW5+WKvis2N6+az/T91wCrDZXy4YjBcvEbq8gxpxwg6yy1aJd3yG9eRUYWbQdtpsJanF7CLQdM8kAoz2vaBgSlslqmzkjUFGWwmrJyZ7RB88GIVO/Q2a0AkWhnMtBOfwm/k0hBX5HswShOtNMV5AoNqlAvlTYVQraz58xO9THV3tAwrmU40mcm+ULtErdz1NasNbtSS5F5/4oXXnhRxo5b+PY/n32jjTaUbbbeSn8F6QM+NGwm2kp8djXFAfiEjuZ8NpZ7gI+HDFX4NRpMV6avzQtsPX6X/oXiCeF9yoalv4NiN9vCAAAgAElEQVQBaEA0fQlbI0sxx8vWE7aigfZcZ8hLRcWclJkE1qqVDLAX5Ul9OK+xyzFRvuPvxD/or3Cd41yQgMCSfonQ4YEGXi8nOOG+IW1w3puBfsqk+jpeD5g+OteF6dlFhSWiPQFUXo2kgOfjfrBrG/hJpit9IfyNpDEGLljqI84//d2ERSRWp2WcKVCrNjQYhcZWJRAY1zD6hrS16V+Qoau+ldvkEcAjAEf2Iq4VfXPqjOifs8YqcQGuBZrcoRwY51drp7IWszNqVYw9aEQdhvKMlHlmwNFfIRAev0NZZZkxPg9ro6rv5RmElC1lzTroGVmjEUBPMurzjuAIGKqgLaE0Cr+P98wHLpAGv6bNI/xfC1Rw70F+SOTT+/r+5JrF8dEfZnYB9r1mkTvrWkFvMKBDj4/y2bP13GjlflvCFMngDaX4GHCgLGhtYjyLA8LE/KLfaLqjpe6Xzz79VEbds3Bqq1K3FNTWVkPr6eQ/dPeTcuSAwQqGTar4p6PNpoAoDOZ4FyTlSicU4JbWWP1itHRbsYvRep1+jk0DZipS+QmslpaVqoLFZKHR0uXn3ajNkJ57617pvHSnpJQRaXrnjfdlu4321TE/9/a9ssbaqyqTiI4z6cVE+QHyUXHtu8MgeeWlN2Sv/XaWq24/z9NHvJmQP/eWf9hNPvngC1n3j2vJw2OHSXGRKXKF2LyALrpJtyxqqYxZbv79+xwrz44eKzeMukh23HWrrH6jMrcKZMLLb8uuvfb3UgDPGajjLxY737/P0cZY/ccN0msbmx/MSfmscllryd76aTAtx3/6sLRoadFVrRlUUysH7HacAsPLr9RFxn/yiH4WGxNAw8BdjpFxz78mK6++vLzw9v36HHYgWje+806+Um68YoQ31nomRbZwkLEeCcaBtFrYLbg3/vbN5O9kwxW21zFeedt5sus+26XoGqMv+AKajaGsQ1RsVAYatdDoLzv7iRy6twGrZ15yrBx6dL8UPcFYWGOFzasGHr6nDLn6ZJOf+gZZoe2mqhgeHXu7dF9vNU8DNmD85RdeEzT44jy+990LGajqbGQeXJQZPAcVdqZgjQrPQ5WHLH5iEzNdhmB/7iFpzFayVrlnUkCgZYGMG/uyvDRm4acD9dyih2yxRY8EFsYDm+vFSF6qk5XHRsiUsUW+8sFU3ad5xguNB36ehg5+8lDlWGwbeh0Zv7ca0C1Q1sL2S/wMP8tonv7NAdWcKHJIx6KRTWNGgXdPP6GhgL/FNIc4djzfHXcMW6hRsaRM/B8AyZdbbtlUnoIOTzQOEdWIh7Kug5Og+LloyNHgoUGHtcS+jWuKedFgluo9a0o3P0MqrjHqGDG4QbCd5woZtzDssWz8O5vfERDHPWm865p7UIpALXWPGvSuRxCdJeiPz6nBiECQF+jXw9gZuJRZyiHKrGy++eby8suN5QDNkUcP2Fz+9txMlgvT8VVVzJQfp5VLWafO0mmJ9WTo6Edkr+Vt7I3xagZW5z+rCwJWa766T7be9BD5uGR7efSdu2WTdvb9uoof5PqjNpGjx/SWl56+XHosv2h2/m4MGfpX12wGVuc/Ow1V38vI846QYx/uImNfvVRWb1MkDXVV8uWTF8iWfS+S4s3Pl2ceO1EacesvbFH4ze733wGs1siUf1wuB45oJVdfc7is3t6aGC3KrxzGakNd1vzSs3wQdLRzFGCKZaoADGCjHbUv3D7jOZqc3uAPWQkgC3wrKEOWawBr2biXgATOdzjtYDZVav10q9+nBBQCbKHTOe1C2ub4GW0h2iPKeAsBXH4vNZTRtG5L11ZQLTXztBJViU2rQIJ3xgg1EKN9paAEuq431ElT9FmIsve3QYcrw7BVqzIB2AT7i9mgtKUwt3yvRWFLY+sq89cCvbS1CIJE3xxAn2acOZMNckPCEm0y+vT0sSkzfJ+/w1akPWngrZ+5nmVFX5Q+FmttJt/AyQKskUlAfn7AKq8dgX3KDoPztHt5HZIy4DPlA6ZJ7kLTrPi8uF8EXtXXDCXVkvw6OKz7ydmxGajJ3hBm+7JUAv1T7iGTYfNfLdPLMAqQIeK+5Rxgv5uPhDFZdrCCboEoBZ+Ma9JC2THmn80PQI+APf1i+g6Rtcjx8TMEdQmwUhZYsk9LL3gDK5Zuo0wQJ9LfNejhjbR9H4MwFX0h8x3Nr83xQ0NpNYzPiGBWbzk+VyQgRf+YupGgMMSY+EKSuUDsoa6yhmTIhrU9h/fZ64X4D65TWoqM3hr1zaAbYz1jvKflHXRtwFY1v4e+t5XuMJlgsABZ5/jPns/2MssZYh0YjKEeVTCfshx8eMwBy0Bi/MRQ8G/WeSXmwzWjLHJ+TAazpoIx+5hAPPf+qHvuXeh+ecHUb75t+PG7n+SCwVfJi0+P14U64ey/yvFnHOZ1QaoNFHGGmC2kd0j0RYVQsXnVPyf+Q5bp0jkJoQq+bqpaWcGZhUjlB+hG4Ydw//mPfeWDdz5RAO/kc4+UvvvvKrNmlsvVQ26R+0c+ruPqe0AfueSGM6wmR43RiVkzMIGsLuAzZ87UAwANj8B0xOusS4+TA/+6t3w1aaq079BWlliyo6L3H7z9sWyz/t76GZQCOOrUg2W7XXpLQUO9vPf2JzLsxvvkzQnvyehX75R1N+yejIuBfzlann1irDJW/7TTFolhaQvbIK+/8q706bW/lgJ46+tnU1mFTFBFBu4ySJ55fIwyVlFjlUI2r7Jaa6yqYBWIlBQXy2U3nym9/rypvPvmh3LqoIvkyy+sEO89T6HxFZqHZSj91199IxuusKP+HWDwjaMukU22WF+++HSSnHDYeQok43X9yAtlh916q6CjsDUiejY+q4OKzVVRMVdaty5T8BKptDdfPVLOPNaaLXVZflk59YKjZM0/rKJNosY8N0Fuv3aUru+4jx5JUUGwxbCRseY4TMEwQ8TWImn1cvi+J8voB5+Xsy45Tg49pp+m7rAmjB5WhYVy6dnXG2P18L3komsHS011jbQsKJC1lt5aZs4o17W8/cHLZdNe68uMabPlojOvE9RXXXu9NeS9tz5SgPrtb57VMeG+7CBOUI2AICNDPMAs6meRNwKoLH2Acc2rrDQwyzuXQu6oZGxNvFg4Dv1QVoBKBcr45ZdfaRLGKmor9e69ZZK7qMgIHlN583euB4MDlLv4Ob7HfZkOWh7cfkhRmXNNqJRxLRrIEdCNh1FcNx6wBNewLhgv67Gy8L3tp+yQZISWQZ74zMrIJ6DrALoagHn1QvEZMFVRHLupXtqIbOCAFIVW2XLmrsqxA9swdHTdwCRFNBRZAW6Mcq30GUKaHkFLvM16q5nsGms7GkUWrbaAHGv0xDpmanR74zc1lD0FrwFphm4M4TO2x8xJiql/SPnTNDWPlOvfvARMbHDFIJUGclAexstypBQTHyOeD+Pj/seY6CBw/U3mG78UwM/kp6G5FEBT7an8+75++26y1UnT5ILht8pft19FUgJv9Zdy2U695ex32slFT42TI9Ztq4BJ7dyp8vfDN5frag6W0dedIKss3nhg+KIyR79kHM3A6vxnqX7OV3Lt4AFy1oQe8taL50q3MmelV0+U8zfdQG5tdaQ89ez5smpzRYmfTeCiDqw21M2TL1+5Xy578Hs55IyjZJ0O1qW5obZSvv9murTruqyULYIoa06N1fraVKKLmTxgdxlYZm43XmQzAXTB+cmMR9oCBBdoX/OcBtNO2Ulek1/P4OJivaeWJ2JdVfh/KDPmddRpM0YgiHYc04sTMOhgKN7H52FHMChMvwQArto6TnKhraPjT41ncgP9+n4La9KldqmzsxjIVaAl2P4EouA34IVsnXHjxjcJuYKbafPNN5Wtt9pSnxGANfxBvmjfcX0xN8jyVPutHgxJywKF3U87yubEeiFUV8OWs7/jxVR3AiwEdGiLcQ6ZQZhYxr5+zAKkLNH+V5ufmUpaG9fWIja3if4KyQf0T2jvkSVHIJc+O4EdBZeY/ZaXBWdlBA0MpS1Mv4oMUs4rx8/fFTAKzD4CdiYj2dzStmYpDcoonz8jALHclzUB45pAwuFjG5PQGoNlwJ3VCk0gX0GBNS1r1SplEQKoBSs5Bhv4jPUNNk7UJWa9VsVpHK/hnOpnPABCQgPXQcF3z5ZmrVn8jvcxZgKfeM9wCgOQCaZhnoE3qLxiPXyCI3DO/aggfQqO4L7WyInkEdUFddbolhm5ZHITRGUgASzWyDJVnaWBE9NtlBvbN8bwZWkMYi5ZKYVMB5FhTCwC41VQu6jEgHuWh3Ddac9pa4/7xzlTbMKbqFld0wItucG9rXuihRH0ImPd2B4kTpk8Ys2ho5nZbA2CzUAhkK4kNZ8H/Xwi1BmOiP9ZlgXfSyVBvHwcS3vyc2hixWCOAawGLlNHRNxm8pQpMmrUvfM3uBrx3YLOsmbixqMT2NBrTpN+B++Wbgn0PkYH7MCx4uG2sFY7r2vpBspYBbC61LKdflYjpKa2LgdYRY3ViELjuwfvcZwyQPNfmNATzjpCjhp8kG7O2eXl0qZNWU4qL6nX3GT8CcndYdOB8tF7n+Vc9unXR8ma66ymVHXQnr/8bLLs0vMA+enHGQuc7mfeGCXd113Nxl1QIPvtcpQ888RYuemei2UHMFY9umDKuUBeRfOqLQ/IYaxGqj0+P/AvR2nzqpFPXCu9vRQAvj9j+kxZs1MvKSktkUfH3iY79zhAO97HF4TqilvPlj59t000eAUFlM3XQqZ+84P0XmcPmTVj9s+eCYfiHQ9dLr3+tKkX+UbJhVjridEASw2xCLSqbyksLJJH73tK/tp/sJYemN9rxVW6yriPHzNF4h+gocLoZFLE9XVyyF4nypMPPy9nX3q8HDho78R8JGiDz2Y1VveQcy4/3hrY1DfIvMoqWafrtlqXlgcMZeuQo/vLIUf3k41W3F6BVTJWaaThc1CWXFOynaGIoCRoADBSx01L+WJknoYHDwtG/mBoYb9o+QFsflDk3UBLJTZaiEyaOEnuHLHw63P22HyzBKzmGxcEEPMjtfH3aCBEg5nvc744P1SEpkfsMKcxg/f49xjl45pSXri2/HyM8sW/0cDj3yG+jNSqQvcxUL/xwE9GkRtIesCzQywVeTj4sTGGDR/RpOnT/frtIyutuGKKFPOZU2TaZU4PIThBHrDhoURjlGtIcJE6Tat35EVsuW6c87iWNEQZ5aXBx8+AGQEdGkus4G80tGHYY89AP1MmopGpjkmojQvDj82oeG+uK58RY4AxSGcmyi6uxxptOmZNlTIjlzVeYWw2LmN1Ppq0GVhtRPPn1136tZt2lN6DZ8j5w26Tv+0YG87UyY8vDpUdBl4pXfa/Va4/dSfpXNpCZn4+Wo478FxZ7vCr5JS9N5ZFtPH3r5uE3+DTzcDqAiaxtlxeuPVMOeSij+T0R0bJfmt3MIB++utyQu9dZWLfe+SuUzaTNosgAPcbiMX/6xKLNrBaIx8/c6ucd/Uj0mHDHaXnGp011b2hrlbKp74nz3y6ulx+9UBZpvGqu/zHc5sPrOr5Hew0gBAGBhnAFu07TQd1Yo3aEWBWhYbEbMqSGt8ivdvBuARqOhMu2oCsy0+wAnYBwQUN/MIvCPUjCXooe1LrsFvJADRxYeAdIEIEH3A/giZ0/t25sCBvS8vOURvIDAwFRwnUMaUXNeIZ1Ofn1G51eyyVQihokJdeHNMk5AoKB7LXttyyp5SXz1JwhM9C8CrzAeF24dmx7Gg2C3ajASS08+nbkDmMsnSg7yqoyRqUDiqn+fE1I3GDgBrtfAKiAPUI8CSwKjTApR1PuzQH6A1p1bQTo92fn7pN2zH6lbwefRjKvNnURuZg6j3BSvqLEQCOvkr8HH0fnQcHhvUccCCLY+G1OJ4I0mY+kbF52bCKwC3JKubrmG1PcNLG5dm1TihRP1zXzmop2x50gl0oGWeZzVlDWfZ1oLxrSTL4YQEQi8op319IdUoDE5x7C+NkUAT+GferMjQBvnoZEtrz1DP00QlqEvegPwOWJ2WCARmAnrGeacQyomwApEZgRv0T1o/2gEM+iM/n5jojCBP3HP5O/y3pE10n06vmmwHoNAiPQQuApobNFcqsWTM1QGK81NyawZR/3FdxDvd1jB1sPY4IMKv/iysktNBqqeLvCqa2amWEOS8FSf8Rz8bSi1gffId6F4AsfC7IQtKbPmeYO5ZSjCQflQfFUaxMCNcSnyHBLerusWPHNUmJlYI7rrurASDlmuuuLst26axNqxitwWRXoZCvdy/jQrBGBzs5KpI8r1oXtk1bq+MQC/eq4KEwdvkcVb7oiI57pIM3pElM+2G6fPrRRJn0+WQtsrvyql1l+ZW6Slkb6/iI/xH9QrkCTSf32g+kihO1Zs0L3AOLMPnLb+Wt195XIHCVNVaSdTdcyxmmJkQaDWloId99/Z18+N5nAhYv6rgsufQSstKq3aTzMktqIyZNe3Fqe8XcSt08AD8BzhKEM8WISASEz9JDwLxiXVV+Du/Pq7CuiwSaMT/4/szps2T1JbbQqOBH016Qmup6eeuf7yoLFtfF+P+46TqyGOqn1tZaeQCv/0ilqQpFCuS7qdPk7X9+oPVUF2vfWrqvt4Z0XrqjjlsVZn2dfDd1qiy77HIpKoZCz3ZgoNsjIs8AvTBPDToHWHs0sUJpgE8//EJm/DRLUN6h6/JLS7eVukjHJRbX71IOaEzQJyAQktarqsoZty10XFQUuBe7OWIuUVICBhAUvEZUvHRBTX29fPLB5/LeWx/rd1dadQVdtw4d26symPTFZGlV1kobesWDlociqedUqJR1phpBFgjsMJpGeSTDFdcgcIRoOmnyiCohOqhMa3TMQ6RdI9hgDyLiVqfyd9HFl//HBvB/+kVlOg7on75ORaVzNB9mJg2AyEhlzaUIrEYAkwZEPjDKwycaLzSi+J4aaIwA2wn2M4AvAsL8bHwO1gHTFLVQX1fH6Gkb+TpLjUQ/mLUAN1LE80oH8EDEc5x73gX/6RL8v7+HNUQZAM5dOtC9NnYEjvVDXouHUVAabATBWQYjGjAsCcDaOYyy0sBg2gc7h2KuGe2kLLGQOWWHwTkaoXBMsD6odxr3IXUA1oQp/ax7Df2Pg53Rason9yi+w+AM1hPdbpfo1El1B/6GucH1c3SmGuktcspXqDw1eimA+YhCM7D6/94f/98L1M36Qp57Zow8duNgue6letl64KFywN4DpM82q0krHmh15TJ+xBAZcvvrsuKf9pQe3erk9RfGScHae8kR++8gy7dvZqtyHZqB1QVJZINUfPe+3Hn5+XLHu21kz313llXbVchHr70iH9WvI8ecuJ/8oaMxHZtfuTOw6AKr9TJt3GXS99BLZOwX5VIMwCoxDWqlsrKt9Bs1Tm7ZfSVCGYvU0uaXAmBaLR1xpBEb4KBFCBOwqkASsxw9iJ1+zwFmjfmn9kJxYY7zj1qBbKAUyT2Rcah2gme8JGKLZ5yQxEA7LYF+DnTQLjA/1zIg6XewuRFtE4KrGmQvLKILmNbKArNzhGwqprQStMAY8D99BdrCCQR0UPm884c26fqj+SnKEhAsSf1XNMsIWXkhtV17elkjL60v634xn1H9JSetmD1omUORgESCC+12+lTJBg1lvpiphLsCVImECvoLZqehrr+B6HyfQI+tXxbBIIhLxmYETQm0EejkNdRuJNDoTLwUUAjAav74MBa+l+9b0V/CZ/Bv6wdgMsM9kG8vx+9E9qzavlp3FniJ37Nloa4d0/ZzfBk0tA7zbHNgQFsipaSu9/QfAMZhH2T1U0nOAAmJ46FPAT8a42W/luj7abCD/oKXEiH7meU26OPRryOIGvUC2aAk/BlWZKUK8B7vnXw7Z0tG4I77nyzPVMO1AQ2/DWfhfUg0Ub+LgSOUSgh+M/0m7o1sv2dAZ+ZLWz3ZSFhhEIL6x/wbA0iz9fcSdd7EnSXZAHwAJMY6waWJ/mxRUbHiaFYCwMoAcI4NwwDjtDqVATBcyuqx2p4ykFTH6/V6Kd/EsMhexfWoE6hX8DvWhPoV+hIYCV7IKIS8oPmg9WeKJd+8oXyBscHzgxO4d8QVLxxqmdUL+1VQX1ejc0WHGD8TKKJ0ZVOkjHSYMBl6z4mh8sJPRq0o8NwgBF9SZIZppSHNUxfK6/RxIngoUuFxQ2HzEuWOFGACWxwLNzBBMRMGqwlizwl6OdNZTUnooeepHfi3Xt8jk5FSzg0V04j1vjpvWV1IPktkAOK9CDioQsWB73Mwa/osbV4FYPXzmeO1liSfkwcDxj958mRZaqml9ABjWQSCHZwLjWw57TxTAFZDkhEZY1Za5IKK1ebXNhiYY4gUVlUhmgOAwz4X15xgZBatYP0Oq7nIKDLli+M0I8aagylI/3/svQm0pldV531u1b23blVSqYRAmJOAINr6wdcqH4QMGNHWtlFsRAUygYqAiGKjQAaggSRAZFCwbUYlcwjw2ajdKLBsUkmY1kfj0CBzRgTCkKSGVNUdv/Xf//07z37fVKAScuumk/euVevWvfd5n+c85+yzz97//d977zF4ilKPTbiwEBtOv9PPUhLLi0tRCiAYaDE+pywoBUBDg14eaeE530RgAJOi4LUFuNfPJOIYYHse1IsLe+LZ1BciMhPlLDL9R/PNpkbJaF3WTTmIAPDoz4pGn2lTOednnrX/O4MKlDvpxBO63mG/1f3TZbXUzsQYxsCucxb1OPNgZ/+NR1c5hMcVo9YFuZUcYfzq/xUgjM+xT0tqPzIM85GumNVApu4LYyKSF7pprFlVrGOuL+tXjQb9/+qrrlrTMgAnn3RCO/zww2MNY15Tj5BSgcyj89hXoacKgwTjljUZMdxKepzmPdLlSLvK+k7UmQrwO+9bnxHOVhq2NRDmqLnPGvacrsXR0dp/7etfb/c97LAuD6Gj04hl3dBz6GCzSJyuEueQdEfuQ2puVUAW/SoZ2HWL2epVvmdm5/Y/Y1UdYXdta9/59o628dD7tC0bVx9YmdRYHTXDVpbm284dO9stO3e0PUtTbXrDXNu0aXPbfOCGETBkeXFXu+HaL7d/+dyX287pQ9vD/80j2gPvc692wIb1d/laivvT8JwAq99ttlfa/M6b27e+9pX22c9f23atP6Q95GE/0B70gPu1LZtsx0y+bj0Dd11gVSVBvtW+/p1dA9lnZPjTbct979sOmh36L9yV1ndvwCr+Xtj58sPiu+r8GdSClRbncKbiwnjjrI97jGUsyUXAJ8DmlK1GtpDuXe3KaqPip3Fe6z7KbNy8eXP3SfU3Ofayi7Dlqg8HIFAbZA7+kLNXwudJf1hsVBoA2Wa1T6n/Y0vZHlXtRdddZMzVLvI72277+7//SLt8DZrYInOPf/xx7bhjH9fHjy8XgeZkH/dU9/UiOTjTMRrJyMdK9mIHJZNJCPtUa0yZNLAAAGd9pjY/7vZ5BsAHsFVyYrZwbSAbPnTNzMp1AKytz2N83RZOQhPrhvxhA7OmuheAESAZvsyIPGawAL8D4Ir7U96qAsrsq+pHYidrHACQgLi6N4AkGA6+U//ellNG5du4JjAYB3iBfSkQs2FuK0DIflmXUaEgpKzzeYQsg10ImMc3I2CBbc0e470roaVjQ7ludS0DaFMpwQL2QlICgI69nGA63yu4TYp9xVlqqQbwDMg76Bt8YgVJKgnD7FzjPDE/4fMYDGffgIkQ1Al5EpuVrLgsjehAjMtmwrSt5CV9jqzsxSWn1lcf2s2nnHGMn4e81EBGNPzzRYMuKnoJFm9ykjsm5GcJ86HpuHWc/uFn4n+K9BLlXErpE82lGK2Mhf3A+qBnmTv2nz7nMgMmVgLQMp+Ul9H12gvSH5onrYeaAV6xRg0Bp3bv2rnCxOilY+CFoi+mnl9WIJsPF4FMIOtVGfjQFAtsaGIDGIIjTKSkgyJ08E4WlYSigykJ0DAuUjy8yE7BiMlOZ1mCyZcZlnkQprCFU5+NpQAgIuK2QlHirPmQY6rotxfVC8YBWQ2MWrjX17pLXQhOApspyYMySvp9sOHWrQsB0rvq/bdv29keca+jA1j94k1Xxhh3797lbm8ZXUBY44BJQAiFhQLSM3u9EECjPPyqUta6SCARThrJCABcXJgPhnCwb6fcwEt1V+loGQdK6cSOUjNINswX8+YDaWnoWJgGE6BLKBAxCxNE1btVCjkHTzCCVYRZVPcpv2dtLoQi8pxYtpkrNvQ4OB/R96zJwvoTfUbxMhaK7KOkrMisPDTGAIij66flEJDRLF6PpUbezj3vwv1eZFlrd/ppL+lyXWW7pm1xuAC6DQaXDxZ9dSZi1gkar90ZRkKudV0HADeMB+1rGIWaH+mnMI5SUXPIA3CiVFlLdA2MepQ03QoBT0NOS6pZP9jz4KF5FQbUyIFU5P3c885fk3VD173spaeP1BzS79GhvFNd10FHGgDlQKw6JIyU1Fs2Qs0s0eGoaKeL11v3jhiPvQaZDV/0Qj8wM2VDn+FsGGovtchC0DMotj4YNa7NhW6pBzB7iHeuNVl1HcYb7x1ZDDrnwpix7tR1+r30DjV9NC6xZ6nJum79ajev6sfXmv5nAqyu6fTf7R8+AVbv9ku831/wrgys7vfJuBMfuDdgNewiatUvuVYpNRnDQaaeYCFrEGyNAHyCr9VnsP/ktFIC6pz3YY8LNFjx+W/ygm3OOLOzeQ52HqCSfsYWh/CAHVRtzvBfsgYqKdHYfBXc6WBh+gjYwCM2VmZU6X30LkrDJcMv7JDM9sMXwMZSaQGA5jPPevWduIK3/1annfaiEcDI8+PmNNjozM9gA5rYAnuYebYt5vVz7VzPdWUoQtACKMLmw2fq5J+SCYvNalKOfCn7bSMgUhJ/KvijZ0Oywges4CZ/r31lxgGuChJyPeAtMsj8ICPYmFyPT87qVLsWoBKfHP8HcBd5HZlH/3LEn/EaGL8R5EfqNM+iNIcxGZf0kz4YWpMAACAASURBVDsgAJa5qYED70fSyZ2CHpgMH0zyUpTNExCY8gIRDH8XgD6CLsksZj+A8bA/67uCA/lxBvaCGJWEjbr2+DVdhmTrj6XCx3wx9ty3uj78mQwK6edgD6+sRI1ZfBbIJbxTgJlRgsT35H24zjrMLEtl28b4ku1rn0qYgMl1uqaDqOmn6J7U51UAB100zM9QCoF9gL+Gf8b86NkioJE5W0mP/f1XJDMeI/qeEhzMvch2bm7uTAXtC8mEfTuXpJROA1x3cy9n5+qaKOOQtWHpjaF7uwarwWndmxJtdd31N/x9yDjge4Dla8VWjTVZXppfiYZFpflHraWnRbSySDZURK08YTUtHhR+/bQaSpmGjnKF3QpAFkXHUQIpwCjK2LzBlHTKb3wl6AogIjqogMY4QPM5amQkynP9AsCrm9QHw1BE28I2CqxWBaVxINAhsNNmKFZFqM1AoV82mIodAwBhSHBwkJpMGjKAUxRkz7ILatylGqsAq/r9jp072vT6dZ2OziYnmsGhrfETIQZU4HCIjSNllGkpHcxKxmYX2HXe4EQuVEtHB2QYACvLbXnJtXIq28/z4y5ypmnLsPFcA3Y5wmUWYDVUWGe6esbaJVsQRaF3IhoR4Or8fNT30f03H7yl1xjhEMPgYZ4E8kI5xxhDTrXJdb2AUNiXUVA9U8cBW+L9YOplOgjGnoGaIZLDga2INQYg76lIb+j1rDOp8awVsHraqS/uSor9w1qSTtVlt3Q87IfHyK4bInijEbWhU2KN8HLwYezAoiblzLrHoJc+507xqVQjcGIGs/bfgQce1CN+sBOQ766LSoo/OgiFzJ7ASIpO8dpLJWiBboCVK8b4WjetesYpJ4/U9OGwxYDpDINkkvblos5sgssBYmdhcQxCSnlQaxvmtQ9ECpn7EOWQjIhrYS2zD5hn1cKhrrHWThFOM8Z3x5kipome22sf54A7qA8DvwThOKyr0XsroDgBf8mKvji/uG8AwRl5JgAIgGu9vjaM1bHtteo/ToDVVZ/ie/QDJsDqPXr5V+XlJ8Dqqkxrq8CqSAOyhTogGj6cA65Rtz1INUu9hqLOYn0BjOEDYB+E7ScfL+2QOP8Fuvbu3PahwteaUoakax/iR4o44zqfQ9aYnhcp41k/FWCUlFr9XBsl4ZQDcJIlg2+CD4Edio0AeIvt0H3RXAa9O3XiAZYq2EZgV/aUvmZn5zpYdNllW9ekLiASdOyxR7fjjj06XRU33ZJvqj4p11//1fbwhz3MPh71ENMvjs706bN332CdGkfJTzSgCSikm+ua7du3B/gMoEaDoLBh048cByPj2aWswoLAp2kBU2bThU+XpAn8Lsg6EAF0f2xc3hv2K/5cXS/kAdln3auvCRMSn5KxgD9wP2xV5gDfBJniZ+z4DqJlmnyMvZQm63Zrknfw8U0aWTLAtSLikZnaIXMlI6z6aWAWzE31m8A/BlDQtYwjaBKlQFb8fb0bY8mnxX/gfkHQE+t3l+tyCpgzMWlgc/u99WtjPHwxNn1HB4Br6DnBRk9iBMS/KgvjgD0YQ81CRn75HI1x5ZOIYKHf1yzICnB6Pc2ihtSDL9nLlSRmIMwJ3RjlMaIp20BSintRF9U37jiUSlLWEgfah3ORBSscy413/f7OEBwn0Kmf0Q033NDmNs61LQcdFIx6fLQBHxIAWrLVM7iCX+frrO/1f+NMLuG4Z48aWBnjQw9onRgX2YKsK1iartXYJKfMm8bOuunvYEC1bIv8OPl0ZCtoj3/1q//aLrjwotU5FPfhrlMry4srAAiAZCgAs/eccq9DTS9MtDBQbDUWmTJSbWViGrlQe1I4uoAkUMoBBKpcBTjQ/dpJrzPKfPhSmHy8BMGw+YeaKoOyMkIe6HYewEQHDcpqzI54adzUodAhQYo4gAAFylGcZmSOFmzv4IKSBFMpUEcGZYgQx8bJ9+LgxgjZsf2WzlhVKQDNtQTWYMNQ5NjC6DVCMWOYxIGkdy8gd2yyjJpqM/faopnmwsaK1I7YGIo4yOARYDp0FtR4aiMmDrIOfmSdI801KSIAyUonqGvIuvRnZ7MgDDOUKIxD3jkO08XFeIfdC/PtkEMOGTnYBSCH0uwHUqazjDF2MW5QBPUwIC2AQ45DEsAO4EX30N9UR6geAKkTe/2pQVaHNGUO661br1iT4vUvFeOROqYFfENOMWSqYeCoUnZAzcgjc8T11UCoBxayjn4CxIU9KhC/y8yyFS1RLzGl3cHQkS10lqNfrn0FoCb244Zk31dDIdItAOWymD7vH7oiU+mJWocuyKhoNWg0boGqAlfX6uvkk09sDznyyJ6WgdFBJJjv3UjNVBnYxASmdJ0mj7kLnZ4MYQzimMOsmwawGnuGTsBpNOAMRdpJSQ2LZ2T6fi9MnhPnA9hRc1J8upFcattiEHdDN//G4asxopdhsI4cxiUzYpxFwDlRDeoKEE8Yq2sl5ZPn3p1mYAKs3p1W867xLhNgdXXWoQKr0TSFjK4MQkbzqrAT7PsBwunMraXPsKvwd/B9ADV0ZtP8CdvatrPv6V4EZnSFrRDsRDOmcMLxQ6t/hc/R7b0MlmOPVnJK+C4J6gK0dgAtwZIR2z5JEXo+zDn+rrFjX+BzkeJLcJoVc4B3ACGuve76du65563Ogu7DXY8++qh27DGPMxO4tfadb387/E4BSzBD4/3kf2WdQxGOqG2JzxRzHIQcMZxds55yT/jJkgs9I+zBZLNBFKpMZD2vEjLwzfE1vHS20yvYWX2SjgOQTl4ysrgOuaj+Hv4KPva4j6ufBehRp78CpJKHsHvHgFzAUOxVbOaKJwBKdZ8x2doQe4IZKB8+GY88C+zFc2SbW77Q9PqZ2CsDMHrrUmBh/2fHeTJiafbqsdHtPYG8xDBic0YKsUr57eqZYNUf8boYLmSd+p6DPJf+ife15w5fU2uDnU8dXdZrwHuMx+D3sGbVl2WP65rBj3CJCvmQ6B/+ju7SvBOUAVNg3YIcF/VGh7KD3BsZJQPUukX6bgg8+doh87MGY3jvkKHQtQYzIawFMBnzZ0KLvGcIg5RDBFe68cYbozwKgYzAgqKsRhIGk9Qo4pzmv2JgJsl5PVwywNfE/tC+W2cWqjEqy3wEXxLoZd/gS7MHQjcLT8jsR/XxQe8H5seYSokF3of9go5dmDcL1n75dfug7VbnEtdYLd3L2MwwUEGlIxWDCk9TRtulLEUXDmFXtFKQu/ZX1DF3/RkcepSTF36oP9pBFd4vu8ZBE4+ugytGxPUF6KXUBDZP3aTjE40Qjlw77UYSjlYqPcPU9/Xr3CgHJVinPDZmsOe8GbrC0GbPDYqwevOXpjupLELPlVRZQAYOdwBbzdm2m7a3HzzkccFY/fx3Lg9hZSMaVBoKcGssAKTQq/U7WHsUXB6Ym44ChQLJQssoEd5d86vi8Rs3zrUdO7bHdxcMd00NRTOCsQrjcsOGXkMVA8f39qaR8veXDiE3ixlP7aZ2DZ+PQze7w1XWsAFMb0RVOYm1m3VaL3KCvLFO+r6w4E1alTERbNhx3EMbVSUGxK6r6QZ6d0XjgjkJKy8PaCt0MysBjkI2VdM3WXyhDEP2DHBX5u5lW69oV1zx0dXZ6d/lrtTorJEj9odkCEY1tUYj2p4FwTGQ+v6mbmcCXhzkHGwMg+gVtVA5hOL3s97bAs4jOrjezRHWTzt4oH9Rc2fjpqExUR7AUsqMGQMHxYxCDwZ5SSeRUYCiZm8DGIY+GQPvGIOufdWZZ+/39eKBRx55RDvh6U/zITqWykJEE0cmWPJ5AA/G6MAIqfrR9ZPEQnE6BnLNGsJU11zHHk9Q3meCa5/GHitlFtAr9XDtKfu5f8SI0b6JTpEZCNP9CL7VmqnSFarDHHosMwZINUHPEfTA2Rk3jNEFkiWxJmR0bNmyZaRkB2vtOZ5Zkxqr+1vAJozV/T3j96znTYDVe9Z674+3nQCrqzPLFVgNAko+BiJFAKsBtgrQMugpW4KSYv0MLj0WAgRJsgMlvww22h7Bx8OuCAc86njSC8PB7/k9YqgZkCNALJ8AIow+R51V3V/jJHCs18DPiKyZ9K/0TI2JDtcEaXtZN4CpnvZsG6mypQYfKvtz5Ge6n5qZeJQu0+/nNh4w2KRLS+2CCy5qV19zzeos6j7c9Q//4AVhw8l3lK2l9xPDcNvNNwcwY0/O6eBhO3c5GPpuBCDUJBciQDhN3V/ZxCsbTxvokgypbJ4B2rA7i2+Kb4yfoe+1xN3u3QbFACqxW0mHptkpQBj2fw2iA9r1MgW5xlzLswnYVzCPtcWP0bUAudi8+JZ8Djnh/tyDvYHfwnKxt6gTrL9zTQVvYUNrtufVfHxOdScVFHH5rbhPBwIHcDUwgCSfRZOrTOOue5I6wmYHe2RhbydBJTJKs1aydAXNy1K4k1E5NEbGF9GYK9lCcqCsTnw4ynfJ5tfvADJZk/DzC7EDHKgCdLqW9Ue3eM1dXgQ/IYg7qZ/qGus9KSnC/cEohjV1kAUiYOilIkdkhmsPVLKPdZPKLbrPENna+n0lw3ltXdYQAPimm27q+kulInfudMlIkeK2bbs5xqP1jGzdW26J71qXHdu3x3XG9bIvRmeZOiscvM7vbdBZvqQ+EQDxynKUijQL1fpZ+zi0Q5bdwM/SXEnPClfafNBBga10LCfX3xnJKjc5026++eZ28MEHW//obMl7gltJT7BXYSzPzc22z3/hi+2SS96zD1pu9S7pwCqbGgd7t+rcCXnONHkpPkU9vJjqMGaQKpSGokUZXdDmDRBkrIi0AabpkTR6QFcAHb1mFSyUHvX9huijO9SjvCq4E45wKS8gRaDfoTStPAxK+v5iw+qI0CHhiUaJV2Wle4huLBo2yiDGmhFUNu0QpbCRgVCNK2EiooBzFfREeD/zD5+Lz/+bR/5gp/BLqMXCU3SXyAEACIAf7xrMvAT0tBGCJarPJmtVfxsxXhIQ8YanALvXVptHm09FhB3Bcbr/8L5D8f1+oATQkkpAhbbzwJRSQUlV4IJ5RVlr/NQ4RJGg/GI+ta5qYCXwL+UR+Y1NrfotmTYQMpDF5lHWXX5KwzQA5lq7CXkgetOj3bn2MKmtDLNERY/oa47MYo336019FPFx50rmQMDqWhSuF+vxyCOOCNmvhkEFzGLOxhp1YShgsLIfmMMwvktjPKJPui97A2AVmdX1i8s+5KRMF6PJl5U+YKt0jwM4ll/SPnxd1rNNwwsmKsYL0UcORu3pANVL2kUt8F4PaNiXIWPr198lmlYdceSRnRXKHBH9I9BTDbmINCZgynqzXsiiDl9AS0evnaLX1zX0hKOczmrwGsShrzpDe2GFYkSg7+qB2g3KTI/R/cIxm5tzlsIYeBvpYlkg3eU37MCELk6nBZZqDXCEg0a6f9bjMlMmP5syFrKXteLinsjrpBTA6lkikzvfY2ZgAqzeY5Z6v73oBFhdnam+TWC11Fh1cNWsRGw7g6GjoAIgSGWDQpiw3W77E3uu2pxOIc4eGonouDdGklWyxFM0liqAHP4c9iW2pL6TBVUBDrMqTeSBNQZIDPCkvwPUAgLLRpG/QZAef6WCa/gUEBXI2rQd5j4bgHAfuWxr27r18tVZ1H2469GPe2xTSQDmQb6lQNZ0EqJkVEtyk20kE46wsw26GHnbs2e+bUiwyv6o/EnXue9d1qfWR5fy6ekhsxSyg+aFQDq2d/WdBjKUGyrjS4Mr4O/hr1RwPXz8LPeFfVunB4JBleUK1vGsWP+sH0wm5zhJS7PhOrOjmZN1fPiCvEf3wfB3k6kIixR/GN8ZHxPUU21nLN9qYuX90/dAvmj4BzWjeAQHGM32VW1j9rgamsXztc4Kpgi8jV4sbj6NDU9ZN+8R+Qqui1rLCDIu5EckPZfLs9+s9Wev6Rr2ZvfjqNeZfhz7GKAdWSKIwjsYUPVEDA2pXQ+4Eqrwb3Qda13XccCY7I90QmEhvCCP3ucGjWN8wlFSB6DzmB/WBaZ++DrZ6JuxCKikXiqyLD949+5bgpgk0ojeG78vSGMHHNB1WAQ+UgZ6HdrgMybTOokvgjcWFxR4Mn6G3Lr3UGIclBSdGa3JXHGbSrbEdxvRwevtawaTPUh5ap4ulqwJawC7kAmRHa/RfLvgwkvWtOdJjOeWndtWNmwwgzN+EeCJ0y6IzCDEZo+t76nlKIF6IHTQqShW0H+EE6CqS3ShyTvFIw9Q6qzm5gJIMXvINVgBu1jkCs6hAIOiX5qUqHObBCGUV6HSV5Bv166dbePGAwwmZHkCDgvdD8XmA3RoQsQGUx1XKRwJBgo7DppUkJ2tJZA6ATZqegajMVNuUax6tkAgooj6LvCzp6134fcBp2dBl2e+UfzUOOTQYB30XAqUM8ekGWAgwHzrSqHUm63ABeAKAGoHVohEZn0llDzrQFc3lCfGiN5XylXpKDVqpP/rcAag08+6tgIqAeIkwzKAmAQIMRoA2/T+Xk8rGsC2iKYFI1eRVoPpbHzSp2Pd6faX8sqchSxk8erbSrnX/HzkIx9pl68BY/W4Y49px//U8T2Vhf0MIDducFSgjv3eD8bcl8he1SsYQ/Uz/J21AHhDlsafXY0lsSWQQ+RFayVZoOGQgex1wYLUYQ/TAkXv7BWfrNy7Rgg7I9Mv6L2VQNv5F1zUrllDVsEZp586wiy1TnCDBCKe1ZHohl+ypiXHGMwcutWQEwthiIi73IsMNNa6ArKDYTcculw3GLsGzNmrNQJsHZgM+KwBJV3Q3ykioo7mKgtB1zNmzpUAkiNFxcYgeoI1jzVOpwvHSOPWP2o3IwfdwCkA7OyGAyaM1W4pTP4zmYE7NgMTYPWOzdvkU7c9AxNgdXWkY7x5FbYP4GiwDdPmw58IW25G6a7JVClDI5V2565b4tzdOLcpsh31BfsIPwn/Tt+rPVnTwPXMYJ5mPUEAFO4FeDoEb2GtGQzGvwi7IUG/Wh+x2q9kLlWSR/w/S0dpTmj2QzYevl2MM0G18M3Sh4CAFFnzmc2JDbaW2VDHHH1Ue/SjfzzWVrZ0NNZJn76SGSq7k/8DWvUgOs1UZXeSAVUaCeOvKgty165b2oGbN3fSiebXa+MUZM/n+sgCpK5in+MkYBBUxyeQbScfkXtV4BV25yhpYLBxK/EJfKDutBHAqHRXR0Z0LcGDem31YwCgK5hfnwE4GLbq+vXB9IuGVmnLItveW0pHz2yz3vzbQGbFa6i/6XEMJRSxf8EfFsRGnDWDknWnJqjkWff0HM6aMZzYTfSLkc9Mw6h8PgA17+e9LPbmUFKMfaZ76T7MFXJViTRuoOXxkYbuZw5Nw6sPyb3wYdlrAzBqgHDEB8zSAuxbfUfmKgCuoMBSBJhE8DH5L4D7/KogPFiB0eVB3qo8Bm6zzliDe9MYyA7soeBk+lmAYoCrNBTOrMydO3Z0fER4kXxg7TOY/qH/Nihg4lKbI5mbpYk7sstcVp3HWNDLYj1JbgiSIXeA2oxRP+sa8D7WF+AatrwxLuNkHfxO8D/0SRJrdN1VV13dzr/gwtU5DG/HXafm99wSlNMQuGQaqQjt3g4PGFtC2GHygHSzkSj2G6BS3rMfsKULG6Amk0lkgtqbNVKE4gkZ9K7ptG0AO20qLUSNvqAk4uCloHU43guhmKGvc+Dpmticc3LoFX1MoyHZegBDXSlkxCFSZFKgJRTf+ta32pYth7gDemkIQySD8es+MGr1/xC0UmO2Ruz0WRX6Dhr37GwecpkGH93oDNqKWQq13ezigRHZwUsBkdmsqUe+knlGY66YiywGrTXSPwAbfg4Fl+OtzEODkB6P1lNrFvT4jNjFumT9xgqI6/eUMtC9q1EkBaAvGGoBoGYNR1J3OPjZ0LoeQA0Z4pDStbV8giI4yImAVf2/sxgTmPX6a85diJm6OihrlCIyHfeLQITrTUnOUMQx1sLm1Lxff/117bzz93/B5QBWj//JHomswGplf9tgdgkGy67lr++t3Jf8rRoVfBZgeVy/jDMix3VYDZhwL+oHydDQfNZaPKSYWc6GcaIvugFR6r8A1PVnly6b7F1KN1yjplXnXXA7VO2de6kYxqecclLfA8g1rM3Oskw5j5QcAa9yUkp0vda6xsggIBDsa2Q0HCjXsWKfqAD6vQ49NO4XRpf03aLZyOyJKksKSqCbYPpjTPrgNrit1Hw9TF04udew5sG5dQH+dIbG9ZzGo+yK2mmSel0Azb2BRdFzkus46LPECWs9lLWZnQCrd64YT+52D5yBCbB6D1z0VX7lCbC6OhNcgVXZW7KZsSXCFcvANGADgKFcP9kE1EsXKUJnqxzjKPm1aaNt4anRQCxgEcSZUb/NIAW+YWechm3tjvUVZMPWHq8zqHsIBAoWX9rl9m2cwoofqM/DBBtsIgfYx5vT6J5qogRTsPpu2FD4HL1k0UgGZ3ZZzxJIur8Yq5etIWv1jNNfXLKbzLLE9oO0RF1U+llgr2FfaQ6/+c1vtvvd//7hc4ZvlqXhbl1nX+thULCDgKzPzFBmYnrGNWkJ0kP8wpYEJANTMGA+AP34nBVcG4gB9per3Xor0kHJ+qpgKffFjq6+RiU4AITquvrF53geIKS+AzBiN+M/8Qz8suUV4y7xPskKVZ8TbFl8Nko8+j2HNPAO3PXyaN4TLiuwpzeFg8UdoHU0inNqe+iExEsAY3nHnkGX7xO1hTPDzKzHqchEo/we96rzyP6GTCF/RHu5zt30jDKj7R9ASNP1jK/7p4UFDB5Fhq8yZSXv4Vdmlq8+15nJCqYU39E9QZQib7mMWqSz9rn4Yr0h6DkzUgRBN2CGxAKAyme1PkHpyQwA5DZ0UhIDNfUQS3qt44KneF2dQa3Xpn6t/VqVbBxKE1QsUPNGwESl0vQOhx56aG/gha4ER/I8aq8lIzcJLspkBB/ZKZLTnJv1gct0jC9BUvy1QZ8shC72NLg8gvW49YKeq/m4+JJL17TnCWs9tbi4eyWQ6kyH9iAHtmo9DLS5BLbRcTEUV0ZNOvCRxb9DkXC9UgiIapaO6sGgysgdiiyEvhyeldUKxd6CqyiJazCSEk8aiJQI0QXSwQMg4tmx/4cCx1Xpmt3kDne6piuJUmsxS4u44U8Iu4FHwLabb7qpbd68pR/y3J8N0ZVPIBWud6J5Rjno73o//QvmnT/QWVUjUc4ERAGSXNog0/5zTbvyzfTWnpKSEdR+iKTCq0oIEJWoAkAqRksHRjJyTKMsU+yd1tONLkUeIrqy2OUNQAZwG4C81lStB6BrebiOEs2savQX5RWbFlkqqQ3MMxtA9wHUG0AcFyOPYEEUd/ZB73fOg9fcfa9xHv4aZwcIkxXr988CzyVNhflEycsoW79uqp151mtGDtv98UMFVmM9ok7K8M71QEIfsK6Mj9IhMLLRBxgJGBMoUAxV5p+DJViJRVkyllpGpB9QWThb9yRVqBpRA8Dn9BXGAlucua8HJDVCI8CTzbFiX2YAgb2n+ldrCayecvJJ7cEPftCg51KH1Hkdl/UaZAnnJAqOD3qQ3/V0kCxrwV7HOET3KtDjWj7Wrf6yYVGNCYIIS4sK+gzOj0BeDHMHxRxs0L4jKq37jMsQNbowmnoaTG1wkEEdjCIAUxglRF7Dcct9jCwio73OeBoXG+YOnACr+0MhTZ5xt56BCbB6t17eNXm5CbC6OtM+DqzCCsMG6wypzBbBz4tGVyWAi0/GeRv2VNgfcsLtUVUfkCxHbI4ABEopKv1eAdgOfmTqqeyGSprAV8TWCyCh1xHMDKQEkXzN4Oxj99HIuAeh01cLplaWDpBNJF8B+7XOD/YUIJyegw8WfoWIG0EkSV82ExuvuebaaMKyVl8qBXDcsUcn+CFfzszHDupl2q98pfDfsskMvqrGDQivd4Q9B7Csv7NWJt5o7odO8MyhfT7bjq4FOZQCrLgCPgs2Zsx3sXEHv3l5JK28zi9+CvYhf6tAa/VRKgiLjGGvYotXnxTmdQXqq88FaK/nVdyAeccu7vJFZiXZvVm6kf1kIDJ7yKTt7RqedGkfAgxha0OUoU9C9NAxgFd7bOj5tRShAE4xNMN2TgzI7oAzi3U9YCy/p86riEo7d+5IX8KlPCgfAMaDb02QBD3iR4zWPnXvEmdXB36TACN+AsGBimGELGaDOuQSGQDMrb8HU8F3oK4q72QsR32HrNuiJmn6WlXe9O7jzcgB1AFOpR81t0OjPr/vSNb0tAMS7AHS6JWRCA4TpRuShaosazCWddk7J/y2BMXRVdJ9mnN9UZpNP+v5wqb0TuB4uiZ86fXyKU0qg0hVsS3mUfdg/3AfyFG6BvDcAKxLQlRsoM6n/i+26kUXX7JW6nLkuVPLS3tWxje+ZEF1DZjIyi6MySj1KDTxKFoAMy2KgAmYRAFAJe1XCwtogXKJ64ugAFjGYgBx5qHKgvMZOeQg3xoX46kLBdjCRoqCzrNzPT1b4+EACKbiilLJZ9piNsLRjNVIKBG1PuYpb57OEkswLaIfpYsm40RJO81g3gBHRh6q8Oqeom6zPvpOyqo31VB0OKJ2ocRUusAbpIKbNfW1MzPzmUT8NK6oX5gpuH2cqRA0RhU8pmYHaR2sV00X4Hm1NojmGfBC76H31vrpvQKUnp11tEdpvqW2IgdibMJUuvo8mw+Di4OdlH5SQABeY+MnIB/ykTWRQn6T9RvpPOtcDxYDDGMMI81RH+B1ywZjIZoyCpRbOW3ctCk6bKpBDgcOisJgznI786zX7nfFcMQRhzcBdQDgQ8rNsLdRYoDI8b40EEtm+tVXXdWOVM3PcogwDxXkw/AYAFKDezWIU5/H3kJRM991b1FGozaiIi0lIn90ukzQNg7mkjYRh2iCeFqTKHsiRS4jpJR44NkXXnRxu/rqtWkuoPV6xjNO6dFQwH0MfbIGOuM8jaXhoPZ+0/wTGewBskzl8Z62ocV6sQ+qAVvTiDi00Ze1xqvTLcjECQAAIABJREFUPrx/I6KaXWDZx05RsR7U3/WF8caGGBwdR8VJQ+R6msGFIZNAuMbcWSmkkmU6FelhPVJcyn/QSK8asFPrJozV/a6cJg+8283ABFi92y3pmr/QBFhdnSWowKp8FWzqetbjWGMf23ZTVmD2o0j7GNvb6afu1RC24l4CsfhbupY6gZz/1b6XHeAST65fWYHT8DWyQSy+kMZmW1TkibkgCgHaRJ+QxYWRdPXaEAe7AhIIpJLwK6eng2knG1/31HOjpFup1aqxKoNO9jV2Pz4LmZp6BizfxcXlSGtdq+7Whz/4Qe2pT/0VZ0gmgCxTWuPTe9JMlHcEmMJvEqik7CG+WG98XYATCAxaQ80dgHwlqmjOyGaU3yu28QixqmePCtAaiFcjDNv0xSHcjPsklaATzGyxmMcasIYMQNBKIBnSTQVfxwHaakfi2/B8QEfkAn8YWa7kpJpKz7wPhCDtp2y+nfPu/h9qNm2fGt+OHi2W3aGZNMBgvHem1INjsK7gOWAm/n3MzEiGmX7TAdnp6QDWNaeAZzRpEtNz+7ab42+b1EwpSWS1fB8BHX2H+DCAbC0+W1m8IqyRNQsuE+NJcJnvHRgPJ9PkKe5Pli2MzYoBaQ5oBKX3D9A/gUlfRxDAvUnQBfhSuqd8DLCm2FMbN/ZAEVhFLYem941Gu5u3jOg6P88ZhcidAFV0UYDL2X8EcFlZ1jD+xVhV40ERWsBadDNhaYwXkLkGJ8DYKjgqfbbrlp1t4yaxmE1wHMFRksgCPljLZNTrAOHdT2Nj1O8FO2LtWE99Tu9yySWXNmWS3hW+ppYW96xoQQbU2XRu0qzZ3CF3OWJYXZFamoAIfw9GULI7oaJXxdM3ZwFMcaJBzAFMIgUTUC9ZgT3iOaXivOoKuaE3xKpACgDsiCNP9+oVKSCXPuibj0ZTUczaf1I5QR0MCFUozoy8wJw0+OIIC0pckYo6LxVIYvzMN0WMa4kDQINa6HpkjnoKrCnwHEQUltYzrCeof+I0fOYexRHXZVpLP2QSBOezUoyag1ibQp0HjEWZdbAloz66nk3D+KgHy2fYdGwMrSUKCKCHjazP0LmTNJNYjxJl4xqMKA6eGHu+P8/SvQL8Xb8+FL7A4uHwM3sY8I2gALLIe2i+9UxdG4dydl4nookcq2kWSps5p46Mo7AGkWSMvvo1r9vvekFdwE884Wkj7HMGgaxUUA3ZQpYxmLTeeg+zGIeaPhgs7MkAu4rS7vNeymDwfAy6yj4OLnkyLmEDGLhzGjeGAGPXvTgUCbIw/zXYEWBc1jZGNgcGxlBI/eqrr15TJsHJJ5/UjjzyiJCpPv5eNHympwCNC1LfbzA/MuV9PALPWu+Z39Uj+0rZQ3bHHZi4vtTjYY5HZD7rZGkrorNwlGoXWNXDrcYshkIc3iXlb1xf4rQhJ/VAHzEGMorKMzBqZeSFTiuGAAYDAPzM7KYJY3W/a6fJA+9uMzABVu9uK7r27zMBVldnDcaB1Q5E4C9l0LkSCezvYS/ZvjVhxZlg4Stl49sAFJIcE/4JzSczuw0AA8AF25N7yq5z3T3XX4dVh8+G/SBAU1+9AZMq7wcLzFmT1UaENAFgGkxVfMWxWrDjIFk6Gp0YwnhjHFmLlbmqhCWyhSCUGLRYbpdffkXbevkVq7O4+3BXlQPo/mSC4AJtIPaIqRh2XLEB8bVG/N703/W3nn2WNWVh+9JNvNpm3AsQdphfp+szNv7PusN4xr+qvgD+YAVoOl6AX5GsZj2v+xql10qUzKOmbjbawa6t/tE4CYS/VXKC7i8bnAB/lSneX+MPfzZL6g1sT/eAwW6V7Go++bKPNoB+2OZRvrBjAgOLO56XQKD+71qZBiQZO+8EsGkSg/zXgahRsYKaEdzfIZmcyI5kSt3u2Rvs5epXoHsELmrPe82FtQxlCPBdTCIxXlOxIEgnyGZgEaVpHPPN/IGDwEYPUDhYmYnxJN4R/mxpyOWSaV4vCDvoGO5tYpIIPMYnwodV4KeU0ARrqHItH4k1MpYyYDMV9A85EA6j8paRRu+gEgEk3m162iUZkHOyxDuukdmQlgfr2Z7Nq6bu2eieeZZcqIEZc1lxJ8anZ2tMEKK0Tvq/WLB6V/0DT7N+H4iCukdlrupe1113XbvworsGWzXee2F+98oAzLkmp9KSu+CUiFMF4VyL1F0CA0BL2jWsUTZQgFLpdPeJLgpKv0MhwRKLxU9Bi1TgdHYDAS+s1Ki3CeuMmhekaeTBT7Qh3ilTOmcFhKYDD20dcKcrxWhINbASOXxjvIr+ZDQOxcB7IEQofO4Hu4pNZraqar8OjMcaQdN9BqDWik/PkoEg4CqiRrnBq/IB0OUg0Wd0H9LmfWB7LipYhtKqbFbYao4sDcBsVT4YUVIOcd+ZmV5MmHsGsFE6IvYDtxRxByCrkSSvtVN7SAFYUXpyRpUiFaFEFJEjvRdsYp5VFSUGE425IroTjDlH0FVjVddwvw6y1Y6KcfBmzacE+aM2Y0bF9Jl+ONAoTQdxKRuAMkP2pCDfde4F+72jnRiQJzz9aSETvbRGqTPkNTaAX42HykSvhiPp+9VYQaGirDlIKLXAfdmvgO/sT+7FfmIsVd7r2DCeGGMNNgDs1mh2BHH2wpygAz36SOunhlVrWQbg9NNeYtA/jb9xo7DPUT30S/O0un8j3Z3C8hl57aBkW4pGhqqZ05YNhiMLAJ3sK5L/+SyM0R5cCAPHcsRaMP6+1mV/wRjQOhMAIaBHmhCAPUEYfYaDGfkKPbcX0JeyMsM7CbhNUL7Wf06jVYbo+um5CbDKgk++T2bgDs7ABFi9gxM3+dhtzsAEWF0d4RgBVpcW2sJ8loITS4pO0iNMLZM6HJAWW2m05BqAFIHuGgTHVhBBQanxFUyi90MNmGJTmkDh1OkAnJQ6nhmTHUhaWuo+RDT+iRRXl52qtmG3TTKzknrr2As1Xb0SBMJvSOBUzxfzkkYrA9tzyGBkXGF/AEyWjBln/Nn3ecUrz1ydxd2Hux533DFRDgCbUXOs+pPOLlTWn8E0bLKwy1dU4sl9Tbwm8pNMeqDMk+4HkDLY/OpB4f4t2Oaap2BZiiqbfojupWZJFRwDaAmQNksTdGJNArBkytYalNiz2KKV0RiMzQLM4S9jX1f/GVmsrNeKKdSx6lqAykrAAocBS8CXrj5ukEoSC2Cu5Zx3uzt9AubUzxUxagDAfa0bgg0Nrsl4ddkz95+xbLL2veFSgHACawWoOtOQZlfdH0hfAVCPvcy7V3CyZ8utWxfNdA2aCu9w/47avwVchHmTHEgeINbge4bcZFacPkOJwWEuHfwBxGZc4Cb4BdU3qqn04XNJHmud1Swz4jlQRp3lZ2HBMs086n00fmEOWiexjPU8+Zr6rn0SMp+krShnlpgcclrxiQE/MH4HKbLKnz8Hock+XeBJO3f2Rs8QGdFJfB6Mi3IPyBYsYnrVUHZD7y2sGOwJea6+vuYV0BjZDZZq9v/RfEmuBva+S2MSQGGdAWDffen71ozZvzc1OjW/Z1cAq0QYKlCpxQgHN4vGUpgb4WORAVHHC/XWNAoEMQSZTvIpiJURGgoqo0Ehnll4OhY5oxwshH6n/wM2knoKcIhAxOYogJccfKH+VfACGKI4dxTQXmpTqj2hqEOCkNwvDodE7REA5gKhA1RkXmFYYTx0UKSkP6Bsa9pKVbykz0vx9LFmtAsqPPR1lH9lT2pMdW4C/Msat6R163mVVq8pJ+2Cd2CuUJYo+FCGGYlmM/EM5gPlUWuS1AOKw9CbyBR1jDCDLPMZrTHQjCyopsd3vnNjFFbWONiAZpRa+Q9RN4HNioq4myHyzJyFAh2TTcAr3YM0YStll47Q/Ck1QMBOHASZgoQBp8+hWIgw6nnIA4fdueddsCYK4vRTXzzUpEmAkbGhOAYFOzCAK1AWABmM0QyOYLhwqLC+yAdRe+6D7AOc1v2CwQ4rATCUQ0Z/r2AbBwTPijWNYuFOT6gsRwyEwSkYLSzPe2id3/Wu8wJcXYuvwx/84PaMZ5zcWfTVoO/AN00RyhpgILB3R9JbqL2UzHQCWXKiAmyPw39d2yBjOvU3KYFpQpjRnno2al2XEiiRwRCOipoXDAXHMYZ6sCcCOC53oq8InOU+ZI0xunszrlLAPQySrA+MrOo+pJUAvGMIYFQpkIKejGtShgHnvfYyQifA6lrI/OSZd68ZmACrd6/1vCu8zQRYXZ1VqMCq6jLOp00Q/kuSXMKPyrqKnLG2N9wkZWFBRA6TYHr2V/paBGQBMrAT8Y/4udqZ2P3YPgEOHLCxp7JCxCDluIIzsj9tVwgATjJIKQ81AuglMIPvgv8kG1L9EHrmVAatAf4A2SpYw/sEcDu1LsoGqFdJALYBush+GjqI27ey3XT5FVe2yy7bujoLvA93Pe3UPxwpGxX+WPRWsR1NCYAg0Ky4lubMjIE6E6sS2EtC0myWZMLfAicQGCU7K+Y72aD4v/gNXnuRX4amNfH8LBuI/I18LnuNVKBI89p98FJ3l+moPiE2KBmYyAP2IffFngy5TEIAAFC1hyHwVJmupJXYJ1mmjlJ6+Cf0g7CfTeDCgFP1zyAr2P92KQD7PwZD6e0CsCobuPu/WVIQvzns8wyk6BlqHqZ7RDWuBK2HwINnkPmLd8wsMTKKXZ7ANVvZ9zGXU1MB9B1w4IGxl2dmTXSoZBswhx60CDmwH00mq+XQhBHmGPAW2aK3g+awzj3Xj2BHIY8ay9DULPRSMnshlLGXs3JzbGkzYocat/pcJR3Whr4AyBqr9kj3eZK9XxnvsJIp7YBfVH0WMAs1nbr3fe7TFhco/yZdbH8tfC0xQHPOIB/Sm4L18bOVFWq2bPfBS7My6vPOz++J/T+us/XuFe9gzKxV+Hyzs7H27BH5edGMOEtH6hpwFNbty1/+Srvk3e/dB022/y4JxmqntCeVuTKIALU4xAA9ifpUNipCW2taxEGSaf8cqt1xLenAUZ8zHXAJKM20giWbUZOYyKwX2J3y9evbTTfeGIBWB8/ykFf0g9SPLsza1MGcH1igKAIOxIguRA1NgzBx2K534dxQ2BlFiRpCU9ngKsGouiErOISi6QZDKTaN4gjFnAdETc/VZ/Q3vY/uqZ+ZH8BvANUYX9YpRGmydppXNmI/1ArFn/ULgPCAA1zHQ5GpOMhcPN4Kb6jZAtXdxcUzNaMw/0K5lXqpWmMZFdGUK8HsCqxzIGrOZVj0bnN5H4BazQedRjXninQA7KOgHBExgKrr9Q4C4TdsGKKdqrVU64Z64w+FkzHskGMUwwD2Sr6txGHZ6TM1gjZePBxDlMZBHNzaKmKsrkVNpZeecdpIfRzGhCrS++ofBxp7gcOlHqAYHihWZJ6IJ/LMXqlGgfeaGetE3giY1MN6XH7jHqm/unFUmpfVWi58tip+ZBA5J4jDOqPn1rpp1YknPD3KAGCIKHqNQcH8YETE2pTyHdVZYY1irvKaHoRJVrVKnLgb6fpuTN3qaAp7yHqyAvHVUdJnNNdKDwmmQ7JAkSl0Uug11XHesaODqhF1zvIM1H9mf8FYZ93D6IsmEE590f2rjiHySxkIoqF0ywy2Q3YqRV6qIaSUqqOPPrpdeeWV+++EXoMnqTTIWgUO1uB1J4/czzMwAVb384TfAx43AVZXZ5HHgVWl3ANKEZwOPyMbUWInV1vD9taQbhwsxmR6QcSA0IOtx7lr0oZtC7L98NMGooRsb9Xisw9AYDieS/m3BAAGVqDGY9+tZ1jlMyCQyC6Sn0sJshhDMlmVtgwgUG0d/t/txpJSDtBBk86egZNjEwgdzYejhqiyRh3wveLKj7atWy9fnQXeh7uecMJT20OOPML1FzNj0yCdwBY3oIGRp9qdlOcb/AD7jwDi2InIEba3m/g4LR7QRcMjDduAKllzA1iF3Rf3SQbwOKAG+FtBUOxlZLHaihUYxV/Ajq3jrsBgBeAD4C3NkKrM1jHI5qR2LBmOMG7Jtoo9UksUdJk2+aOCybqH/GuNa8joHEqv6b0sm154jTns8WwKFuUBIgs4622mD4V/F9jMdNrkhSEOY7mWtwCQpVYngCf3opRZuCAd8DUYb2B+6FuDmMY9M+OWeSQAoZ8JptQ+IRVgBXjkmYvzu/vcok/qnOqeni8D+WBX1W/q4y/ZeE7x9dqIxKdxVzILsuZAjvEC/R28Stdv27YtcBKDnG5wnqs2ZNMyMbmOYCBd/kRU2SNCi1jeG5JMJJa+4V/0FIC19nclp3TMK4IXqltrcBSMMN6vlI4YgmcuXYH/hnzoc7VvkN5Zz6ZEjD7D78DzYKOrBISytfUu1NqVbj7v/IvWBDP5bqpzanFhz4peRi9GUxFqe3I4Qq8fr+lnurgFrlLG2SQAdVH/I3eyN6Zp0XwBsFQBrY4/G6mmjQAgcth25ZLONdGDfrCWtFmlcK/LDtS1pl68b6asC1SoDbeg3/NuXXGXGiaO4gwREFJTiKiFEk6QmM0rGngHRPLgBjzWO3Jo6LMSLF2rosRco/twCAC6Ul9G7xObMQ0EwDKiEqwvhcFlmHBQ6rlxQKp2yqJZrGy+algNh6WLJ6Nw6KAJyMHBgvKrEUUOZu6ve9jY4XZmTmsTMb/afGxS/R+DSd+51vV1zZJjzMwNaQDrp502FJsbwHjZcwpgpddSKQkOKjH49DspCN0vmgTNurSC3kvjooarQd9NIUv1cNB4KrPVYONUu2zr5e2yy/a/EfXyl51hJZugWhjK2dwoAP8MaFTwDEOxGhfsZQ4wjM9gh6prahaFZ69X9jp7ox6EId+ZYlWfh07A0HLqWak3nPUyY2/l30LOah0uRb/TAIr3y8g1oGXdq7zP//zIZWtm5PaSDcnsrM5L6ImMbDJW3gMmKeU20GE92JSyqXWs9ZBE6hiaKtgS6wZQpu1Lfw2pQzoLsm51VwVDrWUYCfGclKl6xqC/SJWRkTGShVCapTFOjPDBvnCQo0ah9Z76Gnf6etR3dm5gCCSTpuokOxGuVTUBVr+bOTH522QGvvcMTIDV7z1Hkytu3wxMgNXbN1/7evUIsCpG5Yp9khrsxpbHZ6vn7fA7s8dI06dWZLdJ6IMAESftz7A50ncbT7WXPRlAagAaQx1IBWCx1WHGhd+RWWT2f2SPj/bwADihnECAToBPyaiTfxSAQZSTMzDBuCC3aLzVLuHnnsW2fqantQ4EDQO12LXhHy4tBXnkwM2b2yte8ap9XbI7/brHHfWY9vjHHzuSom+AzrYWwWwxcLs/m9mlBi1dwxF7CyATm2wAHdUzYyX8qepz2C/zs/BhkYuYp8xcrIBnxRjw1TuOUOp7An4iY9wfv6X+jP8RPkkCvMg+NjdgH/OCT0UjH3qz4OME4JVyLNKPftY4BSBhD8OIpD5oYBrBGrTfij2N7yW/FRDTMjn0XIFsoYxcgX/gMmbJLheimMsgMh5APQPX6j+ja92syr5rIrWFrdpJd9nHhesqwzMy4pThqXHSYFjlBCOzcKizWf1JAhyUmRQTk/fFP6k+RsdFcmcwT2bh2ldAZ3V/suyi2MszzhKmr1AA/xkcgsCBrITsLku/JNlkMeuDrltnwkcydcMnnpluu3bd0kFVfGkwHc2vAFH8bgO9xjv25qOAuwBqIisCVylJoHupdIo+T0lPAlz6m+RQOgdcKmQssA3pfTOb0YOsacWExMJVYEhjxN9mPAL9K+lFf1ePm80HHdQzDqTz9CVg+ZBDDolxsG8oaYnvevVVV7eLLr70Ttd53+8Ng7FKdIjNASA4coDqSWMFy3tdwmQ8deAjIxk4pICXN998c9C84zmFpl0Pz86yKmh6PWx6c6N0zBFw/b4DPAXAjI0/vulX3CmvAphVkUaNiET0GSdgJAxNQM/YtIpmlFokKJtQ+imUpMrEc4ikxjgNuFXmLwc2YwKx71TxksYQa0IqRElpMKg4dN8mKgbQWiMbgJQ6wASuQpP3pjDlH+XEQRLgZUaIB4BnKBRdDx9Ab323MnGEGwAEYCYO2lRePmyzo1zOF/Ogz2kcKFuU0Dgb14er68nEGPM+NmYMOrvUgRU4hzHRKSJG+j2yxcFZo28a9575+Ta3QQfCaMTVdV5GwZ64V46Fw0RGiTqSulj9/mfEqSHSgx/0wH5AYvCxtvXg7IZKgpG1rnI9mCrgD1DL36uBPQKIJiN7b+UwxkFd9lk1UhgnY0T2iLCx/4bC7Vk/NgNEMFWD9VnKjxCVO/fc85tYq2vxddxxx7Zjjn5cL9zd9W1p8EcNJnQHclsN0BFjqOhuDF6Y12IQqF4WtdLGjQ6l0fRmUb2772DEcTDDiI06pTSPSn1NdBIQX+NUAEnBo/G6rehQzh2MyljbTN+vDg3GuY8uGzd2imY6M9WftYNWg3XVYVKAie6qD3zgA9sJJ5ywFsu/35751re+tT372c/eb8+bPOieNQPvfOc722/8xm/cs1568rarOgOf+MQn2n3uc5/20Ic+dFWfc0+7+ac+9an23Oc+tz3lKU8JICdct5yEGhSPjuNZa5NzH+d3CJjniV6aycY1Sf6I68rfoslV1kyF8WRnyfXwqbtpP2DwJ7B1sBcroyoAoc5qtM/Idd3G7dmEthtg4WHH2DawD4ttgS/CeKmPODA5nQ0Tfss69YbgVUcBLACE8DczTVeMPxEu5Bus1dfLXnpqT632GAQaGaCWHygwNMBsdaUv82IGnBmO2FS1XNzgO+pjWpuhXiY+iMpI6JYjdn7WwQ/gr5AisHe5FkCw26IlHXkcrAMrYHz4DjVwUH2OcTC2yh32Nz4ufmPY7Jl9GT6KStQloYogASBfzWTFnwa809927tzeNm/e3JsOS2YApfTe+PptxVm/zEUwKQP4GspheF9R77cZEKN8QAkgeG2HLF382L6HyICtDc0AsjMIQUYzeyuAztzXEOEkC/jtyAF7ra+xfxEELM0L71szo2H7xlyPZdIGxpA+CdfVMmYRCMoMuNrgKeq1qoxHNnUa1lbBFuoou9xC3GPdTGbKqoGU8YbQBcHyF2N1KnweAY6UYRwY20OjKmRYuifKmWUWbmXwhkxXIDvXw/ooy7BJgwczfmA76x76LO9LGTbkxtiTalM7gwCSI3726L7QO/p+/GP/V3KL5gGfU2unMbBvSP3X9fTNAMQlq1vjv/Cid+/3njT7ooOn9uzesWJmoiIYQ1ftEUWUQKluSLRgpEZfqUdJGjoPJ3KonxHErjB6yqkjeKRkADzJqZ8KPrgPH0ArADQEn40aKcTUaE0wFaXIoci4UHAwUcViJf2TEgJE2BAaoeUoSg4JR03MwOXAtoL2pre+ACLw4TAqhAZweBcrEV+HYgMg0Higitd0Cc3bAGK5Xg9Are6j9AxHKYaC8Ag4bM/t27fHWCnsrvv1TnhpMDFOvdbshrnO6O1zXCTO7ynF5PcD2IzvCbCSUtCB0ayvoZ8VNVFURQpsz7wicOrYrdpGriWDMtNzeH93FnRdRv2eeh3UY5TSC3A3yzkQzQZsG9jL3gc7tm9vWw4+OAwcDDAiPBhOKI5rrrkq6rsefMghUSfGXfiGWjOaZ+bWZ5jLKgQbXMX0M/39f35ka7t8DYDVE088oYkRWY1M7Y16eLC/FK3iHQBFK9BNqpejXC6Q3mvlzM62Pbvn28aNm4Zi9FNDrVzAst5hsRpCPWUq2ZOU37DV1ctosK5Ey5CVmnIOgO/9kaB6Mg1IhegM0AxkfOXLX2nnX3DhvujVVbnm5JNPbKqx2nWwmgYm+58DjkO11zWi3Eppmsaa7t6t6OFsFlBPJ2LdujY3t2mk/izBJQcTbPDoy5Fcry3p/ezzypKFMcx+MCCMXtT8OwLL3zkf3ATCTHWxxLX3exbAeus4dKzkhUwL9qreEz0nOdRaq8xA1XOArIDJ1QAIAygjzHGor9/QHvnIR7a3v/3tq7K+d5WbPulJT2rvf//77yrDmYzjbjYDv/Zrv9be/e53383eavI6azkD5513Xnv4wx/ejjrqqLUcxt3u2ZdeemnMqYDVaNa6YkIDJA9s+/B/EuyqQW054mpwFJ2usd+SbQUAwj1qcBU2WH6olBJwWjTMLP090s/lO0Q2lLLaDBgM57fsC2dddf80gBg3vw3GWjZZxn+sZCNlq8kGYZxu+GJfEDs47IvMsHNTb7NW5YOQXt0B5uYaheO2G7YyjbcEkglU0HOvufa6dt5556+ZfJ180tPbgx70wPCv5ANpTGQQVl8ScL3aodRjBCDDNqV/i9YS/xfbT98NoLlREn4zwX1sfAAZfh/+S6bOVyIAfkXFNRhPTdlnjbnvAHANLFV8vmpfVpID8g9YFfZ6+qTcn/fk95U0onEJrFZJPj3fDZ1meqlDfC35xZog2cnTWXNW14rtik8eY8kSiuAQFY9ATsFeQv5J4Q6bObO1QtCnXB6wgJj+dfY7yaAFABlltSBf2A9wf5s2ZV+8zqX8fTJcBdjL52d+Qr9kOYTuIyYOIIIHmZajJQCy2mkGRwgE8UzdB79cuq2SvuraVZkIbEUN+RIMxh+JPUDZytQp+hmmssYPOc24kpUF43bPCu91cBo2OwEHcCOeyRqDDzEvAJCBZ5X6wh2YzOxTA7vuIVT3Bf12kInBfxMz2RgbZJaQn8RHGJ+ygRV4Cf2WGb1gNMwrMgz2Q4YvGB9nhXAgyZFwL/SM7qH9cfXVaiK9dv74d1PGU8tL8yt2loPz2TdJ3yxKy5ZTTjHl0uCkO/NjFH06u3HocF0V7K4oS6OQiEBCs8/Oda5zmsBcAVgBHjW2vSkPBIWDk9owgLYwX/V3HWAbNxpcxsEH2Il5Sap7OO75/hyS/jnHkJFQPWNRdG2YsoUVpufFRqWej1JnYZpmxFZNY3QPWJEIWW8YkxGJEEIxQJOxataWl7vWS5zfsys2GLVhYd+S3h9zlUozAMlklPJ8FBqHgWptuEOcjSWAGv2L8EhPAAAgAElEQVRf70bkKBqAZUMronB6NiCHKO583hvWn9c/UeQV9UjLJRQybDzNuWs/OnIWhhE1mwpIjQwD/iiaGjViE3ztclnq9nr9h3ooKDrGjCJAGTklSpNuwLymKJP6Ewd8qf9ZAV2MPWT8iis+2i7buv8j0wJWVbuT9YvvOb8oOw7UcYOhzk0YCLlPAeTqHjQQ63otEf1advF+SoQ40lVqWWUJipDR1DM0DWAPc1Cyj1jjGFfqr/EASwVw0UthTJWi8TyPWq/nnX/BmkXHVPfypBOfPpKCNw6iViOksztzT+r9AfGRe+0o8biRcQPQ4Qb40E9QNhyUrD0qI6brxtKMQtdLf0f0fazxG2PR3NLtV4+yHMngGNKI9DuNQwepx+M9jl4aMRiD3bDQGSzRVG7jRtcAyvIgtdwGho30WDXU0GOw/EPOsz5W/1sYTjOTUgBr5tpNHnx3mYFJKYC7y0redd5jUgpgddailgLYvWtn2zCXhIHeLd0ZYZyT1AfVmU5ZNQGYNQgajnpm8vmMHzLVwu4cO3vxf5SKOj2TtmI2D3ZGGCCc/ZLOvEuQTYwwUlPxC30vM0jD5k+/LGzVZItGinbaHh0c6ySRJAMUX6upvFywEQfwCX8vfCnKGmRQudprFSzi94A+gF3nX3DRmtU+P+7Yo9sxxzwu1opUc/lAWtfwc6nlDxaQfVVqZiRASwTdkziE73bttde2BzzgASPgoW2+2bZ7t2vm20/fmKUfRps14etV0AxmM0FzwKBaRo95B+ipABP+pWuOjvYn4W/VX6qkFN6P6/gbQGZnlJZSE/hJELoC4FT5q2DyLUfKuIB2AK/AAzaqfF9mgmWfD30GoA9yDABbyGOs0eC/D8SIgQRmTKD15t11vQDQOlmtMLzRA5XJWrPamup0Rvaoy2wE+CggPHRA9tMJ/9EgHthOYAvpp7Nm3pvah2aJspe9hmKjOoWdbvUdrypBIN5FYKD+AT6il7gneA1+a2eXpNrt8lcwEHRH13HJTLZfab8Ln8z9c4ZmvZRaMR4iHWWW6uys2dv6u9LqwXCqr4afXnVKX7PUQQTGIov8gANCptA3emYwzbP0mp5lHeTsRd2r9kDSgIJhmsS8xQWPk3IRmn8x2uXTgdNIh2jMBGqGMowwfn0u6Fm694FqaCaWbsloVcOqtehHsy8n7dTC/K6V9dM+WBYXB7o40ZwOTk1PB4uwF9clVbYUswZ0QpFp4kDXxYg86KCDzLZKxBtGGGAMBwpCsphd23vKSQoF14UAlKgHG7imwZMOr+sQJkA+7mMgceisVw9DwEJ9hyatz1EXxVFGg7KR0kIJg/WO7pDyrLmpihoq9wAwmIZtRW1gg0NHn4Pir2sAPrkfB4YbaZlqHmBJ1lwUoKg7VgBrUCgWZObCCjULSGftl15cO0FRKbz5eR801SjS/zvolu9LHRiihyiqiDps2Nhrm1QwxslGTu/xIePaJDt27mxzGzbEc1lLDsKQhQK8634A0RyaUQ8So650UQQY5ruidByYXF/BY6KIALRqbBbsv2y0o7+jBDgsu4GW+4bawLFHSr3Jq66+pl144SX7snfv1Gse97ij2hOe8FNdmZESEco5y0oMxrMBcH4GHK6GRRwmCXpr7uIAgcWLMT2l+r/ZuXG9I82aS7qNolhhwDJnNSqpA49Gen3fpmEeh3sCssg4+7MbtRk0IbVBsi9gVmvY92vKzHnnXdCuufbaO3Xe9/VmJ5zwtPbQhzykR3l5H1gRdQ5qNgF7IgxgunNm8XEzT73fXUsMhrWNEc1RGMPJ6vW8K3XeDA+MgvGgRg8IpZ7XvTEWNR53dbR+i3rXuRer0a7xWp/6DIHVgNGAwRH7S+MpdVR5Xhj+GRiDIcJ8BGs9mSoYJ+i5aqRZv5uVK8bqpMbqvkrs5LrJDOx9BibA6kQy7uwZmACrd/aM+n4VWI1SACUFu9q0+GHYV0pXxQYU8aR+VScf2yPIJsn4qnYmfmgFbKh7KvtOtprYfPq/z3jVaqTzOdmOlOIaMp0WF0X6MPuq234JigBKAQDKFoJdSq8EgUCULiCFW+9p31a+kQkkABZ02TYhI1NkKUlAiT2YZNnrAFYu9tFll21tl1+x/8uEae0OP/zB7YSn/1rPvtQays7sTY4zjelWjNLSwAm7Cts1mpFm6TmVUlPQXRiDgJ6BPdj5jmGnQpoAYME/IWs1/NHi2/HM7ksU5jQ+J3KHbYisVru03lf/57PIbQX18Bs6gSGBZHx6MmN5TnnDbusybsBVA7LzKVOWM56j7xASqF9ZAeZqA+vaANA2bOzBDeamA6WUJiSoAPiZhIl6HaDhQKayH47Nzr7VHqInD76lngtw6t4uBjZNEANcHQB05pq18OcNiPZyHTl2sWJDd9DwPPVWrB3+NtnEQSpT9p+DH5QFY157A+0knqjOKP5EJUYxPtYFpqfIZT2rWgx+kUdWjBcFiWiqBV4gXwc9g6wInBRBLRpwp7+iLEPhIxBJKns/5KXUnsZfYq6RdZjNBEliL29ypmIl9NW9EJkAlDCh0XyUUpuJ+TNepcDY+rZnd4K+eQN8d70spV+UEay9jgyxXwa8ZmBDwxwPWW6tXXf9V9sFF1y8OofenXDXqeWlPSsIhFLaewe6ApxAy+8ptlm4F8UTLMSs0dAjODnxQ/qDD77e8S7RcH129x53i9YXCnX8IAagYvJ1nZ4faRmivmdqRQUS+mIWujop1zjiIcCRTmsgSAIegEKChuOgrq4PRi7U5Ej7zwZesBKnptrOHdsiusaG9wYxGIWycc0/pyITwTIYMFp3R9cDJNb5cRTBKa6AFdQrVSRiy5YtOY1idRqcjbSBjMj2Qz/fFYVV6xT2As0531bSLrRUAehqGBnsEEjsAtkcwqTH36LozLp1beNGpywAcgUzLlJvF/ohojmUwULacS0CXjdijD3T6fuBlTKony3DWd9kwwan6szPJzvWADHg7Py814N1qgZBgKoyCLJekg0lgS5O78GY0ljc1MpyHfsio0wUYA7wrrBv9cwvfvFL7eJL3nMnbO3bd4tjjjm6Hf+Tj/ehSPp4fsdYYh4xakZq4yZwF/WDCmsYJgAyDhjPNWFkZa1hDFoZnhjqAFsdOCspNTXwQOmLoTi7WeEwF/VeGCkY4RVAY42IclfDRJ8VoCpgda2+XvifXhBRO2sGH/51ndhHQ6q82RN8Sf/UWmZRAmRa9Z3MHrGzQ8dV7zf9EwN0KGQiRZrM7FwHGcI0cWPN+nmSxp90l35H2REHpuZC38pB0Rd6loBE6ILYOwNj9VaMh+XldvNNN7V73evgYVl6M7nZkewLvV93jlLnIA+svZ0i1wbS1/hhvn56bgKsrtUGmDz3bjMDE2D1brOUd5kXmQCrq7MUFVhVGQACuXpazf7q2TMduHJXbIOTKqNj8k4lQsh+03kvO6aTQNJ3wG6sb9VTmksXatsag50j30QMPkrQcaa7LNR82OD2IVRH0rU/qy3Vn5cMzJqtSLYdAWEAYtsRYrdCODC4CvjFGLBBYj4yG4zsH2rEh23XMwjN6tIX4z7r7HNWZ6H34a5nnP7inglZAUXZiCEL2RwMsEw+HoAjZJ2ali5bi+B3D85n/VFsMDEEleGGX0LtRchF1Z/Aj+Sz/BwA1NxczwwdLW01WpoPmxqbuPsYY+n0rD2g5Tg4r+nk+X1NSzo7v+sBA0hB6Q+SPRfgWyl5JYBtzx6XiNAXcqQSV2oABOahzwgboXxhBR5VVmvD7FxncmptKD8xvk/jHegJMxb4YFxgMTUIAjYxXmYh2I+1IVz5f9Q77en+MYOew55DN1pKEZBQ2E31BY1LjDagrutJCYrAjBKH6rVRpX+Sgd1JGFmWwrIheRlqMyPfgIOx5xMA7X7zlBmbo+UB7ddUDEM/U3IEebecmLVa5amCnxCfhJ2ofARrjk+MjIAV8VkYqhVbYb1C/krd1fCRStatcKHZzqYe9G+QAxV0ySbVlHbQnNfm6IH75b7UHAhTk39L40H9Lj6TJVjAXfRMje288y+6y7JVQ3JXludX2BBE0kgL14LoJahzgKCQDq+Xj0NFh1UWBwZACaFPIUV4QPBJ6eaQpm5HgBklooSuZ5MaxPIiAoKxCUgLDiGyNHahRQmyQVEIFXiwgkvWY0+1d6oDEQE+p3dGYGJMOVA2Qwi3OiSuGPQEDGWeAdn83gYziDgZwTdoPAAeU/G8MECS1WrDIVozhWHgtAAzQEM5Zec2N15xKkE91FAEzDH3rUzQHnnJi2DCRc2bZhBCVHsMjpEDLZSxlMHQwIuNqs0j0ETUd1jOyJYNoIW2ffu2ODxUIB2Ag8OX7/XAqoAayi5AuwRJiBIGJizgLxl5sIqJOltWve50PaxyiJFEkfkAGbODof6mdaJmKqkLyArgOvKs9aATvZ6h+fnqv35tTeqGqDHS4487NgE2H2hhPGW6N8oYmUQHIANhNGYJCfYnaeEqVxGpHqlPMMKZV9/T5RQsh1mvK+ekrqM+U5smjNTNSQNkOHBL9LqnhTkCWgMs3F9yqfckqBIpG/k5NQ/YuvXyfTA/7/xLDj/88PaMU04a0q1K0Ev73I2VnCKHMR+6iEZR+R6R5J8MzgpcD2kuw7wAfJN9gO7V/iHyXA9xjITOWKBEy1hQCB2wYW5TMj5syPD72mRP91RjqdjnyUhHz4XyS+fH+jWbjeEQEZlO4wBdD/tUxmWw+NNwpWFBBFwy7QvdMZRV2b+M1ZX5m9u1V321LWy8d3vgA+7TNk6PQNx3vqDlHVV24po1atC2ai91p954pe256Rvt+hu2tc0PeGg77EDXWB/9Wmrf+crn27ZNh7fD73dg9uW9Uwfxf+zNJsDq6NIt7/E+X958v/bgB9yrzXyvbb68q137+a+0lQc8oh2xZW+y93+saNzhga8NsCo98LV21b9ua1vu/5B2v0M2jAYhb8fbzO/4Zrv+GzvblsPu3+61+Y7f53Y8cp8urcCq/JI4R5NhCQBYgUl8OJUfA/SqzW44X0klxZ7WYMiqwV8cZyHGgDOgi00w+ChmvEZn82SFcbZT0gkgjwBvsGUTVOpZgFn/lS1YgZN4t7QPghSRzTuHQDK1QN2EaSBqzId9o8bNYYOpJ0cpMYBfWO1hg11uCKVnEnC+/PKPtq1r1MTqWJUDOPqosJk0HgXU8QfCD0h/Rr8DIOnAMPM6NRV4Ain93ItUf4Ev0bSr91MQwcWMZ0A2GmXpd6x/JRnwWcA225FJGss17DJW1gG/oKacx2cTZGIM4b+X92EO8KGRGb5XzKICqQBlHfco/Vfqs+r7MO5bbtkRfqZ9b+EwKp8ngtCQuRmNs9OPRRbBMOTj6qsD2unrOTPLGWIQXcL+LT0Q8LWrzQwGEgSY9AUri72yjRnXsMYG4GM9I/6i5kjyC4wr8RxA2YpdxLUJrBoDcqm5oWyhG+KRxUbfld4/ozfLM3obvlQp3UfzcT1Tc/3tb3+nHXjg5u43xBxleQX69RAkMbHHuA1+lN7RY8ss58S0tCf0XK1h4B1ZHsH+WmvqpU4JM2QSYhDrAVAMqx6QFznTvtG9b6umMPIQmJ5qQycO1vGLLE1RZbNjW6XRc9VjFUiHtEjGKXhZJeLos/ys95We4HN6X/3u69+4YU0wkn06MPOiqZWVhRXSSHsX9tyQAEAoBgCLAMNqF/UEYahNg2BQ+1Ofh3km4TNbyooO4QjQpaeaZxqJd14Hezqwm+ArihDgNBRuFgvvAFBGzWAr1SgBqcIBrHSBVyqJU0gCiOXgHaNXcziHYss0lnD2EwzSRhEwqDH36GRuTthles6e3bfEZtLv9A+GJgrUQJ2V4Eh6eaTouj4rB9FgyPjAAexWlIsmUhxAKAqiCzrQUIpxkEdUyzWGOPgxLFCS1MUQ+AFjWX8j6uTIEGm0rovKeyiqImB1PPXa7zvTvvnNG4Jxq3IBzCWgS2Wasdl0X0BajQuQU++ldWHOiYLU1P4KYCtyoiLacSAluA17rhpmNbXHsr0holIq4xBrnsCSDhcieoyPaDqKhUgSivDMM19ze/bwnXJtBVYxRAAtmTvmI4zhZP3FXs96lv2dC1udPUqgg4hWPXR1v12q35VMYtWq4pDC+O3GTNZ/ScurR/EwTnq6SQKwRPq7vilNnJBnwGNkiVITkh3SQi688OJ29RqBTSedeEJ76EMf4ldOpogCJgSTMDDjkMs9G2skgyibW9UgEroFkJW5rIYlh7f2HAabD1Sny3B4q5ulgkG6vrIHKqirecXQRtZjrQO0N2OFqCkBDg7sddIRpSaXxhiRXxqjZX1l9Bp7aCgj4hrhBK8caBq6UTotavhdnAURkFlv4JeDMn+3P0oBrCze3D520Wvbf3rDZe2Ixz66Hfjtz7XP3fyA9gevP7v9x//rfnfKfv9uN5kAq3ufnZXlPe2qT/y/7TVnvaV9buaH25Oe9MT2xCf+u/aIexv8r197Pv+W9tgfe0k74gV/2S488/h2wPcCy1Z9Ve86D5gAq16LlaWd7R/+6k3tuc9/TfvkV7e1lfWb2g//zHPbf33zae24h93rNkC6pXbt+89oR538+vaYd1zf3vcrh91hMO+uIxHf/0j2N7C6uP3a9p7X/X57wRv+qt2wY7FNH3i/9h9+93XtT170q+2ILc6A+p5fKwvta//fX7ZXvvSc9umpH22/+MtPab/yi8e3hx12QNt29d+333vS09r7rzXIVL/WP+CX299+8h3tJw74nk/4vi8YAVZVyxQ2Fv5bCd7ih9lONFBim8R2VA9aZhaX/g4RpDNeE8DxBhl8sHGQJv6cxB4y76ZnVKJItvjsyN8IPjM+gAPsftkDECWGsj9Z3zHtjA5GiJGWwekYfwKKuofuB2CsMnbuvO4yRfI7BKwuLrg8QH/37DGinwOjyffqacQJJGvuZEN98pOfagryr8WXmtuqiRUAD9l4GgsswJ07dsR7VlIJnc6xETsQmSWWKsiJLQgYZLuuhV0bfoayLeUjzs21bTff7KzQxAMgSADMVOCG34XfS8NVmi6l71j9RGQFO7hmcQKYylc0QciAup4vedcXYKyeBYu0Eqxg9+pa2diUVIhgAMGDBAQDFF2Wr69nmHxGKS5sbggggKHIJuPCD9L+7Q2okj2KLIF39FJoudfH0/rjesnjrl1t4yYIEsZM8CloWNbXNlmnlYTG3IIxMG8LakY3oybHrq1b8Sf8h9hXAbqKVCFy27rOPAe3wpYPILZk742vrf2eqQ7gimAIxqBrtfa6RsS173z7W+2ggzYn8chyGb5QZuchQ8oQlpoIDIZydYXRrSFVBqv2tsR4buOmYNxb/VmmVFYFfcd4CLigYwGKI+CxaVMwVylxhrxHxnICq/j2EMEgx6GX0KmU6gCY173ob4NuA79CvweWlNm7NEDXtcGq3rwl5L2SJMFHoqZr9tjg3rxDJSVeeNHFd2m2amyPpcXdJY/CgCZKoW9yNkWyQAORT2c3wM4EWfTZDsIlks+GDsHICFMwAfOeIwzX0tQpFjg7rwGa4OjGxik1eQBI6EKOYgKIRenUKFOARbBjx+r7VGZqUMWTcdfvV6JeAMZshL2lw6IYKs1+ANUGlhkC1pnDPUonarWVTDBKo2C7IitaBxsnHfRMpTc6F+7k3YHprJkJAE7KhtLZiVhFgeRUwsN720iIZjMUZYwIg0VItTYAQeIgW6eUlyGtW7/TP2jfity6too/b8bjUD7Ar+KDRp/RdQJkQ3nnVxy8YzWKUJw1MNABtoy2VhCoHsBeAwPqKFfdP1jZGVUbB0ptKLmA+0qp1YvyGAFOSz3JDiglC1nP1Fy/ag2AVbFVH//443q0qEeR8lAIBV8ieQQlmBeMGwHyGFLBWM10fL0bzOPOfmQfZ7oDDQairmYGBlDwwSgoeobDHmPAaeVONyMARIAEnWR5yvSSsZIHHXjMKF1cmzpM7L3zzl+77oMvf9kZHZzvQHPOBe8UepsmYDlXGHrocSK9yDt6krUmEAMoGg4SdYwiOCM5V+mAwaznHAB0r4EV64CsqU03UdUfzoPV+1hBD9XpUV2l5aZaWxvn5ob3jTVz7Wh9cT4RhY7nW/l2Q8Tv5VTESEmJ8iJDDe1+XhTDERA65CBkwMyXrtejNMDs6pcCWFlo//tvXt+e97pPt99505varzzqvq0t3tQ+/CcvbM+9dKqd+7dva487ZGj2NazEnfe/CbA6PpcrbeHGr7S/fMtZ7c3/4zvtl19yZnvOz/1Im8syFqNXr7Rd//rx9qpTntZefdlN7Ul/OAFWx2dzAqx6Rq668p3t1NPe1nYf+RPtRx+8oX1u69+2yz71hTbz2Be0v33v2e2Rh4wB9ivL7cYvfLCd+lu/0955+ZfbL7z7GxNgNYVrfwKrK0u72t+/5YXtFRd8qT3sJ/7vdv/pG9plH/hw+19f2t2Ofcnb2n971ZPbxu8RSNl941fa37ztnPbG93+1PfEl57Tf/4UfbnP9M0vtU+88uZ149j+2zYdtaRvSsW5Lt7RrvvjltvzTb27/cvFJbfOdp/Jv807jpQDCXyuADI5wkAXyHPY3+xz6UnCUrD9dg9Os7/qKklk6o+lQnX5k/D37PcQzSzaKPkezTOzyCtRgj2IfuH7/etfjF7CbWTz6e21M1IPtBdyCxdYBGfyy3sgKlt1Q6k02DU2hbU9lCjE2atqW3TadcjMffN54v9JMmXJKKp/2yledtR9Wfu+PeNlLTx3pr9BBzPTnsTlJsWaN8ad0V/xwnoANWZ9IIFw1c93TY0gLrkF0yV8QfLJxarfXSkNt7gVZBnARUKzKDTZmlR/wkAjaJ3iKLG3btq0deuihWc5sCMTrPvip3ZdKn1J/6xmPpSwfz4b5iv0dbMsFyZb2kjNZ9aWszs2bD+o2cQcgS+YeTOKa4eU96cBBbNEEcHsPHZptk62bP1diDb5ExVT0/GA3zs319Yq1TXCRoAHga/XjtS+RmXWqdSr7O0v74c/hl1Q/xvs1XiLmBCAXXAaiDYSNYMVHc3HXOGVPB9M39ZdAWnQC/mXPWo7HeP7F+oWMwv0tN/ZBrQMGxjMBFffLcd8YfEyBtyppovWamxMT3PLjgEU20SvlAFhryIz4eOBp4T/Dvk1MD0ATOe6s3kzxj0botWFVbkh8+Ng/iffhQ7J3dU89u2Ivsdc78Ypsc1/H3kPW0bv6G3saXy90ZOrNa6+7rp2/hr74vireqZXlhRXVgzGI5NqT4ZimqNaX6qApdTeoYVlYjURl2DyAodRzqAAGjKsKCBCV4uDDIWbBasQiFmDDhtE0+THAIQQABzqdfGpFsAmJDjJptTYFYCCRoIjSRN3PrG86biiQ+l8Yrgg5wjGklip6tKcD2TAZxRwmgjAok8WIWCqy1eu5ZK1TXUMND0C/+i7ze5R67yg6Sqoqp9iUWUhdsuAog4EUXQcVnEYyFFPW35kHgavULMI+jDVLDBaGr8anNXQdEM8hgF3M06LrMRrMtRTqZyI0HFJ6di0Crt/3KAhR3tIRvUYOWY+IMsGgLo3HaB6me+oZYh7znvoukFfjRwE4SukOd4uq45QKe1DaA71dvwsFmwAeh0vfF621M8967b7u3zvtuiMOP7ydcspJXTESaQvlnkAY+6XgajY0CjOSgwY5I9BQjSm9q9dL5SxIXdHvslHQilnYRMII5NDhkQMew6AzNTF0C9jGOGCWo09I9+8HcQJvMMAxvvXzVV+5qp1/wdoAq2IJnPD0p8VBpDnR+/RUk1LziD2DbmE/91IOJRUK45MDE4Yu6XB6hows1bzRV+yzmQQZhVdmxFx6VDVvulyUMi1ab41Fa6W5p0h67GWY8FFbevSs0fN6OY3MYogOn8FEmelygZ6rDJpgjCsi28vJmEVSjUDA5JoqFGwU1YDNukDekw4yssdDd66bXnVgdWV+e3v3K36mvfifn9D++u0vbY+871ykd33tQ+e0n/v1/9J+8tLPtT85anWpShNgdVStLt74mfaOU5/fzvnguvaCt/5Ze9ZP/WDbONqPpX9gace17X1vfmP74Jc+2S48/zPtZyfA6q3OqAmwGlq1ffhPX9w+d+Svt1N+9kfa5pl1bftXP9n+6Pef097wvuvb0z7wz+3t/+6+I3O3sO3adumfvr598O/+rr33419oP3vB1yfAas7Q/gRWF7Z9pr3lVRe3R/z677Wf+qH7tOm23K6+4i/a7z7vRe2/f+PYdtmX/1s7xkfn3r/mv94ufvmz2x99cGc76cw3tef97A+3WeV68rX7i+3tr3xX2/LzJ7UnPOqItnmDlc3u669of/i8V7ZNz35Le+Mv/dCdZvt9txuNM1arnT3Y6UP6cAeRAl8w4wqiSBBUMgus2r1DXUWnbJPdhL9S2ZuQYUYIHOmzkmIez6Hx5pidrXvWbMuw0ZMdxrMH+3QgEFXAcITgI7JF+hvdtuxZQmbt6ivKW+W7E3weQFXZNwaWKmsScCh8gwStBOZ87GMfXzPW6lFHPaY94QnHB1AOOIJNNYAoQzd3fHyAF+zXCmxXMgT4w5D+K/DLc1h9MPmo2ImsN2BoBez0uQDP077vfnUCTwBF1T/BJ+W9vH5mXHcCSQKB6mWidb/3ve+d62xwta91Pp99A/CFzQx4hi8NYFUZ3OHvR6PfeJsk8Mg33R2kg5lZZ6+N2OEZkABE1vvhZ8czyDIuGV9BQCu9GwJczCAE849/R4Yqa6L3CnYp46DRVekvwkJij4OHsEboE7LyKiEkfHvKnuWY9bvaAI2ATQXeKwBZS8jVYIkxIjNWNYbavDrYnln3N8Y3rcxb10sVAOvSHtnLI/e9GjnNzDqYVHGrWj5w1y6zNmFkWsbMVA0sJZrw+Uwwq99kkQqKajzureOATlyXNaRjbnO+YKxCwAsGrnCIlImQ18TIkF3dD3wlwOFem9pAMZmM4GLoY1R+DcYAACAASURBVHCekPcsY2L2rLDFobylnsN9NA8QqNCX7B/2g+4rxvC73nXuXZ6tGntleXlhBaaYunGHginFijnUcER5cTYhC0FKRGWOabMBzrF4FLlmowbwkpERwNj4W284lOycTDFHMSFwoYBSsPQZQAf9fXzMLBLRLT7HO3HPuuEBZrqyLl0kO0KfaeMcCrVGC/NnkDE3YumyF02zKFieqTNKkUeBo2x2774l5pK0eG8wAwKVxq1nCCAgjdmgqJVDfQeNERAG8MAHkNMtok7JvIu9U2tUxoFZrotRP7UfBikvi4sGQIeNLgNnAHN5TxirUmAcWtroUct3xlEk15odbZDFQcfBx3rWQ4q1BFCnTlONsFh5DgxHgNLhQF0J8JT3qyA3Rp8+D81d0qr5cuTPrG3to1qcGcWnvQUAXFlyNRq4FoxVAXinnHxSV+R1PKwRAD5pD9pHAuwVXXRtXBu0MNPj/wXsRP5spKiG7fq2vGJjW3OhaKz9i9FOkABfEf1OoKzeqyvjkpbWDaaSasUe7MZLHjyhb1IHdZZypoHrOeedf0G75pprq5rYb/8/+aQTmoCu7rD0mkBDSlCAlSP7zmx8ggZESuue6LqvFqSn7ErOBY5GGKVZT2ydWPLZGlJrSzQfvcva47BUtnDdmwTabChmMy7V8965M/ZV6LkDDnAd1IjqK+CzoTfAYg/DiOiGb7LsDd4uhVzBhMGgq0Cy5klnEgZO1yWq7wTYnoaH5HK1SwEIWL3kFT/TnvUXc+2cS89rv33M4a2t7Gn/dN5p7Smnf6ydeuVl7ZlH7GOq6R2U0gmwWiZu8cb2odc9v538n9/XHvvqv2/vev5R7TbLWi7vaf/7A+9sb/voUjvpMZ9tP/2Ui9vxE2D1VlI4AVY1Jbvblz7+T+2gf/vodtiGBNWWd7VPvPOl7Zkv/ON27zd/qW095cgydyvtM391ZnvLlQe14zZ+rD3nnPe0x5/7tQmwmjO0P4HVxZ1faZ/+3HR71I8d3mZZup1Xtzf9wW+2M97+7fbnX/90+1XjLHv5mm9ffNdvtie86EPtsb/9lvanL/mFdtjcWAbC4k3tmn9daQ88/JDWK+iuLLYvfeit7bmv+VR7yTve0J7w0NKw8Q7q+X35WAVWKdsDs6sGNanDOKT6LpWmUHaiq68Gy1Q2yjhoWVlc2CCMFR+LewGKAvgAjoTtjh0DeFQy9QAtAjSotehJ8087E5tR4G8FGjqIVzrQ1xr3Q8q1M2oMjPldYc/W7733Q9pU+BDV1/GcrWtXXHHlmtVZPfzwB7dnPuOkHqzugXsYkGmfjgORgJsCc9YleI4M4Bdje+FXm2jkupn6Aryr4B4g2pBV6Q057sP3QHyuV/eHASDTh6+YAP4x4Bw+BzbtOFgKVhD+RJkH/A3AKoFy9R2RK94r7lMY1vif3dYNX95gO8/ynrFPUGsT6+8j/k76NchVxUu4jj4rkleIbgC3zDP+FYA55KzwFbPEI3qiAtT1/x2Uy34wAbpnRim4A7Y7oCC+YiVZ1Gt0T3xQ2LiVTVplDDDdIKTZu2aODuUbwcMofRbZuslY1XWVbIif3PtQpN7pa5AMXM2zyHM8nzkVxiPZsExbhmqwQkA6foru4fu44TdYAmuHHPDsyjoN0kvpjyPsheBGgMhjmBLvBW7BcyPrN+UcIhR7BoZ5ECHlw2UpNTBBcDy9I5/Rtcglcs26ax6uufqaNSM47ctZWa+ZWl6eXxnq19y6UxlOOQsEbVwpv5pYswyNtDOZAcpUk7CAFEb9nfbJ5IXiSjp6Te0N4YlDyczGrkTz/v3vRFpKin5VbiOgov/QU1NGolxJeQ9B6+Ryv0gFInrDnHxujXDVgx5FyDsBNJHe4sNn6MJO9ErpHvG3VJIeo6nqUKVdF2iDIxuintNlMhUy8+u5VuRkKGotQR6ADQN9BtLc1MkNlTKFN8Gyutl13fSMgYcAK4L56XRdgBZHX52OSy0kwEW9g1i/AmIB8PTcpWU1lJmKtHuvmVNAIiqzpDICLm6t+aZb3PghhxwhfgAwsZ6lkDfRHT0ngOg87OJQVoOeMeYz0TBkSaAi4/SznCpPbak+7gT9lXoAzb4Dq8HYo7yCu/Dp/q895w23dx9/39cfecQR7YQTntb32EjEaC8p9vo70SlKScQhm+lc7J+6N2CKq15QDabI5kQHEQHt81JrhBZQFV3Ai3O4VuOmG80EinI/jRtIEYCZnXUUN6OTYdDngX/2q/c/g5j3OuP0U3sWQe3KiIHC+8IQJbJbWQDouBpM8MGcafZpVHBYR9AmAUobPzKWvNdr0KcesHWfdf2eehY5qfo+IpCqf+wwXpdfMiW0F3SNnkFk1zpx9OzgnshNN2hXVpoaaFRdwXkFwBq7NhsuUL8auVTQKmQqAWsZLmq4tdrAaltZbP/8169rzzjltPaPBz2xnffhS9qT5v6xnf7cF7Rrjn5lu/TUn22rC6u2APInzavC4mnbPvPeduLJz2t/c+1Pt49++cL22M2W1h6kLJr3lhv+ob3u5X/SHv7M17SfX3hNO/z4v5gAq3s5mSbAak4KDfj6HC20z150Zjvx+e9sP/M3/9hee9Sh/S9LN3ygPeepb28//7a/aA/7wO+24198QTtuAqz2+dmfwKo1A8mnOYT5r7V3nPrb7Q/ec1C77AvntkfpaNvL19I3P9ye/CO/2K7Y8v+0N//NB9rTHzHXlpbVl+C7m3ArC9vaX/3J89ubr35MO/c1z24PPPA2KPPftyU4eoPxUgBLWWe1Mw5r4Dztqw4Q+XAONwAfj/Na1+h8jzqDpdGw/t5tc0g3pVkndiXAaty3lAEKmy39URz/nurfay06cD8zm6m8paFnt++T/dX9Pprdps0eszQGIq4srbTF5WTupR0pf6ADNTm1wXIrtVvtT6aPmeCvxkG5Ms0HYMf8vFPfzzzr1XfySu/77U4/7UVxMZlk8kWDcFPmhv1Ra5NiL5Kxp3sAhONv1Owmg+j2K8NPS5sxcIas4xjXJGEJuQNY5J7IFHUo65tWO7riBABMHUgsTbUB/rG96z1CLEqj3B5AwD9PEgRjwifWz5XMMn5v1h/SWw7H5LHMZhMewBfjr8AzIKh9c8sUz+2fC+U2sGL1X5Ep/OtMcS+EOXyKaJyU5fJq8KM2h+6Zw8mmLBx9M4rTz4zn5JruVo+HIHqZBW0fxOUB62fqe9agC+PGn+klKiibltmjENzcL8TlH/UZytl1ItrMtIqhxRS5AZh9F3At72WR/UyukqxqPJSyY4+IVAaQjS8t3UqfkcUEXsEmFhbEaLfvw+c6Mz+Z7rVMJHo27NRk1PfGXKlXY24gJaLLEv8Jvco5V2r9hs7Lv0FCCgwm9Zbeufqb7AWPx6Q5wN9KigE36nhQloPRfIgceNNNN7W/++CH1ozgtO/a0VdOLS7Or0h4tHDaQGwKCYZ+pwZG3oAGXWuRXCk36OKhNJPhw6JAHwaZR+kg7HEgjjkpbF5q440z3iq6jiKtC01kNBRaRiMREASyKlAOTjZsAJKwwvKQhkrt57nDXHfOU+hqqQOiRwC4KP9QpsuLsVk1VzBqUa79EF8nQ8uKxAWcDUCEgssohd5z+/bt0Q0b8JtOfzWKZGBLoJ+p4vzTHETR7GywhZHjCELWn13JzoC5RmpUc+DmzcHwYu27ciidBDlMiUTrnqRt2CH1WPT3KhsAO5IblVyA7UyNRGQPw0nXwxqNtBRqNOXG7+m+CZISLUGRoXwICJBKZGMoo8upyFRfUSxWzRfd47vSznRnlQGAuYmMMQcVCETW6ue5XmO86KJ3t2uvu/727uXv63qBKWJHAoSORwGRzQpgxbslOxfWc+0gCOC6XiG8CEI4NQI9QIHz8UNPzcMMxhlC4sDtB2umtXPY8uIxx5JrNbHL7oqRVqKyAnmAVgAWeWPM40ERXXvVVVe3iy6+5Pua2zv64WARn3Jy6IrxFKau5zK9LnRdGreahzigSnCmB2qoR9wb7rkWMrXHFMCQyxiGDcz6MBZtcHmvWB9Fih81g3vNbRsMMoilKNFzGr9Y3WLEI+tmlahGt+suR7S2FO8PHbuyFPvNn6dJwHSXCfa0IrCSt2A3p55Tag2BKOkJgie6RswJ9Aj7EKNLsrdx04G30nNqwrHqwKrOiJ3Xt/e+/tR2xhvf065e/IH2+Ccc2R72uGe1Vzzvie2+B6x+F/AJsJo7dnlnu/ztZ7TfeOEft28dfVp74SO/2rZ+9NPtX774zXbwo5/aznrNS9rP/ehh0cV9Zf6G9tfnvKBdcchz2unPOa6t+/jvtwdNgNW9qr4JsLr3E2Fl4Tvt/X/0wnbGh+7d3vtXZ7cf2uzzb+HGf2n/9fm/16578tva2U9+QPvcm581AVbHpnB/A6vjK7jnhk+3V/7uc9onHn5a+8CrnnQbwa+F9oVzn9P+7W+9q2152C+3k//Dwe0fPv6/2hf+5Qtt9lFPbS8/8/T2S48+vG3cS+3mPTd+ob32Ob/Rdv7cq9vLTzmmbVrdMtv99fZWYzVkUuSIKOdlEARyDU51ZAWWRlQmkQyp1AA/+JtxnwSlulOfpQTIKMM+qyzJml1JAyX5DvKN7nPYYSMZU4yhkz8yeI5tS6pxT4uN8cZTR1B0gsjVdxGxJGrFRqaM39OAg+wodw7vIAPl9rIDe9gfmQas6xb2uKHn9IbZnsKOjcqzr7jyY23r1ivuqGn5fX3u2GOPbscf//hOjgr2osomLZg8Ir9XPUFm1EQs1pA5dAZb99sT2OGdmDNIKZrfSPXe4Ewl0p71O/lqhx12WGYFbhrJyAz5kA+rrLgk4nTsgUbapVH2ONGi4gSVIFNt8A4yljqWEHdCfjNbDzkHTIYBSr+IdVMGpPXuAdBOmWzU/569JvjZtumm2G+VlFMxDRZ31Oc2ZsF12PbhJyR5jb1MSSz2IfZxZUFSohBQmb3FXN6KTJZ7OzKWU0bY8zHfpVePfsaf/MY3vtE2b97ce6twrTLbNA8xL+tEDBvKNcT7xzovBhgZmbdh7y+7UW2UVjBZT18dtM49KkKGsQmfv8gD8yrUSihQHXfMR/i2Zr4GU7NkANJAV7+DsAFepmdJnmuGLHsB8LLqRAJPtQ4swQ2wFnzAkHtKlWSWcpQ2TBnzu+s9Vc9VmXsG52u2+eD7Z+3slNW4TmUAsw8Rvt6mAw6MrMZOcskSCq6j6/XQF82qaILOHtfntO80Bj1b2cvXXHPdmvY5ub0Kc2p5aWGFQxBBMPDjrmbUiaBOTk/5zIMwajEm66enlmdhYA2mAko9CkP6RIImbPYuiAlWcn1lIdZDDbAAdlZ3spNNGz/PzARIF1206SSdB2rdNDAU6xwIjJEA6sAcmLup+AAmKPScbDeUnUBObbAAnjJa5TRZly5QGNcgppm/sFhjzqYdjQ4Id8U1N8ajWVbeBpH8peZAMwEs0VBoMGyc4s96VGOmGxXJYNN9AtxIY0Lrj4JGWUZ0Mutqxt908GnTlHmNZyVIovnncNQY5+fdrRzZAEDVO3GQ6fMdGB1rVKbrMI6oS9sPljTeANBIS9C9eP9QVgJiI/3cjNEhoGAWcWzypNgbHHVtSEB1lMYg4wawtR9UU4RO6fqsDAFdT/dxNmmw6ebmeiROciyZveTd793vkRlKAcDcY20AhjVmDEkM5DrnzDfRqNhHaVxHsELiut5dM6thy9zXyLAid36em7Oxr5m3OCiIEpa9FQXGM53EB24CjHmY1TXjgKusgNhTecgH83N5uZ173vn7fS14z5NOPKEdeeQR3t2lYRsRQgIczLnkjC6lFIOv6TAdBM37CejWTLKeroPqBlXoDg507YlqaKmhwNLyyqDbEjDHwOkZCGlkYgQAjuteEcWFNVui5zXbQcCqxqd3s5ExG80MMDgwGpCJmJveSXeoDcR1vEOVZc4BHDizLdb1ICKyMrth434BVjWe3ddf1k799Re09336s+1b7UHtl5//yvaff+fJ7QfutfH2nvG3+/oJsOopW971tfbnL3tm+/3Xfbw95sWvb2f++s+3R9xrvn3iwrPab532rrby489u51/yuvaT91ts/3zxK9qrP/qQ9tJXP7v98EHr2vYrJ8DqbQneBFjd+8xsu+bK9spTz2kH/NLL2kuf8uNNPYtW9tzQPvjWP2oX7vip9sYX//t26Pr59s8TYPVWE7i2wOpy+8KH/6yd8Wf/0E565dntF370sL0v8OI320W//ZT2zHdubT9y0h+3P/7DJ7dH3X9d++z/eGP7ree9ue368We1t731rHb8w7dkK5bhNt/8p3Pbbz7/L9vT3viO9ms/du9b/f12K/l9/EAFVgX+6Wwk0MuZyq3Cb8xsM/wK2W7UysderIwm7EbuUQEi7L4AEoozD6mF53cmXGEVhs2UgC/+Bef8eJo4gFJl6g2+qphx8lfc84FGOcsry02EAZVFk0+zZ8/uNjM9k3aTG9kODW8INqfvVzqID/YLdUDXt5UMlitHEbuYecF+vvyKj64psHrcsUd3n9S+goPpAGzYrAal3MgHnyJ8rZI9FuCOSomJmZuAFKWtNI/yp9yTY/CD1WFcdu9BW7a0mWk3+dPnAV8Bs1VtrvpsEEcgtzBeQLbq28BaBBTrQYMkBYXvl7Upq0/Nu7NW3cehBILeNxsBr4TLYu6mMkGXxCTFLyyEoNrsarBvsz9BKblWfSQyxfDhtA+iuXBmYXXbPjM5YRmDgQAWhuwBMCYA2sFIfImlJTclyrqalc0NUFzB026vF5Yz8zACNJdmxLE2+fywz1Ju7LYNuIzmx393aTpYltROBSCv+qA22FqYNzFHDMu4ZlBOHaQE+KRMHSx0kbIqjsW7QISJknfps+LD6PbyPTRWGloBpPOe6IHwnSUXia3xd80Fenbk/qpFLPxqZiZ0aM0eJDtTNXqNM41hWxVUDkzO+o89o3tFQCD3srAPY3Hyu80qHvxHsc+t46qvDwaGv8nf5IsKOIfwc+65a1eObx+PypHLphYX9qwoqiZmpICfDjjMzsREShA8kXI0Zx2lykMDYQHY1GQE0p8KhKiGnlhZjICIehbFgccP6V4/pKaXpGCA7HOfODgTVGFsPbqE4stDtyrAcYARwK4fCunsB0jQI1C1ILkFkeurcUBn85EDsRodCVTogNhy8MGd7Us0Qwd3iHI2i6mpvWwAsWeH9XGzGGp0UFPDxo5YYXT1zuYwmYIjQUcRzAYTTVEIlXbwu+m9NUYdYBxQTvkfDtHKbqzSVRVMBzqzMDPRCNYplAJFmDNSUYs9axwBmpSaRvq/DleVFYhiykrnThnhYEZBYSjBKEWpcpDqwHEJBBk/i03sXMm3ojteQytZFEMNJvAZDhVFy53m3GJMO3fsiO/BmswDASMB45H3098vuPCS/V6gWWDKSSc+vSvXeihrTLB5tV4o1B5EKN0VSU8I2UlhiOhVBhQ6YJsHJCzLCD4QXVs2m3vD3MZoWmSg38xTPRPl29ci13wwUFZ60fXosprrqu8dOKa2aKYuBPCeEUsZPdrz2ltnnf2aO6JX75TPqAwA+qUGkYj4U4eJvYUsUQaE/RF6vTDxOex1mkYwINNeuF/onDI/jkpmQ4KS/kYzu84kifScbMLQ07x8GEt+FHkm+5UUJtdrNbuWr17WJEulUN/MtVHNQpWek+xE8CrLlRCF5fcL2RhQ74K+wfAmQKdnUpojmgNmNHdpUcwKA7kuDSOjfma/AKsLN1/VLvnjc9rW9Ue1k39iV3vjqae1/37VXDv+OW9s7z77V9uWVWYrTYBVS+LSzV9ub/iD/9hO+/Ol9qef/Wh79iO2WH9v/0x75c8c187+/EHt+f/lb9uLHv7x9oI3frE967Wnt+MfvDFkcgKs3rYKnACre5ub+fbhNz2/vff/Z+9NwDQ9qzL/p6qrqqvT2UgCAiELKOAyIgwjIlkQdRR0UEdREkiCogMO4gYCYYkCCQFkURxBR/0LWQkXCDLijF5AyEoAFUVUQCSkOyERA0lISHfX/r/uc5/f857vS0MgdFWR5isurkpXffUuz3Kec+5zn/vceFx73rNPavc/VJ3LF9snLz6//d57bmtPf/Yvtv90hNgkE2B1b6O3mcDq6u5Ptdf+2ultz/c/r/3qTz68HSQK+96+Fq5uZz/x5PZb/+fv2mnv+mz7kx853D7Syk3tjT//sPbzbz+ovfj/O6ed/oSHd+1WX2a5feh1j2/Pu+q49oY/ekEkbjbqa28aqzpPa2US/lUHVqmUKexA4r/OflLycGEhzmV87PpOe0t84jxESWsmvit7FdCMmEbPVUHV6h/WsmN8cQADACZfzxJpjg0lD5RgjaGm8E3lwwh8BdBw5eegdUmcDGhIwp8YV/dVJWP4Icsr4Y8F8UOOWAIoeieAGIDls1/+qo1aBne4j+QAPJ5m9Yp4gt/FhwFVAFaZ016dBCkipSD0+9B+TKAP1iKYBH4/84TOJpWa+jn+nZ5BzyefTvFh6JgKLGst4llVXsKeBazCB8UfrGSmOPezPJm4mPi2kxD0oaJ7WkkkxIaQInpvmWXHRvqffzfIRMT6FQiaUhAdkCoyXey97jt3UsEQL+PLs5Z0n8BeFMul1ial934Fkyjqe8HCpAoZbIfvGlPFvDRgC9my0o+ms2J7jGepQ2KPjv/QqSyBcp6dWJPqYQDtWFNFqhHA3JXO1gu1r2/Zs5BNDODPFZQm4tBPwfH/sJcVmmwZkaIEMEZ+pI9/xktKPgG6sgZZR8yRxh8gH5wCUoer+MxYZi5GEkNJcALX0DxVjV7IW2HTtmyJpIS+dB/ZFP1d7KutW6Miz+tgbiQJRQUv64Dn0DoVIAUxjWsRoxKXWcLNthdcQ9/VqBgbDdGt9mbx2QDRzVtJCa1Pferq9uaL3rpptu6u3HhqZXlP2D8toDjCO6Kch0rX0MlsQdKoO9CVmxyATBvvs//+7+3e97lP3zS1JLUewhwUkUWJTvQSDnYZRSzOorsBuEmZZ3yulJ8zYWQfIwORmh0ADminKlDngOedK/LOQqrA8ABwjHa2RLeiZlrtRMz1TAnGISQCCjVbm1AbSsh83JMu1EFXVyDvctWu5Zkd2jVW/rLBWBb4FFqIlikIo1i6uOlg86awsYMJyjNzUDOGujKsQuZZ/xbl3gxQaVE6O4Gxx2lhEWpz6vq6tgyu3lP/np/fFpIGAmvUUVHdFPlbZB50DUDi6pBxMPBMGCfYsHGdBH46gIdYebInBZ4q48M7a93S4Y7DU0MJsAgAs3XrwBTjYPI6dTaWOaZTZh3LyBQmo5cxwVgyHzJ0Gk+N01vf9o52zTU77sp+vst/I2akGJIcTOGclhKRehDUPRzruTAF6j7okhm5LjkcGatwYBKA63MXzrjLC9wAc7RpAPuHuaqORXUYQrM3M6iMeRj3IpzfgbgCDNfn37Hz2nbuuefd5TH9Wv4QaQaeh++sq2rvYg8m2zn2abUxZDbz9ySy8tQOTeARJyU1lTjYbXdlm3zQj9pv73+covGMNHOkZw/Qcvv2DqAuLOx28iG0nM1kBtDGDnquzDzmZ1H2k06MHox9BCiMJEI4VGGrspQnzynWHs4xz8w+531kIyLRks6/f74BwOrqYvvQRb/Vnva7/95edd5r2n990CHtMx/+s/bL/+MZ7Z0fnW/PuvwT7VWP3P61LK07/dsJsOoh6sDqBQe08//lPe2Jx9Lqe7H9/ZnHtf989rXtSc/9nfaw69/YXvK2j7TDDjGoGut+92fbdf+x0OYPPLzd+9t+pL3+/Ne0xz3oS3a0udM52Z8+MAFWx2dzrd10+RntaW+Yb2e8/nntIYcZAFi59Zr2+6c/ob3kLTvbQQcdkGtrrS3c9Ln2H7ftajP3uF/71kc+vr38VWe3x33HoRvGYvx6XIubBqyu3doufv5/a+cfcWZ77a+d2A6d+RKgqgZt4VPtZSed3F78zo+1X7ns+vaa4w/qQ/nRi57aHnPyu9pPvv689rtP/+F2QJVQXfp0e+kJx7VPnfR/2v/+tf/SvoR867pMyziwCjMKwMJxwWhiFD+BWEx+WGVuATSQoIcRFpVwRb8RX4P4oCdf6TieABD3G49jalKac76Ck/26hQmJL0Olov4N0DCANI6jAMsAStXcy3GpK63GGbCdNEOy3w+e5cyePvUkohpQwCqgb61oxI9+3yWXtauu+uC6zPudXfTJTz6p3f/+xwbxwVVOg2QXMVv8LCQRpFc5xPOwA/VOlIYDLOlvqs8bwE92Zv/ibbfF9QSUMhfWF7XuLH+ruYYZiA9KnKp/R78LkbFq89UiW8HfVIwBoJEYlfiSd+wxfibxASWZ82iQWggOVeKQsaP5L9cE2LK0YJZWJ+EDjKQT1sBhsolwHwvEWHN+ApRO0JJrdF+39KjpBKYkyACSw77VdSJG840sybBtW1QHB7sYreSMR9ijXuSpj1qfrRCmYo6wAwkwgs9UuUnmjz3LuoFUFmSQBJEhZYF96Pp86e+ptq2Yj2KTAPqEiUGKShZxvxds4xyH2oy8romKo+i5K3FJ1yJRVckwVAHzfn2PsUcSJ2G91EQAgKvWoUhi+p3ekfimNrwS1iR71ZnVSV7Sv0fHWIme0aZZPU4sutFU/AHWG2uz7qzeBQKmpQBM4BvZn4lBYvvOv+DCTasavTM7+KV+P7W8tHsNBFosnTsi8t7QiEhzGLHZq6HqFO6SiQpaNhs2RW4p07UOhhuEAH4Q8NaOzBzQ4+WkbAY2SQUIMCy8OGzI2Ne5CEYyCZld6RnVLDfu5czoZSSdWdepma0AngTchLGwHi0GIjpUJ2Osssq8YZw9whDHGG4RDd1lI/G7BE3JUkSDIDHtko3byxFy3AEEkDBQ1jXKWdIQAljXEgs9Kx3ooM5Xdmdl4OqQlP5uZIvSSWBT1kyW7gOjVO+irNZ26W9kkysBq4eICVsMHHPANAAAIABJREFULdlINhtlztqM0NmZW4+Vn0HjhM5qBX/CuSIDl7o6+nfcJwF8jUOI6I9kvmx4A9iO9elsVl//yWztmbRkcmIE9TfdWaApmsCeFIfWc40D3HoHsV3//M//ognU2+gvMSRZ/+HQ5HgxJ3VvsD4p/WJOMIbx+zwU9bsAAiX/UMoDcFjDacw17fKEIgUQchhDCVA9dKs+cy2d0DMMAKSTNaxt68FYY6cCgf0Zc1/peuedL4O+sQA3cy5t1fsded+eZOK9mRdlmns5SMkMj8tn7M1ed4ctYkCPLTbFmmUGUHHaPKcDizVESiL7O3xp3iJhlXNFcBBWsEgxRLIrwHQzPHQtmhPE/ipdTWO9bVGiTc6NzwmcDeyrrgEDgsAKJygcVUlxKHm1bVsGKXbs0F0KBzEDurCBXSuJoMBJK2d5t687Y3Vl943tDU97RPtf009rf/m7z2kPvIfA5YX2sXec3X7mGb/dbv2pd7ePv/74tp6CABNg1et6bc9n23lnPq396is/3s748Afbsx5CJ+619pnzHtuOfsY/tZ8/65z2Q9OXtIve/ZG2UDQslj//kfbuD9zQjjj24e27j//hdvpZv96OO3pjOnlv9Lnx1d5vAqwOI7a2vKvt/NBb2ote+7H2tDec3U64V2oor6225V03tr9841ntTX99TRvCwNX2hX/7SPvAv36mHfKQH2o/cMJj2i//2i+1Rz3goAmw+l3f1R73uMd9tcvxLn9++fbPtvdf8Or2e58+sf3hmY9vR/SpU5fVoWKn32DlpvaOZz2xnfz697Wfecu17Zyfuk+fs39774vbDzzunPYzf3xuO/PUE9p8P17X2u0feXU77kff1n713Ze0n/u29bT8dxyKcWBVnyCRDqmkxoL41SQ6qTQKfz4rCyGB4LdHAE6FTNF2BxiN+A/91aIb30HQkSqaQVMwnrWWo5amQvgP1T+KeCvJLQBLJG7lH9VEPbFnjQnWVOUXknApY5UMRwgEujbALn7REHOMjn1N8FNlxc+IW9/znovbBz74N3d5/X4tfygpgBNOOD6j6SHhzlrAF3O8K59v0M0cKqZGQVR+HmOOLBdVqsncrACMnj/YqhlrMC74cMQrYAwjPWBK+XwF5lgzxGcRO6QeP/5pT54W3eB6De5r1zd7SkD4KWSwGlfhe8Z45buCiWhMFe+H354ELL/7QNTiWgGGpRyg/WcTH6oshf4WEori1IXsQTGylgtztAKWipUFYnNvjT0Jj75mcy+Dj0T8wD7M7yPYS1mI2IF49vxsJW+xrvr9x8e4NFcygCmJwi0duIxmUhnnIy/RxzL/1vFOsi2zihYbxHP3RsLRuNtNj63bqt4gOVddHs3VmBqnwDFSBhHbo7nQc+l5KgAb2MPcXCQJSGCBZQjP0pog3oMkpOcEs2BNAuTqPbtURsZZlg9YDXIepDDWX21O53UsTMCVi8T5uib4G/vELHZXloJ3aZ1IF3frVmNb7lezvS0tJWg9xlRmSVx33WeagNW721cwVoVoq0xzYcG6kh0kU6n1wu5EuSUEnaXMRZOyGw8tqgxkRzZUYYeaQTQE5Ew4OpMstLhmGoUKRFYWYOjCpr7DeBaj0osp6QVcGZEkyMkMVJ5DP4E6jBILmeB6y8x0LHR9cehqEy4sLrSZyFQaJCVDwkaMn5eueWQzp4J1OhhfC7A7I6dnrkBUBVs7sJUZ4/h8KYsFhIhrJAA7OzcbAAWGxIe7qPIAuy5pqUADB83KioFLvc9KlL1YP0P35VkBfXifuE+Op9aYMlout8/GXAsLYUwAvSpoqb+jPBuWYTU6rAXdO/Q4lMVMUIffhWFJMBOA3DqSo53rdH0AGyjqHI7MO7R2Dh9n2w3EYOx1X+jwGB7GQvdQ1hIHMzKY0mzNQ4h313UlBSCDstFfdKDHcLL3ujPYkwt2Nvq6LWLrcQBlUBFZOGUvWSNpzPlbsnR1PRog9TV0GplNP4DjMGcB3mMJK3OXjGB+b8DQyQmeH9akS9u3DgLx6t6Y6wKgTdc951zpumwOsCr28P0fcP9YAmiauUQFPSZQHDOmtd9ZXypfX1hY7OsLJnt1+OLCUxo37wfsuPfrAKKGU5oSJmK9y37ou8rfsBMkw3piK/dTdQrGHczFRTclSP+52wmecXC+ZR+zimFMXylscIKtYeeyYUTclxInSqOyAkLlKDhWOM81OQLYP2S9Zwd7P7v+Gqsruz/bfv+p39NeP/0L7S/+1/Pagw8zK2D5hne3kx771PbRx769/eMrv7sN/V/3vZWYAKs5pmsL7aNvf3X72We+uh34nPe29zzrP2dTmsX20Zef2I7/g5n22nf+ZXvqw+6oiTiRAvjS63ICrHps1pZvb5+44p3twndf377vF3+pff9RCZqt3t7+7bKL2xe/80faQw8f7/4+kQLY28raaMbq0m3Xt0vfcWG7+HP3b8985k+1+2YR2crt17ZL3r2zPezxx7XDppfazTfc0L4we892zD3FZl9pN/z1We34nzyrHfbki9r/e8NPdTD2n9729PZjL7y2vfiNf9Se/Kj7tT7ra7e1y57/g+0pf39Se99f/Ho7lmK1fW/293rFcY3VnrzcYrBCZyf+QY0D8P31XUxD9RyoVWiK30LrMeMlGuZw/tfqNXxurs+Dho8NUJVxRvfBaazcmym5IVS4PelPEucSV+Cz63M1TsU3AjiqjEx8XCeVDb7Kt4RwAtMU/yRikrba/dXwN8OHkW8nEMwViJIfUPJavh1xAvqGgCe69+++7vUbtBJGb3P00Ue1n33KqfGsUVKe3enxVUleE0PovdW4Rv7jnj3uQSFfi3EmFtB6AkiupcUi9qTVjPHYs0d9O+bj/vqiEQ4NSMMnRWM3fWNiuFhHYwn3AC0zRgfwpz9KrJkC/Ic/loSbGt8DZLGeAldIYBPgC8A+/Ox0fruvmSxa1gp7jXXZMQHtPTX1UsUXJJLEL3iP2H9JyOqfGfPzwWN0P8XniqHre+pagNJcA0k4zS+9XPQzeoowBhD0Ksht0pnjtYH4Isbz+BmX/VVyPMAQwg6k/B/3JsERjNn5+ZHKUGIXMSUFCApAtJzHUBmtOa6VvBpT1f0KE+HdNdeBGSTZxGvWMmqMEe8pbINeF/qM7un5M4HEtgwJEf8uqkOz5wR4QmXYG6Q0tsQ1RW5T01/Hq8LmtgSBBIIY6wDcCzkJ2NwArO6f4zhMX7o/lQQVxwMTAONxrLXUG4YD1BNbqcJXNhw7SGzGO2yZmQ2ZAj2f5k1rKOTdcv/TO+fuyFYNe7Hr9i+sDV33FK4NjWEMRqExo41q7UHEgQFRRthiNJUpm5jN5kNnoI93cCwBMQxSGMW8DodqBesoz8QwMOm1JEUTxKHH59jQUXJKpoNsV8oGYBCiMUw2vNLPho6PLp1FX8IgnTNssUlS53ScwekTfdBqBeyw5scgweAsxbDQAWD7yi/aMbFp8l2qMWbx2wGwQYnMVSmzoDS9G/pgu7pDuL5gdNG4SpkFyUX4kBfYY3AZQJCNg6MQ7OLU9OBgYEyWsntkBa85CAA2ADjrO3LQ8FnWCw5bsO4SBAI06cYhgfq+FsbKiDAmOFVkYdAiqaCUxxcnyJ3rMFS8Y3fScl3x887wzEOrOnEcnOece0G79trrNtxhErCKYbR6ktnmzpNaY6iKysc8FLbAeDaZ96nGegT0ThAW0JsxFujmhm5mNLL2yfqx5uoAkcjwmnJpmpxSDizNL90HkRnQtUkMAA6Sidx5rWQAzt/wOdANo5HYU07rTGs7495z2p90tGTvk9mkU6jeSw5naF6RUUYXO6UQOOCU0e3SIlGatRi6ouxtDn6SEfo3YDXlJPwu9udekkEc8tiIONyXF6LZQ3JRetlcL5/L0icl9tyYz++Cs6p3VuBBUgQHvUtsZPCEkw4IHKB9YZ77Oi73i+xtyqooCcWZw9raMjO/7ozVtZU97Ypznt2e8bod7Xl/+sftlIffRzPf/uMDf9J+5lfe1U5645vb07/jwHVlp02A1WHbL37+n9vrn/3U9uLLH9AuvOSc9qNHzbWlG69qz/nRk9u//cgftD99wWPbvebuWP47AVa/tOmcAKsem3+7+A3tOS/4o3bj4d/eHvYt9wzoYG1tue363GfaP9/wze1173hVe8Sh43qaE2B1bytrI4HV1eVb21///rPbb77pw+2+3/nwdmw2FFxd3t0+d90n2w0PelF75ysf0xb+7m3tN8/+g/bRW49sz/idN7QnPeTgtrZ7Z7voWf+9Peviw9tvX3hhO+XhR7TphZ3tdT/34+2So5/dXveik9vRBw5Aw+otH2i/eOJJ7QvPvbRdeMoxA+C6QZ7JCGNVVSaFCIC/FuBSKU/Vo1V/DF+4nrs0vSUmGZd1AxTivA+/I4k53Z9I3xp/UJ+tQF6v3insx+6HJ4AA8MVZT/zSAV7KYVPPHZ+W2EXPT+d6lQGbuWZppoitSgOiwYca9BNjbCI2s+QV7xBAZJbuDjGe4kRX+sR7TE+388+7sO3chFhBc3zGGS8gSujkEmJ9/DE3TXbcGwns0NJfi/hy2zYBo/a/mEPWTZAhkq2neFh+qcaDuNVVmB7HSryBCVyZs3d8pqGBbiXZ1LndWy+OeMZkNQKsgiOMYBcimYktmbqugIB8FkYuax9fu/q2ALaMC+9ALNBjpsLmhiXOmosq3VKZB9AI+aQSwMByqObtjMxSxUn5eox5kU9TJapAWeQHg0SURBdwAP1NrzguGq48S8V5eFcBb5JJrOz3Ot7MF3EBscfIPPa+JiprHwhkvo6BzYjnVcm4tGRi1Lzv2bGuJGfEnu8arIOsXAcxgzjkxA3XIgmj2IJ9bJDVtgogMfAbJamSlEe1qEyX4jH2heym2J7qeUOsJMhmUcQ+CDC5n4ZqW79jJYnVf1vLdLYnR5CtqPYWPKXv49Sf1nOR/FEVZTzn1HT0R0GOoyew0I7NikG0jyv4Dk6l+dm589p23vkXbNBJt29vM7W4cPsagIgGgEXVN3KAnDowVL5pgC4MexrECpRUoLQaBMCLQKFLkxI2QGg5jjeBSt0OPRul9LqmFmoF22CuQvFG9wYAgHfDKLI5agm5PtvF0AtQxDNx2OnfYjzpWjUgFzofY5LaGcrEsnDDWErHMzNM/Z2TkerpVGbDlGgDi2YuxGGfGz8YnKlbamBIB6uZlvqKeSmdw8mQ7d59ey+/Z+nA4AswQSLp2SxKTa4CwkH3J0u0aepigEPv5sYuej5dS8BMpbiTidTPe7OglCmQcdP/6xeGSdkibUacCnRaK1iK46P31n/rbwE1g/laDup4z2QJAyADDkaGZH4+DKjGQMaE+8QhkCLqgEeALzg7ZL3ifgni6DqwhhkXHLQAf+fn7YTBqMNBynljz1155VXt0suu2Lc7/Su4GozVyD4FWLy1rem/k53cAeyiORNzV0pi+vrGsSzNoyq4yUGivyXb3QHUlMdQ9g8Hu7NeSU5QZpFMBbJ+dvLN3tZYx94o+jI4/da0tQQBiQjWk/59rYDV8zbHqD/ltFPbkUfed8TO2emajky9xg69Jr1b7LGUWbCTYX1mggVsCeyQnrRKMXKce+0FJVC0x3ECONB7yUnahGDWJ+MaW4c96NInJZHDeRDOROxTA5nuWAYQPrAfALrR21U2trJjnEST3RYY6mZntbQH+w+gqu+yUattpW2d2xoa0TMplM5n1bRvZnraCSFlpPWc2bxRY7gRUgBhe27b2f78917Ufuutn22PfdJPtGNWd7SrPnxDe+QvPK/90n/99vblZPy+gm1+px+ZAKsjp1Nb+Nw/tNc94ynt9R87qj3hJx7SbvjwP7SZR/9qe82v/FC751CzOzKuE2D1Sy+zCbDa2vLON7fHfvdT2yU3LrS1sbJxnXXfdsZV7e9e8j17YaZPgNW9rayNA1ZX2sff+MR24v98Z/vcorXjhi/5tvdvZ/3jR9sL/tNM+8RbzmxP/OWz20duXGuPePo721+/4b814eQru65rb3ruae11H5xpP/jYR7Rb/+Y97eaHPrO98vlPbN98iPV1iQtufO+Z7ZG/8HftDX/75+2HD/8y+q13atXv2gfGpQBIkod/UHo6DBI/Q4PZiKtK9R4J4PAXi+QPPlqXEVI8kn55+A2FhICvQtAOICM/hVgrfEaYYKpqKaW5+NgVXBqPPQGZOuu0gEvdl8q4juvYP5kKH98ySZ6rAB4gFKVPDHGgxrJ0LAfk0fX030gYAVqRGJZvq7G98v0faJdtQqygdzvuUd/bfuAHf2CE8UfsBmjkPiBmGmpOB4LJ0NwrWIf0D1HFbMZe/plYra4KlM+rRsDy84gzIr4HXCyxQccftBYUJ46xJAGnAbBYAwCa4feW6tVYE6mrK9+XdRTNgrIbOvgHPnnEODTzTl84upwnPjCMhXuXgEEA2muMw1fPGCv+nSAfvj34Rt1nrFGAtAqC6nfEpJoTlWfLj0c+a8SaJfZAfK7v8o1DSi/jrwB4s5FcTVogvRjVvSmRGDF4EjMqcAzgy3OxbwCFwycu/Xd4B94ZQBpcI+aj6/vaHlWWuslN6hEzWi3MfXfvHippWUc8Y+zdXK8aDzSCeQaaXEPq0z7medWkbwCDB7k6ml1DWmIteo4HycDAPhIoRtN2wIj0LtYrJaZlvURp/+pqxzhYQ/xebNglSQEUfG48QcU+0d+QyIj5VuM6ZCHX1jrzWThi2OgSn4uoqL+56aabQgJSz6S9HHFZktN0X/Cc8867oO3YufOuHVyb/FdTy8t71ijDMGDo0oQwJNVlMI/ZJfpjOjixWLKTn5bC8upK2xJNSYYrxGQmo0n/jSAwg89nOxiQhqwDogmAUGbMZmfiYvOl4DGbAJCNhc17dZZd6mLw/H3BlYwKz4PR9EFhYHAwpBbCrpsQY0PQrs9HwA6wPAYMGRCxJqkWZXyVZlPoXsTYFX3COMQTCMX4cw9RxC0tILn7FIzOrBtOA2UcnenVBazNxOSdtPhlGAAc9TvGGSOm+8tIHHigm3xENlgaOQn+Am7QxbEeAKwpzWewg3VglWxvgJ5IRCQIjwHhAAOgZ230wzUFvzlgWNb8HoPOgcbY4KhVRrY3vgFcOirKYDAuFdhlPXGIcAjChoWFxzoKQFrO0pVXbYqzdMaLXjBknrVisnRhec0lLbUECn1T7ATvxgFTD/Aw4JnFQxJBxnN8nrrjkFpVBtyqXurgtONQ7+0QVYdVDjw/lwA7dZS3U0PJun5m4W7btlgfuT/POfe8TRPMPu3UJ7djjj227//BcRAD1/aHtUvCwPbDDsWMMpzJWCXAoFSKAIiEjTSeu23pGmQpFpcbBbuKzaPzZ00q8LtwPtPORUY+7RiMFPbEwpJLd8TU0Bzr57WcjAyptjr7h33Le0YiMB1bvTo2gndDu1fzqjKkCL5KdQRAPg6hrr+4e09kydembN9sb73uZucOWHfG6nDkrrWFz+9o//gvn25L2+/bHvyt39wOP2B0XtbLd5gAq3sb2dX2uas/0j752dV23wc+uB11xIG9OHG95mF/ve4EWN1fZ3bz3mvjgNWv/B3XFm9u//yRT7Vdn3p1e+llJ7fzf//HA1iNr9WlduPOT7RP3rC73euB39m+5Yi9taRabV+4+h/bB68/qD36+G9eV/mXL/VWFVhVfEJSFp+1+94JtqCFGr9PMkX8dzI+8fn7z0qMCLiE1BoBfE3c4qvxs/CDioY78SLargBBnOWUh0ciujTMIalOLFPj0ZBjSz+G56dqssZoUXkdcbAAJMdv+EVq0CyA16CaE8j4MX4XVz3WPiJipimWwv+zvzzKdpUP9srffu1Xvij34SelsfroE0/ocmj48yTl9axOyG+1H5UApAF5NexBDmrwZ/WuJMm9xhRr2Q/rIGjpq8F86XvEJ/Lvc02xRiNOTdBob7FhjSGIefF5GfsBKB7VTe3yV2O6msSUfe2W9RM4Sp9rs3i1NuzDe4Iq8AiGANYBeAZgOFSqGTStlbsRJ9EIvOI2pT9KxK75b4A7fN4OWmf8VitfkU8cQMWUKStN0GPsMwlDQiXeEzynkIpI1OhvejxGrxrpjKYNYR0RkwaRI2MiMImY5xHymmMR9jLzooZz/Z1Sdi1kD2dnnQxIvIt1IRkL/fc2SdxlLMF8GLwdpNogo2h89VwkSfyeji8gDmkOdb3OoE68THgcgHbHK4oUJ/ZQ1+NrwKrEZBVRb2usMbA7AGgYzapoDlY5GF6C34HfZFxZsR7dJ/ZH9CtZarOpYavPW9LDeBOEwpCQzKZVivsFrB588MHx++h/ccABgQdiK7UGr73uuk2rGN0XJrIzVkGK15rZqGxuUPJYBFl6wWKLDxWx4PingDSxLzUpYrmWxR1LDtHozFhyEPpXg26nFgGHT2UbxuQXQ9HvKdZW0epgwXZafB7u8ewFXCTrUUEwFnw9hMk0KWOIIQaIEzjAc0RQX7JTvRMgY1XK53EK2BwhUiy9jGnraQyb3+MpgEhlzv6cSmM1V2bc6X0pSbFR9s9hdoU+bj6b5gGQDJC4G/IELZ1dXOrX1uMzvrx3ZLskl5DzzsaFgq73g7E6HIACKmwEOLyYXww1zgtGppYg8Lz6XQczld3OrAyboh4+pu8v97Wq52cN63OUAXCAsSZgsA6fF/hmPZPOcE3ZBKj+HO5IKWDEeFbGuYJDAUZJZymkG2aCrXr55Vfui/39VV2jNq/SIt5Cx8PUKgX8CgCSjKCkK2ZUtu9EA19Dht0Mb+wA2kKsFQ7EAGpz3yDDLCeDrCtlQGR7fXDqMPA+4VDSM+za9cVIAuAsI7httrX3ig6VkDrIMiXdP3Sy0l699MyXfVVjt68+LBkA6atWe0i2VTkUhMx557pGw4kSSCm2KpntaBQ1gKdcNwIkAY3NdpbD2HtyrjMMdE0O0ao3zR4lqUNiBNtQbU23Q5msM1M+ZQrijLBDwd7uayIY6dZgwtmCiRxOStpSO5bOylZHV/9m/+maK8trbWbO94lzLW0Ie1PXjoRgsCBsL7ROZVe17rbOH7iBwOq+WlFf/XUmwOpXP2aTv/jKR2ACrH7lYzX55Fc2Al+PwKpC+cWbPt4uPPOl7aYf+932q4/5pg0v5f/KRu9Lf2pEY1UxRalAwr/qjLiihY9GKr47vj3BOjFSlYFKp6cTevADRsq68x71ifEvdH7jxwQgVCrvqj/V71N0MwFB9Dtigx4HlqQ1z8T1+LzigtUVk1HkP3UwLMGsTgoJGTmas9qvsU86SB3ho/YYsPb9UKKZDvDpt73s7N/+Wqf5Lv+9yBiVoOI4WoQcj6PXRmvLK8m2A7QJiToD9cTZJLH13shTWcPVvh1jXueFtcfv9RkAecBQgFUYszACIT8xh+NzqjUE27nGMMhPRcVVAZko/adRlH5XwXv+TbzvSiv32uh++ZTJSLUMm/U6VPQNgH3Xls1qzToexMgjpKm8Np8DMKvjy3z2ytX8G/Z7gNz57rWSkPcDOCYmC4Zr+uaVrd6xoNpgLokMdYwrLgRQzPhwL+LEAFuzErdX5uU1p5obKq01M6cHoN5+PjGgMDD+rXeqez4KFLS2SyP2WHMZE0cD+KwgJlbTs1XpRSd5hobMrNPeALjvG43bILeIXSAm68BykIWSrIhGaa6pmFdAZzC1SFgM+In7mFjeEvCaykIA8MpSZf9gNBSXRiyZsdL8vCq4DcoisYjd17vXsdBniK/032BM6m+y827KVo29vLq6tOZFOoAfoc8X3bGTol6CXjYDmwaGXhfPlaByKe0HqIhJy8UXCzUp7hrMwfgYOJDINYsy4RZ3hpYUQYIfbLz+77GMUQcB815xSLEBipHGiLFoAQUBiTAyGFYt4FjYCW6ahetFRLaxZyJy5Rkw0LM7SwmIRJaIa9OECWMxrqu6HIC15kTA99ClvgJaGjv/3l/xXHGouWTWCxxRZR98McZK/AZzzB2wXUKrbKNBFxwADA2GUmXtYSiKUwUQwhwAmOCwRBbGF+rguR0SBJqz6VUR9wYQJ+ukf0dpeZR0r3U2YuiioOUhBlp229MzxNym9AGOntiN6JrYQDpDivHQASIGrRwF9giGljHRc6MHpN8B8pIlGtc+CedPzpeAclHpM5EBkHzxxZe0y694/112du7qH77wBaf3TKnGl/eo71vXFQ5JMG8zoxnGsTTqqgkOxpw9P+7MVn1OjffionVRAfZwWIaD1uPH80ljd/cuZ8H7+s1spsBfgOvKutb8AuhynWt27Ni0bJlArVNPfbIlJSSzEYC7Rf6VWNG6oVQq/r1FzAvb7g4ah0i7y6dYx8yPAVDtF+0drcHBYdV8spfFuqBZlefQjE9dN/SnQ0ZDsh2SXpBkiR2QOFBLmZ/vL+DbmXTNoezc/LbtyWcdqiBI3lW2gAMvl9axh0OsnbKizN6aEauypBRxD2F/sySom3BJmW1VnAfpwETnUNlNJVwi6WNHkHWmz2pNTW/ZOgFW76pxmfzdZARyBCbA6mQp7OsR+PoDVlfa5z/54fbeKz/aVu/z8PbYH3hIO3S9NVz29aC21sabV+HzEZhzRtaKMh5DZ2gQdtJHJx7pydrC2sRPiaA7QZuIvSCD5H/3BH3quvbAX81b9uwJVpjuqf+rWS5MsMoMo/dDXL90Nef5KqAkH90xoIFaYoMgteT7qTQYkA6GGGNAjAAgBKGgEg1USiv/htiEMZWf5p4ndBxPskwCRTA7RcK4bBOIGHrHU578pPaAb35AgFkui18Oxq5iR/lNlCEHuJMxYpe1UxVnNr4yuWW5N/CKkHkKsoN9toU9AiEFZg6ECMBYzZniuA6w5rxC8KiAY/ipaISWPYO/zbq9gw+d4w4JhnitMz7FOMzKKBL6dUtWEDPAccV9yVLUHEv2gIZU9F4RUuI1Y+kNcAeqjImNADjj76I8e9k9A6LPRJEkGOu+XgFy5kuxAAAgAElEQVRW1jDAPWAayZH+TvSlSQZMjashWOhZIaNVUl7ssSLVUVnpnfAwOxtMxvn57a52nVI3e7Mj2cdoPXdiR0ohgjV0MLQQ+dqq9rt8e5ME1b+BGFdx1O6sVtOOs0zHQCZTSX7HEAqJa9irmh4DqJC1IFcZU1K1meMK1iTYlcYn7FVKXMAaZqyi+jLkCrXHJMUwVILXBtCMOQ16idfiGVNOgX5KoSGs+wajXEQa04xk00TWi8bCgdEM/X9CaiAboXuenTwZ4k6P2/y8ewR1jeuMQ5E+QZ6NvVHJU3rWu7O2asdHlpcWIiqmIgOEWeWkoakKgzGDUA4EAEfoxDGpybjDiAZgCIsNyrdPL4MZnaHmRWtkfS0ABW0c2I5xKGU3eQBdwMS6OHXpEXAOEDaNqP4mJn5bapgmbb7KEoxcozwzi1TagBgjDK8yHFXftAIaBirUcCakXgbAo4g/k/0IY6Lu9oX5F+y6zI5oo2ocKlDHZoqslD43Y/asPqvN4Q51pq3zpY1HlkTC0wds356gq7UVAfrEWI3SaTIuKfAc4EqKU8fey4wUZbmVrVgziWxAGfoANjKTEgdw0UKtz8pa0X3YgPpewb5+AGZml+xIzYRwTXQ+h6y0m2xhvCxbYOYiGUk7kwal9fd6T97/1ltvDVo72VnAKb7Xcv+aOVS5gQCjaASW882B9v6rPtguvfTydXCTv/wlxVhlbIe5Gp0nxq3OXYz/mHRINeokGkYY1V448Xcx9wku49yS4GB9wYwfXTcGwHFeff1tI/uT69R1qDHXPOrEZs3W95Wuy2Y1rhJb9dj7HzvsjQD4Uq4gD3fsIWMec0aZS+0ySRIhbQ1rVDpBUQoHkzj3E2Uycg7RTIYVOnRlHRqWiU3az4GeOHO2l71K6RvJI33fI2BVAvFZPVAztfp9zXIy/9gg297sJIqkDJ1kS4MJfV6JLOycNJVlW2HckJizvROAb1YECSMqHbAXDhK2TYDVDbdKkxvubyMwAVb3txnd/Pf5+gNWW1tZ3NN2L662+e0HrLsu9nrNwN6AVfvDg44h/67gYfhpQGDZmKVqZ+If4gPUJGav0ElAIHyzBLXwD/Fl8C35e/mJdKbnLIcxF+SN0HV3LIQvS8IXAKLGcgKm3IE7tRrDPzHBpfo0/HeAT9m0txJLAACJVWBp6nlDMiEnsDIV5fcBnMSzi+ySzwFgrN//7d9+eNOA1Uc/+sR24gnHx9MDQEu/nqZFPYFdfHz8V3x5+WL6vKYFppt+ZyBS/p6JAp3Zlz0EAOgZU2JIYpOBsDU0x+pEsIINEKuNx5WAhMTD7DH5tPQYgKRR57rH/wnqVbCv4xO5nvU7gcswvPmsCAKA+t5LjuvZB6w3rjfEYwPJyaCj4of828J8Jp7G543nB4TMhEP37bMvQtUKrjgQuE/fTyWuiD1V5AnYY9gC7ECN87z/9He5R/H5Yy24iZ2kNUIbtryTro3kGOtxJI4NYBWphKH61/M8VMwJ8goQsJTGwyg3KcpYSyWQcD9sCeMLPqaYRX8bRCEYo4mXaQ+zlnufiGTxBoifYC02pDLi2Uu+v/egGlmxHipWhRReH+vCxq24GgTIeCY1LZ8ykSURu1IJPchOGGA1+3T79u2dlFJJTLJxepcDDzqoJxWIEwF89RwXvvmiTZPh21fn6JSAVQNlLnfsWca5rbG4FZBul85LMoNiAinHoNSC2t08rDAyffHVznXBCjINOzZ+BuEVWMXQsThAurW4q86KusbRrKpmxjDCGClnbgYRYyj7A4Nzqhs2TbQWur7rgPyiNEMPOqizPbVBtFj03LfffnuUHKsMlcM0NrYymZEJIFh39kjM1g4allL/CiSGMUODJMuTNR7ajPodGbGK8jOG+q55ZHN2kExKhsk4Q9+nNpWCIWbmqjVRnVVwY6yQM0hNGI0zuhjRkCs1DjW++j8CxQFMZjMnbSjG2u9qYHScJs58Y+z1DGQ9qsHCidJhFHOb+iQcmrX7O+/ijW8QT58zUKIsqY1aBVIXF5U59TMC0oaubZbg6O9ptFWzmvpvA9ku7dC99G8yUKxLl28YxLFQs+/HeEiMfjMy0CrrwdkZHCUnA9C1Aagc1sxo6RSgO43BGEMc4XHQLBIPXdfX2TwYyJpz2MS6rjSnWG8eX2cIKxgnG0HDsTiEV1fjb9Lzc2Z9zuxEOchq0OV940SErqUyhB07duwrG/tVXed5z/2N2P8cNForu26/LddUNo9DazjXI8mv7rRnQohsNtntzhBW1jZL0JhPja3sfFQMpJ6xnd21OAOk+xzM7GSVe6/a+WX+7AhnWVNhsKuZWICt6DrFeWEN7gDFx9jq4QwFA9XSEhUcd3JjoTsp2NvuLGQjQr+fk3MCVF0JMdvLA3HcrQO0u83OzdrBLSwbSZ0o6RSaz7Jl03MTYPWrWs2TD09G4I4jMAFWJ6tiX4/A1yOwuq/fcTOuV4HVhT3Z8LU06+FM7eW+qlxK/xpgBn1LfEpAWeIC5NKQl6IXRyBttU8Hpf4AG2O67Pg/JE1ruTLxEnEEPnmNOQCXINow3qrMIUYL8GZaPoh9dlh+AC74rjRgqYn/Sqyo/jWgmu5PQtvxistrw9dVV3ES4IUVid/zile+ZjOWR0O6qsdk0c9gtFoK39/9Ptw7A2Cu+naqSJU/jj8PUKtqIs1JxF36+5B1GqqyYgwKsaDGWdHcujZ+Tv8VjALQlHiwMqB1XfxBfV7zp/khvoMQQ1xZJ6CCjN03zQ/EWsrKyo5xJHgWIF/xnYWJmnSixtkeV/YVTNGhX4LiHVeb8iUCD5/H3wak12fwn0lG6Gfhx6cmLcAYQDLxWX0n3rVWkFaQ9kviG/SKyLGA3BT7PobIcafxImlgOGkSpAnIclldi9RGTWCwJhlPSYFNzyTQG0Q3xxfsaeEfZucaoKVZuMkh/hmNvknQmDjnuWFMWN/6N9gaa4cYEzJMxdXAUDTWwpUAhXV9qir9TqVaOckgBpi1r1wRKHCT2Czi99KjCM1bAFuepdu90mDM+9NNp2yKh6a+YCRgATJVsOjZG4yv4kt9XhUFYDHcj/2u57zmmh3tzRe9ZVNs2b686dTK0p6oy6dUlM3LIgGpB3zCSFakHD2b+BsaVO3FiGC0MB4AH/3Qiy6A2fU6wSkWVzAFs9MYhhMQhwOLkmQC4a5rk7qsbHAYoFx7JJOaoCm/IyPEIpLhIssCoLEsseM02B1kCIOgzOagv7q6YsAAzYswSPnvzvbNjc7vKNXlmQPMnJ/vQGUYR0pbA6wdusNhtHVg9UNqZsZASYJIFRhxZsLG28CDqffMORtfhoaGNx2gKAxc5jUMUmo5MscGXNW0pnUA24DMzGhWsnQUrSUeOCrdiSpsPN6FruQc5DQy4rkwNL6W9Y50/97cKJlukX2WQxOl7btHWLX6G5wgWKmsL8YkHC+0TNBFyoy59hXGJ4xiauLqumKrXnHlVftyn39F16J5VT2IOWj9jFnKULLHrI9+qOTBj5MKUIdhr2Ve/A7nhSRJGGN0lGkolaUl+h26QgLY0FwdDHoKgEvyIh0ji8OPZq157uFdt3R2/mbqq570xJ8xEJiyHdYLmokEzwHbD3RTqpBpyZL33Mc4QLwPQD0Hfi1vk+OgPWGbbudK9ov9w1yyHwDWu0PWGwsaWGXd2x6mvSui9KtrKa1Bk4nMEMf9k40f9g19pdIoLWwYJWTdzjmJg+00m9ks/KG0R0mOXV0DepCBMBN9sOdKcCgrOyRX9N5kl+vnNrZ51Ve0ZdflQxON1XUZ1slFcwQmwOpkKezrEZgAq/t6RH29CqzKBwYw1O/wBwJIlQ89FgPgPwMOVukzSvwJvHtJb57xAcykHr4+E8F7SskBJHFmj+uqh18AmSMT9eEfZRNLyAP4SrUaCjCGZ2VUiVEGYMvECOIQx1qWhAMwhjwU1yjNnyNGTJ8G4M96m463+H+tkquVb4wL8afud8n7Lt0U+TC92unPe04HTMXwFbgjcg/xl/z8IMFk4lrvP4AxZr0NJcmOP2FHonU53au2PJT6P2OPL894MC8x7IlJIE9GvECcTpk78zw8y6Drij/M34RvnuA+bNteRZpyVwHWJRDHtSMGpmFRJaHlOq+kkxpLBvFmi5nWXNNgYFb6Zs8Ujcd4+T7xMnuCdVirYwOMRNezEAtgmur5hTtELJwgXZV1Q1qrJkKoWhuxSr0hkxsfjWjGUsWcbHL2KCAxmAt4gp4XwlzwW5Oc0+eRprMZPwLEDrbDwGonZogtnX1oFK/UvjHebwlWl5glMJq8L9KG2EXiDUvVGU+BSMW7BfN9xmNqG+G4xqQfM3KZv56ciljHsgOd3JTjqveRrBnEPyTxsLEVJ+p2NwcMGZVaoQeY7ud1fxmxYSHMIU2hS/g5HXvXpAJJhPheGoyBi9TzRJ857/wLQgrg7v41tbK8Z40sHgdlNTZOTlpMGsCIA4OySgxND7BLgFzpx33S8qCJwyUNjBlN0233rts7K41MgIwsh1aUjQK21HKOQq3nwNRihLHIYoYJRbm6kHSyA2Qf2bw1O8SBax2cxa7dZ5CYRizODhkMMOgw8rVayvhTh9CLUAeNmWIufad1qMde/1cHeumZArhwYLCoKdmNZ06dFQwjBoBnQceoM3bzWdCu4SCh5Jbsja6jDajxqixg/TzWDlIBWfYRAFDKCOgdxGYjy6Z7Mz7RACuBswriVqZndYZCozEPbj1rFfDGYLC59XewRmE7V2BV74jBgdHnZ9xqnZosp7ZGrlml9Tr8G4mAcAqS6q9nAbDlAIZNC2NPrOeDDj44M3FeB+9//weigdVGf0kKwA5i6TCPREMRzGcu4v3Eyk5wjUNhnKFbnQCc7Tis0vEIRyvLJNAKCgONB5UDAfDHehNjEsDXtseORndCe6m5D8oqUQH7ODLH3V7Ntp3XqhvheRs99HE/6VXdXzIAmTUGaF6NwEWHs9aTy5D03j0ISJZIZfMDKutzWpusU8tbhCJ6lAnRSI612vdZJgVCM4hAoDf4Sk3udAh7I7ecA2wBWXDpGOP89AAldZ84Q3T/0CxLqY0ATovjiE0K2x6grZkcMGEFrHYbH5qwU233ri9aKwi5iUh2VRY6UhJycLZ0+RndgxK8qsc2YaxuyraY3HQ/G4EJsLqfTejXwetMgNX1mYQKrCruGTmHac5TgmZAVCrD8Cs6caSUBuMfEFfK7w4ptFLFiD/az/pka1KGSzyHrxABfuqqk2jFH4cwAjDZ/cFS8jvuQzCqEFzi3+E7uYINOSXfQ01kTJxBBgEfthIQOqCb10JPX8CxG3vORdwazLmMn6osGb5RjEmw4mbb+953Sbv88o2PGfQM6glw7DHHhH6lADsRf2ggFPOevipgoyqBqMgCV7A/bo1VkvW16g1iDvPM/NdYjp8x3z0WzyQ/ZCWqScErICWwLlgD+g5QVIE7ngV8Ai1N1krMdZFGYz0zbxEjZrVixVBYT3WPgUEA2FfAjziN966AVgfuS2+biLNofJ1gLGNArGGNTcveaVzQRw5MKKW2SAywJ+p+1btTtTmyR8ue7v11shQ9tkHpywAuxN5iPoih+5xk3CMmN9WtEReVBtzej26mJuCv4z9UFhcyhrEcgfwLvR9Qb4A1bek0YzuWO+tzA6M0F0BtYqaePCLYqWJ4EGM0Gxe7B7Cqx8Z+6l1vu/VWE870/4xpvF68RyCRMD4CVqXlSuJCdkGgrpIdNjW2J+wLx0gm2RE78hldH4Y4AC5rhfmikXAHuKcMqhKb8t/8ndYFUpe6PlW/kFiuvvrqdsGFF63PQbbBV51aXNi1pgkBjAAtZ3AEVgCYcVjS8IUNFYuBct5kEtWAGZo+2qkE3p3dmsLkendlZzQRgLxuWOUDR5PSdUazBFx/Y2NrVqaAKcCEQevGbCwbTgfmlv91KSoAIAZNCzGaREUzp/wkGZDUmpDh1EFAaQKHONdQ4C9t1ZHFuOZFXb9gTGIQLJ8wM9IZswJ1tfxWWQSAITY535Vd8IbzmOpL9wCUFKC3TXTzNHjeBGoeNXRz1Duw0TsDLkFTdElruU2AJmVevPnnyiFjYJnybYBVXbtnADMjhqEkw8ihV50Kgc1kQTEcHID6PE7K5268McBgAHSuFZm6FZcIaxwoC2HteW1x0NPh0oB5HDx63zTQGCbmFqPCuLuRlTsBhvD9WJmzn9+mVzIAkgPY6K8XPP95Hczy2Bh4whhTBlPB1zpPAXyWDpKshQqsVsPN4c+eIOuHQwOQyu9Zi/Ugj6xjzlHNlvHMIaERoKSd3S4Wn+sDx073UGOozXRQBaze735HhjMT9irlNNzIz2ChG8wNwHc4PyXhYifR2UXZLxx6bF+I4IedtRRHb+ZW2CZxkOaekJ2LUv0QX3dzQZXNd5Z/HtjYbBr04aQ4i63SLdt12LYR/ETPPN4ptaTTgSCbXfdT3dveL/6t3zE7j2bgFUHa/Fxn5/ekWZb06PqAvAKte2O00pEVxzKA42C5TqQANtomTe63/43ABFjd/+Z0s99oAqyuzwyMa6xCHPD5Om+mWDIOOfMp8UQ3f28BfQVVARz0s84ozKQqYGhndWUyFXCggi6dAZd+HvHI0AjZvkIwA7OiqZaQU3LLSFY/P3zQ0vRI7LLwQYq/QHNl9yyxnw8JIJ6fRlk9/jTYwTvq2UJ6b/v27D/ixpsAf1QT4gfFMwkwWvaznPWyl6/PIriTq55wwnHt+x/zfQHgBAmngKkVlCEWrn49PpbmiIpJ4guANN2eUmrApEqagmyk8YAcQxyM/0tMV0HTCsTyuQH3aF3qj98x7sQfXmZDo9OKFQDAIYdY2ZlBKKHpau4f+diU0gNYsrYCPE+/tseVyZzkPcEBkMHo4Hzq10aMXdimSHfwHGAgllnwPoTlrTVIT5HKOud99bmIn0oD8fD1ixapY47C8CwEHshykODYV52lXppY1yRJ4DwpDRBzU9dp/3dQ0DJmtyRkrYDj/WlO50v484D4jiuHHi8Qh1inFZ8hrtfvFhZM2qOhUJdii9jFwPVwDze3ivuq90ozlgUeY9BUMYgINY7fapys/5YEB4xSpNACtNyqfkmD3GDFu9Rj5yBJXebcRJxYqkRh+EbCKnGPjgmlXAKxtnArAGd+Fus11wF/x55hrwEESwJgx46dm2LD9vVNp1ZXFtZ6o5LUndQCxxBpAue2OgMFzVyDRukGm4DBCf2G2l06Dx4WIQupvwhU6gjgreMA8DUsPCPtdbHHwRpBtctJJZgNs0qT24PmZHzqfhV4YUPpPQNxD+BraLpiI5Ed5nNxUJYQoFManzhEioYrGxOhXxvHVT9fcwnvID2gZMqg8wFIEELVmRlBg+O2226NSx944HYjCgEUGZTwphIoOjQaqoe1qO10X9TPNd/SugAo65t7RoCJQUNvWnd35EDBOPKc3KMe9MwzoK71iCTjMO8GUaFXMoAaMthcD6dHzyVtQwylPs+BirPEGkVPEwCwHuQ4X/obsi8AhoyX2HQcWvVQHk8ewOImE1lBngr6sp4o6/D9VjMpYK2mmmWth3Z03Zueau+9+JJgrW701288+9e7IDgHhNYvOqf1PQHkMJY4vtXRqMZYP68ZUJwSSr7YTzFepZs9CRrWFfPAv7l/2KE83Lk2TnOUekdX0UETWM8WJRPZyVPXU5O3N73p3KbmVRv9Ja2q0049xUyHMVAbu6Q54aBiXJy8mO3sXjtecuiHxl41u+/1a0Z8B0NTz5Q5ZN9gx8OJXbbudGL/XVuMeeiAupI96VR1xmpKithpsHZqZL8RuVc2NwHj2267Le4jvVfsLXOBbAAZ77BbKVvCM7MGVIkgqYiqdWbWh7PSOHEO+uz01aRN1YjivyfNqzZ6V0zutz+OwARY3R9ndXPfaQKsrs/4V2BVPRciyZp9CvS9J7ntUMRD1MS3znnJGAksjI8UYDSAzNIwh0QvYFEHjUrTnupnxgVLg2TimLj/GHMUoCs6X5dGVAEW0Pg3GWskWYlH6nsOoJrJRPgf/X5dvsDRCwBIPFupsAnfp5CQHMuqYtMMsg4Ap58aoEqp1IxXTz+GMTnzrLPXZxHcyVWPPvqodtqpT+rySbU5D+Ab76N/azzln2ksFYfqS++wZ89C2zrv5s3ESBGn5doKsgEVq7nWiMMA94i/iAeI8wH6XP1qKQL0XgGMwAzAAlhbAGl1fbEm8GF5h3q/CsTib0OgAttAO7MCv/jd+O3EqnoesAP9jv/Wvon4ZauqLI1HAGJG9W0p8yeGw1/vYHDxpYM0VOQOeA59v/ULX2iHHHqoMZqMU+xDQ/wwGQuwlOv3OHGsCi2unexe8ATmrvrgzBHjXcG6GOeU1qgsWdkjlcYLcPT4GzPq85L7z43UU34icZS+z7tEwUBmiXet45oyHwNesRr3+eJtt7YDDzyw272eOApKX743/YqaEj7GR6rdgxyGTTIY6abPau4VIGvKYvgHKccZ9sT22e9ubCHGL3Ei9oLXV3YaLOX6lRilPY1cnK7HftNnxKxVko0eSAaVF7od079Zu/q84nB9Hha0bn7JpZe1K664clPs13rcdGp5afeaBpuSfRYUoFsEqjMqf3fpNgwvDsm6yDgkK1iEQeFzQRPPg6NnZpJ6BG2Z4BgwBp1X7lm1WiVqPApiDeX3WqQYHYA3QD1KsgFYtFFlKGppt6jUFaXvJeBaiBmIA8zA8IJKrmetBs6An0vhtcgEVslREXNUTkcds3jfNHR9IyTrlOyV2b+D7iUgVqf0w6pMBpuzHAaOyTDj9Aj0nFGWZFoCyNqodpBmZy3gDPMXgw+oxtiRncBJGbKsej6XYGsz6f7K4ASgVRw0DHmdI4ASwGL9DuZ0NcAI3/d3S7CGg5m/x/kAMGQ9ipWLRIW+88X9BAbXpEDNTumachBkJKoxrFkrH8CWK8ChY73yHgD+LltebRe/75J2xRXvX4/9/mWvqcZJGvdgTGY2jUOZZ2ed6UKsWX5W54+Dh+84J/EA6ZAyBxhpHg5gv9oOPhNGGoF17dnSOK8evqzFACPFSk5Jg/oeug5lK7qO7NxLXnLmho+7bihgVYzVWPc5tmQLcSZpsEWiIMY7gUqcRWsCa99aQxVnkO+ej3QuEmwe0bbNRFcw8CWDEU3plpsSEBrD2WDymwGMk4Od075fWnJXXDl4MaZp55QZlZ1jrccsTpmJEJ5BrInRoAxnvK4HJqcyxLFDPqtsm73O3KRLYySH0N0qrUNFZlXPMTtjkJ31DAs7kivpzIbDPnfApHnVpuyOyU33pxGYAKv702x+fbzLBFhdn3mowKqaaKrKrZZS4/cCVgBG4Y9wJgNocvZ2YAdAJEGaYN6lT1f9Ob0dzVbkeyBBBVEFQI2/wa/DZ8KX5DsAk+4VJarpw9s9HSoNR0DiIk8lcAOwgWR/B32SmOIZKaW3Y42BwrcA3CkgLSBw+GxZSQe7C/8Xvy/GP8fw8iuubJdeetn6LIQ7ueqLXnR6JxuJdSvAFPCSmLsSngCFb7755nbooYfm+AuQWQxSjT5be1iEPFaCfQHMbNs2EqMwlqw3gKiYgewTQkxd57iOJ2QF8JAK7tbXr3FPXf/MW12nNRHAdaO8PteZmM+Udld8hfUZvnZiXuOxwTjQPMqAHLAB2KfEA8QPVLp1ybHsj8H6Z7x4L9i38f5jPQ5iHIs+KoSZ6rtz3fjbnBOY4+wzYov4eQLgAUimPAZgeAd/xzRfYe56vlzFPMSMA6mpg9UJkApaFfAoW0D/GebANkWkjIxPMuYKDCMr+ypzXaQW8BbGXD8YGgO7GRUgfJXEq5KCvAtap1QPbpmZDskN5o3GWgqggrE6Oxu4xAEHHNjv4WcfqgYrriLcx4Q6A68VA+u2eHW1zQu4LyzbaHi8fXt8Xnv+kEPuEf+ta9x4443tXve6V4/32D/MM/KSmgeN+ate/dpNsVvrddPQWAU8wSBGxoFuhAFIFFp3ijITvEYAnozPkQxm0d2JSUyGVKeLV82N1M0LYHV5ycBjZhEVfRvwHojeLArfT0F/CMHGZq0gTS071wDq3h0cLZ3SOOwjYzU72xu7WKNi0E1lkVXDQ2bIm0RZRFPSK4CnRWS2pvX++BJYISOsg2ToJBfQ6YgWhg2q33HIQFizVNdjsQ4lI+6W3qnWIsCm0dQ7sFHZBDYqAkEE/g1dBy2aLbDVgGwFmdEn4uACsAIEikMxZAGc4WZNAaxUI1+dHsZKY+LyEGeKcNzqfFQjRLYx7l/KH/pcpZHmuQcQxePB4SMDfsvNNwc9nucCMGRO2S8ypp//3OfaEUcc0Q+B+rw8d6yjnhCyccdpCOdjbs4SDdKXWllpl152+aboJb3wBaf39cnBAwBOBir2Vzp8jCEH0N5AT9ZhrJNkEbD+cRTI+veDKx3rmqGPdUPTJB0SsLMLQ6IbbXSp5lQCoSx3OciLBpDu1w+36em2Y8d17fwLLlwvW/tlr3vqKU9uxx57jMc/g4vYzwUc1YEtkJP1whzVIIb9GOCmHFE0yUrJkYTwKT3S53Wd6kT1MrmqJ9SUyLFDxT24r9YB+1nAKpUN7AXZOTlHCsqwc3IX42+iYZ4DCDmYEZhl9QDM/AoKd9uZST4lptBRrbZK76NmG9WptG1yMzqytd7j2VwrL14d1rpGt8zMT4DVTdkdk5vuTyMwAVb3p9n8+niXCbC6PvOwN41VnY+9ZL/oVwLwcW7j84d/gTY6fltnag3l9PKRITmMx3sw+7gO2ofEZACMipTkI1XfBH+kxoZmaE2Hf4UPHiOY1YAVkOlsq8LQFWhDPGS5qeELv9jgj+Mf2Fmw1nq8lHFBj4GKBm2AHIti3FmGqfrPVM4FOzRZf5dddnm7bLN0Vk85OfxXgGKeu8Zu+HHE7wJUNLYCiQTEbtt2QJev0s9rxSIgk/5Gaw/WdF0nxIhULRKnwb6s1UrpBOoAACAASURBVE36LPEcfweoxzMT9xFzj8f/xKI1ngGYIy6v8a4+t7i01LbNz/cmVgLoA0spVVsAmby/7k98W0HdiN/Tdx6qIA3+gcssLi73Tuxe3oO0YU0I7NV6JKmgYzbZoI612sHE2rQucaOQSkxsqM8RlbYlGVABSWIfg7bSqU2GckhqKC4yU1R7Fian9lOPx2l4R4Pwgnv4/YZmX91W9Re3ZEBnEpfmebFOFJskWzo+k/cglhjGX/cQFlRlIB3j1H5D/L6uIX6PbSCmYi0RX4tMiDSDHl9DHnOk/2WlYsgUzsyGXCX2g8rNujcBjYNYGIC5MRf2kL4T3+terEPmNGx2VrgL32K9j69XP2fKKXoB+R6zs+2ySy/bNLu1Pqdma1OLC7cHY5UvDh8OTv1761bT9fsGTx1NFlMcXAmcatHz2REwLKnr/W9SMmAEaAxwMnUo8/O+rvU7aqkIHcbougYLTii6vsjG6Blgp+q/AVHDyJMFS8MAMAuYpEOxA25RRuoxAMChxN2C3XMdvGQBYZAJzqF/BwAgjcfsssnmEihrppf1TazrZ1kAusZzb99jtlOsAVFj8SNpkGUBAqylsYGB5FDxvK8Fa1YNlKx4aADVAKXvXUvka6ZofDwwpICbEimfnzdDFZA7wO3M8kRjnOlpO2mp3yhw/8CDDgoABuCIjc11MDQcFMwXGR3WMrTzCvzod1ojeg5nqc3E1lggkRAHcZZD1INMzyvAV+U6GEr97LDDDhsB4AGsWXs63CjXjrEvmjR6li7gnnqmosVvhhD9809/bgf0MeqVKYpjsbfMKEaXPV+dFUTPOTDGtXHJ6vaMXCY9alYz7EBhSrJG69zCsqxALXuLkpD6dyQBsDFXXPn+Tcv4/+YZLxz2WS1zGhF4D0XS2E/8vzLv9d84S/3AT9tMttRrHZ1V698o6SNwsnaBxIbp8wHmbp1rexb2tK3R1G0p1nOMm2xi6XRK9pQ1rvmR1pCuj9OttbG4tOhkSTLacRA4P3C+9T3sRWo/4dBUxwiHmIQKzHadJdg65l1nWaztbMbmNe3Ekfb/eMBIMBD3azMTYHW9PJHJdb9hRmACrH7DTPWGvegEWF2foa7AavRqKL4J/hx+uM/IlBhKn7qTC7JKhPNY568kAuTrB3Ej/W39PYAW1wr/P4FZmHKVkQg4E3FANG9pJrJk41l8RIL9BZFOphWHzMXnauyEX0CMwqiOgltidZmMUccAplfEaNm4d2HPYm/mpPuQ/O3gXSnvr4xK3h3ySJ/dBKe4B42dVUasr1e88lXrsxDu5Konnnh8e/SJx/c4SB+vwB0gdPh8CQYCJGl+He+qMtZJbjRUWQsdo1hz4l2xKXNSwXXjFSYwcS/8VeJx5oxYmrHmGSsA3EG7oqVL3ECcyFzGEFE6ntiCrsX9agysMYh3EgiXkg5IVfFcYCPcp++zJB/UOAzyknqG6OeKbQF5hWNQ2QnTGVC5a6lSkl+IHOwr5pJmQ3Vv6DNUMxMTREVsMhv73GTrJvn7gYckAKv/rjgJgGNIJ05LFm6lbQlAVZ8ziQwsyDGLgEDtZbM49YwQwWo16gCOmyGp3i+qkJuZU9M0VTR6PYEBgTkMAKkro2maHfH8iqpxRxtaxZwClud6CNY6uAy9iJAM6WS5gVhClaziOcdFQ5ymeRaz1DbMQLFl1YQpecxu/+IXU9vVMpR+Jq81fWEHvxCyDoe0tdWpru1MxXXdA3WO9N7CaKg8Dkwtm+6J6Af2EXFbgrU97s+4Uf9mPvSZzdKGXk9DObWyPGisRvMiBe5LS21ubtDti3LuLe5YH5sdo1W0AAWKGPEe9FHCeBRjUw1GRcXRULEhcdc1g4laBDa4EfzPz3dQqhtalbgX7ZWl6CzoIdNnpNmnRQBTNQ7ZMW0ffXZ5eRTI8/VHm08B9IDKA87aSJiJyiLWglbWxUwsN9eqX2Kf+UtMUW+QMCQrbiLFhpIhFECpzVQBYh8G2tguV6Xbn0qA1VxG4J8ygBg4TURoolCCn2Xv0lCdm7GuRzCF52RwYMbquzaIfm/wUYaMcmOLwkufg4yaRbk1PgIMt26djzFYXBCIgraJO/iRVbafJvB2OTalnhngo5YW0F1TALOfx2PuNeN5woh7HgYdFDY5z9aBmADwrE8DHV//jcOk62A0aqIBiQmkA7S+qlHW3406Xc6OhqTC6kpkkTRHWhvSFTKwaukI9EY2A1hV8yocGrReYoWWrvPsVRzkWKhKfOTBBMjtPeXsl788T9E8TgB+CvtX4JoDhEZHMCcpL2OO7ljG4Ww+rOzqMPX1n5k1jbv3o3V3u5TE2lo7//yL2o4dO9bT3u712pIBePKTTi7axmbnJlW/25XaDCKyj2mPtUZvvXXQ8+EmPYvaM7juvMrc1qQW88B8Y8/DQY0N5YAJp8Xjmsx62a1l24cuwopi+5rXQW8kKKA3Hemus5rA7O7de2KtCcQdZzF7b9gpkM2JEr/5+Sjxj6RQdr+kOZduHw5BSZo4cyvHnoqIbGqWNkSPH43QVlfCZs1vc3OOpbB5YvXOToDVDd8dkxvubyMwAVb3txnd/PeZAKvrMwcVWF1a3NMBw/C/sxKxEyCybDn87WBQDZVyEQAkOxOCDHqQNenbS3k7c7RHVlH9Fj55Ej4gWCieU8ync9rAqstZ9Xx+NvkN1p6PBlBrqwGsBiBWmLMRF6S/i99KPBus1F5J5JhBaW7YuPLrzapzYGYygUuL+UxlnEJWievUCjAklhTTJtlEYE6NvYlXFBMPyXSxzFbaBRe8ue289rr1WQxf5qrHHH1UO+WUkzvwVcFA/Zlju23xXT4ciXaYp/Y/h4Y8iinl5ykuRPYhgNKMGxzzpc+Zz2XQcDkS5JprfTYAtFJ16rjExJkK9mruAe14Td0PmQjAKBL+rA+ARcB5SDr8HrCdZwAzIF6n0ZmeG8yhV+oltuEq2KGrfGWyEpfH3poSaWhXvLcBOPvnhBJUkBrsXTLJTMBe0RzmuSuxIT6fgGaMQ6keJNaCZUpBbge2EzgNLGRNaIf3M/1WOoBXmlsRbyqEh51KrDE0k3a876SJ3ielvIhXMuZ0PDrgF+5LQyPqQBA6KzwIPjnmrBPFLWBRGtuICSJ+FdDruBagnXVDI3XWqpuhe33rWSISHtOGNh4imyGJkYHY5ZgkAa20oO59Y3Ay7F1iQX3uVN+c9s7JDf29gXytJSdjHEvBSBXuEmuInkWlzwnAaBD/cu8E7lP2jPfPANoyFvwtYDjs2dgn09PtclXn7kfaqt12rK4srfUDKtF06TRoMn0QeVNpombntroUVCh11cGhRKKWe+ShwECO22QASAxM6KfUxlelqZWCaBllDkKykXGNUlo/ZCWGLnZkg3QAIXUQIFcRCTbA4CwLxqgaXRD2LiOQ2dcK5lHqMTBpDZZWoy4wBNYoGhPSU/WGtrnUeOiL7JY2trVpfCDpK4DNYPAKJBFYZ4fDDoUyqS69Z6PRvZ5sGr9jbFZF91aTMnX51JwnYKPPCexwiYb1RDDCNVMLIG72sBmuGD0z3lZi/mCodmOcOjr6veZHh9ihh94jjAaZNH2WQ9iMMrN9mQsftnak+JwPSLPcasYwyoykb5NrxuPgRlp0YkdugfvqmTlUAXwRmK+HKECjrqP1yRojW85a4FrMGYxQHRhzYgMuL7fNYk6+6IXP79o3OB7hyJYulmgkky2zgy19Us+Dnp+1qLHlgBrKEZRVc+KgfnHA+qjywav5rGCrDzMORe+tPr/RudHOPqLbsdeKcx/rLvVxZL60nvT3PNuZZ73iDs+1ET848cQT2qNPPMFgYb4z9iGywFUGJd9RAKbL3Rf688Ogj6RKaqGRXbYzbuAesJl9g/PQD4VMmNUEkn6H89mB7bS/1fFCxydAXzKtmV2NwCK/ADxZMyQu9A7sDf1s7wwS2+pqw5Wdxq5VRyQA4rRnmm9sa5xveW4p26ssr9gztfSunyfIoWyZAKsbsR8m99i/R2ACrO7f87sZbzcBVtdn1EcYqyoTTW1EfEIDFwnQZMwRvsaYViqEFpc9D4w1QCT8YvxHkq461yPJGmCGSRx08K6anQBFilODLJJSSCYKyO+f79JINV7qo5ZMQ/z48BOLBBp+MP4nPQgicixNfIiTAItDW1FszMLI1T2oDhp8EPvPjA8xSmgl0vgr2W34TjTwQZZAf3/l+z/QLr308vVZDHdy1dOf9+wOPuN7y6/Sl8gn+GUaox5fJ7CNH4/PGeshKmOdSGdd2E+kKdjQT2UgaNivR1aNBj6AX7o3hIIY74zRK2mK3/M7nqmuAeKVLxWTsMZYQ+Nav8Q1XVqrNJDFz3aMj39vRiXxbsRJEWv79/pvrXuPsbEE/lvjp/82mO+YSmuGz1T8hzkCawAIBksg5uVzffxSBlGykcTnyMD1isQeuxi3qaAqfVl6vCJ5wgT/qrSfrq+9XXsCEWtHjAKIjtRkxn/gLjGGpdGVnqNiGawDXYt37rIU0bNhaBCltQW5iqpT1lT8fSZMiE2U3FGMH1V+paq46043JX0EmHrte0wWO3DLugfEJznDfcBakOacmxUBxYx8xX7YDX2uyuPpOtqfzK3mr2JNjMPnP/+5dvDBB+f1ZuJ67GO9r5jRzGmN0/X3kVzKeBXbvHPnte288y/YFFu13jedErDasxFJ3/bBZ50LmEOwVlk41TBULUQCcC2WmpUDOAUMic1MiUcuYia2L5iiU1GNZTUwTHoF0JwxGMBVjLI+0w+0Io6sawDE6fnrRuN9ABX13AKXJNrbNTN65zgzHzGWBjMswuwmUDNdNxRjbQr3oLvaD/Zk1jpbIubocrv5lluC7n7kkUeGVsvcrKjiFntn7MyENbgESMhG0XctagwL46z3WF5YbDNzs8Esw6gYLNYGN+MSYFHPYBD00KG8NzQTnZlkDHgGhOQBNtFZ5N9yQnR9gUo+FEwvBxSjrBkgVN8BXmvJQTXgFVgFMJfkQRzwXfNWh/RKB7Qq4BRsxmzew5qPUoDUQQVA1nPwe97BbN2t7aabboox4jDkENLz0xyOcbXhn4r3krG55pqNZ04KWK0HSl2X7NsKhKHzxCGB06J3CWdyxskFscZlWDUmvOfgOA3JBvStMHr9YEsnQtcCDKRMAgcDm4DzEzYtnQn9TvceLd0xMAlrQuN97rmbY+RPO+2UdvRRR3VgGnZnTe5oj/f1GY7Bip0IgdCpEVwdVva2xsN7RYepD3v9Tdjn1GGuwQCyDbqm9q3YoDSwo3kAyaPqADJnoctcGM4xP7mr6/ije4bTgs3V91tuuSUY7/e+9707kB7OY5ZXyWZycOMIaR/7cPf9+XxvmpHJgSpOH/YsJACWgv2qtYBTiJ3X88jWh82Zm2isrrdDMrn+/j8CE2B1/5/jjX7DCbC6PiM+rrFau33jzwJaVZCqSwZkqTB+RwcVlUDOmKICXFwLvw4ASGTQYLwlSy3O+aKPOsIMnDZBhfNdgEYwF8fKs5EY4jk6uJfySYC9+q77RdI7yS34r8RniinUVIny1+rDhh9N85pCTiFhHpVW6ZfhSxN3QhjpjNUiX4cPJKml8IenptqOa3a0czbJj33yk57Yjjzyvj1GGuaQakUTIypRZdx/J4Zj/DR0JhBZegqfGB8TJpx+5+oza2722Ds4kgayiK31PSTnDjwwqzAt6wAYSrxW/4bn4hqVKEKcVLX7WXvh86amfwVvSS50tnJWleErhz8sZuISvVKSOJIDA6ALmVHNYfVMVcoq9tKM+0xQZVlJB8TzlOWPW5CIt2gylTdifRIPOs7LhIdwl+xET6w2PKcYtysRDCg3wnPUOWE9R0w8TXWjNTwdN9oGBNkMabDEdGhmhnwBc0gc2EHcTE6QlKhVkHWd0FOE9TlIeDi+cNxuRjAxM+uAOQ27ZhEDl8hLfiSqwhO0zWepcW6s77Q/sR6z/8OuXWqSbRmzGpfr3h38zvhHNnpWa05VjUmMErbAcxqAtX0kVtf3DvBOT4dMi+Y15BKzUpHaAd1PbNywwYl3eQ2Y4FZJWaxHiEI8r65x7nkXbEqF6PqclKNXNbCa5dsAWdr0dGKDoRqgZCnHZ5Liex4KfWEVndX+OYSLKX0oJQ+eqFwwpWM4BnL8edi0EQTTlS3ZbM5eGKmnu3k95ARIxmSXw8xg67zZerAZkx6P9k9/xmKgY5Ekm2nceMbGzswIoAGGKqDD3pRpKAXhfSMrE4eEDwgbAW8EZxvM2JR2p95fABKZGKQAYJYyJ1XsuIu5051PYzYzG6CtGKswPz1u2nwzMS5aE+gXymDNwfpNCYiZWZp0pTxBNjqSNQzHJ58VBi1lFBUk0Tv1QzLvyaGG8wRAzve6eWFSs+6k54luo37WS0+UDQyN19I1Ev2TXBs4bhhX/S3Pqu+wTSugWx3IAHLVibwchqGpunVrMORktDTWCLJr3nVonHvu+ZticKTzOQ6mcpCyP+8AmpWkAAeOrmEnxRks/TcdBL0vnGDQF8A0e4TDqB72HH7sMfZ9ZNVqc7milUwih6xpTbzgrBMIaP6uvvrT7fwLLtoIm3uHe2jcOVC1JrU+KugZB2A288MGaN3GfydjBPkEHIqqX+U5UBbSCYkhk2ogElYsAUa1l9gbEhk1wcQhyf7AvjEnOI/jwZIDnEWDlekw41xUgBXnlH1fk1E4rLBidT3dL0BgrlmClXCa0uGQU61ABKdoTWVWya6NNZHM5hBlz2RUaD7Pbg2Q9QEPeMCmrJONuuknPvGJ9uAHP3ijbje5zzfYCHzyk59sD3zgA7/B3nryuus5AupCLH+KpqPrea9vpGt//vOfbwJXn/CEJ7S2JgLEQB4ZzuPRoF3jUwP2SJ4WGTnADn6OlFuvJhIZJQe59paAdea4S2xGN1KlXN+JXml0Dn0+HAeo+tKsvg5c4LdmSS5gAOACrLLuoyTBBV8n3jFljUjQEyOyPirQAgA7DoxEHJgEoy5LkPGzgFr8tcHvs68S/kwpzwY40jO95CVnbsoSPf74R7UTjn9UZ61BlMC3C8kGGg9l7Mg74ItHLDdSZSYyxQCOVnkwfPyIAxJgoioUMpV8ttqbAfAU3w/wdIjHh7UKzsBY67mItSuw6jU2qhXagfRkk9Y9wd9WHAOCAWQjV05ZN9NrJpu6ZrzjCTY+IBBQn3HcPkji9TUB+zpj3mBX7qWSLy5ZGLy9mjKJSFHtme9aZdeIOaqkI+AhzxBPK+mGuG+CgZlwiL8v4Lc+KzkuySOQSIFEQkl7BdaJGYg1K5jL78BWsCEVzIw1kVXYFehlP9Y4kTkLvekp26m6Tth4dS8L7FeM73J7g60RVyOTkLhTPP9IsslYD3ZEa7lqS/f3hSCUrFCSSjYjJu31vhoptynipN41cKFkxxK3Q/ZSlTFSJt4nXufeO7axjK/3iMdCvwdg5RnBSHiXndde2847b3OITBthHDuwqs0pNh8HlQYSIIkDD7BQpaZVw6OXqpbSd/3MiHuKSJdFxAQGUAKoO1Ke7ckD1AFk0P0DCMjyeH7PQA2gl7M9gA0cjiwYfZeRANyBAVW1B+vG80HuMlY9i37H2PC5WDClMZGEgQ87/PDYCCFlIKp1Ivzx2Xxfr9FRMeforJ33iw3aVpMWbh0WDufoBieBYI2LQNIsveaw4OCnKQvjA6Cpd9JcyiHVeGOgoZob0FJ2w+XX8Ux56HO4M5fWgYFdK3bXXFw7xiq7OGrsNH9kl2IM11oAugdsPyAbd9kBQhuX92WOx0E2vRNzOQ7AMu6U9+7NyIpqj7EFrNGcwYgUOEozLQ7YGMfQUDIwxaE+fhBHNlXrtXT1ZD1oDGDqsobEmlPZ0gUXSutz50bs/5F7COCrDpwd1aHUq+4zDtgwtIWlTTY6DrJwsF32oYyqPmv2nxqm7Yp9ccQRR/RMcTXU1cGN8cmEDMBZTzCIjZlZsspADf2pTE6EszXjciLpFUfwVcvRpqfbm84RmL3xYy591ac85bRw/iqAyMHEXmdtDYepnSCciOpcsp6wldImq44jQYR+RpkNf8MeGmXHel8DkLIu9DfapyoP6QBsNozoGeGiD9SfIUpkstsk0gwJigfTVnOVWk76m8q+5WC2+fQ5EUDx2komSlJLqCTqNE4AzXo/gFX9t+26mcusfe19zpYhI68E2KR51YYbpckN97sRmDBW97sp3fQXmjBW12cKRqUABOAMFXb44viCQTLJuCZitcIadRyjhGr6Yr2xLhruCYYGUy+bawZgNkiayYeU/2jG1UrbOr8tSnPxPyPhPqPyafv09kXVK8QwAMn1oaJqJhL+yCYRLwG0AMSKQBLXgm1aJOsixpDfLr+l+D690jATtRFTlYbMPZ6BFJNxXZ3FHutmZRKVpQJcq+wZgC7x+RvfeE7buXPjfdmjjz6qibVaY9QAxoqPBzBU4wxiCDduDsZAj600biLbKEbVHEQlYcbuURGZa6rPVfhuBuQona4VYBVXIFbhZxXkraA1a7on4ks/D97Dzykw1Bq/AEzCARRv4A/zc/4OMBI/nL83ViEXH+kC+7X4pUhuaU+IecvaVqk/sgP48OwF++iObfHnVc4esUUvWx9lF7NviaE7UFoSEsQtfLbHibmX415iq9pjD6xPa1jSg4DevbeHJDzCNohM5hjBc6uqQ8t5MA/YHeLyqCjVNQsrVdiCfhaM0WRoBjaVzNBO4EnsBlkF5jDioowVxxMoGsvAYJA443NlLztuU5XzYn82dJz1OyRDNGe6V224J7m3GKe5rZFciDlWXF0aeIHVsJZH8TQDxtZi9rhEPDM701bU9yKbAhPjgBtRcct6I/YEA4rPJZhbSWWsjSo5UfcU+0xzfc6bzm07NsFGrc8pecerTq2tLq8JULv1ttuiu3loXwSg5gNwhPlYDssOqGTJbb10LMr8QRVGjgWPtgZ6h2MCuGwaAurQ08ksST/ItciSvdnB39J9Tws5DFh2fq6AQGQ6VlZD88YgsgENQNWqo0q3O7JkNUNbAQ8tXrpWVs0OjasM6z3vec+Rw2WEjRd9ugyQYCB8EA0d6rbMbBlpZDPMibJAFmK38Ycp6EZIYZCyAz2GV98BGQDRAQbJUAFIRvYkGtTk/Ys2SAe1i4FdE+U92L9zI4AjmytkAnKeDF7I4KpsZ7ltnXfJAoYKwAamK1ltGR4A8bpp9Q4cWvE+mfUGcLJxbzHvAOyeQ3eh5N2Hg84ZcQy7HLZwFtkXue4BlBhD5pD5hNHM4QyIy3VZRxgoMaovuuitmwLynfGiF4xYiMoQJtNbnQZ+xgE3XoZhcJVmd9Y+8j5zYzoByWh+IhvBHFbAOq5fWPFkQ8m64VRZ49esZEB0j7Odc72P9uPhRxzR7RwHm8qnNgNYffSjT2wnnHB81xwaHKdBN9mHoaU9OOTBKzlQq+MgJyTWaoCTM04yyc4VNifrlcx1DTpG9lI6HJ0pMFbar7/bs7AQDGzZOVgKOGu1VE7z5cSMWaFxHwKeXlJEhnWQH6nOK4e/1lCcQVntIH0p9jfrEjYuexoniYAPR0yPgkOPHmsIzheWsMawtQmwulGOyeQ+++8ITIDV/XduN+vNJsDq+oz8qBTAnmDEEcxXMKaCTvhrVS8Uf1jAQJzbvUw2mwklUSH8nwRozQZzk5YeUyY4QEdwNTau7DnHBL17cZvOZkeKaQSwhKRcgnSwyvo98974swC4xHbhIyWxB41VXUPAhcZkYXFPm9kyG74EsSJgA/GZ/GHYuBFXRbOcQfeRz4fPs2qtWnzu8OdgQKINmXEOIIi+X3rpZe2yy69YnwVxJ1c944znh59KPw3AG/6sxuWQU4i/YRPHZzoD1NJwHdwq/QbqvAUBJCtRNcaODcys68AoDW57c+xB55M1NgK8ZoxHvAxoBTA3kBy8BlhX4A3E9fj0fS0k328ANy2ZVp/B9xLzz2Ct9CsdIzrOJ+4kznGVlpBYgW+WseN6fEY+rf4WWQD9XjHY6srQMHx8nOseZ+6QGGT/1Mpcrb/4f3asH9al/foAirPJEeA3sUjFKEwscck5msqVJTlePUosEXurANv9/smujPhcVcCJgyipAmisn4MtEIeSGIAIB2Ew0ZpO7gi7M+METK2QdRwkQNz31JdsYJD7RiQN3JiNNeP5T3KimnOpObDsSpJIoglfxlDYK/AQ1uuuXbfHmnTCyHvIOIowL1f2BYGp4ER6trCtGauTzNA4kKBgbLpdLsm0ISHh9Yy2aq9KmJ4OmcPzL7hwU+zTRt10amlx91qUehPojjFMK6BRMztDUyWzK72w3PGZxREGrUgAsAA6kDhuJMtmHIAVa20MmS6XtXZAKg/kWNB5yCibw6TqXuPsLzGURoEXG9gOhhU9w0ppxmiM/y0gM/ICgJkBoqUR1abtgGiWFNiwGtirY1bBFYxUGI4iDo+Rr4Asi1rf2bhkOLqhyE6B403DajZVGQs9O5qnnkYbS4CoanB1L5Xg0M27go2AXPpewZ8AKFXOE3+rkmB149ZGtDC11tF49o+DKJig2eQGLUX9TNkpMrkc6BjLOGjywK7PgTZjPQQNqAwgtcZeeqFhFItzgw4L4K3GSH8rfRIO2QAS05Dr7yPjmoee3lv/1r2r/MIFF75lw0G+Y445pp16ypP6WqxjPW5Auy5NdofEkajZxOpc+Od5oETpucqwrcNK2bbGhjIYNyvwemdf8jx1jVe2t+YgRLuzlIL9X+dm3P6whz71qaubxnwzvk477dR21P2O7CAhe5fgBftTbasTL9YDrRlkMv7unGlHjL2Ig8F1w5npchhD4z5sFo7EuHPINeMsSCZFDapwYjsA351Z63ZzHtjJ8vkQtqWUApHAIDFGcy0A1hpExDrLZoIau36YjzUmwGbjWOl+snO61gEHHDhk8PN5g/UgW1k0jaam59pxxx3Xrrzyys1YKht2T9mCHTs2XuN5LqkuiwAAIABJREFUw15wcqNNHYEJsLqpw79f3nwCrK7PtN4BWFUSMplf3UcsBJx4itJUmFiG837Uf3NVIn4Z5zp/77/1Oa1qygok6L8FUQo4rQzUqq2PzFQADVnliD/T/abUqJdPXv1PmuDITwhCSPpKsN+4Nv6730GgsyTarDPYQdD0dZT8lUxdT/gWQCL8kgLs6jkXCsutJ9fTLwYAE9gKYKO/0Xt++uqrQ79wM76ef/pvdGDZMZ7Zx7V5E6BrPG/67PipGl/9Hn9NLEVprCJBVyWpFGezrvBBYd/RiV3l2gC9tcFQ9SF7vF0ane7t9zV+qOu6jjM+K+9dq62I1fl8rworVX9oGMc+mZYW7O0xhnNbtwUAaDxjIcZDbEaVazOOQRCYUrWX9DwzeZExAhIZxEeVSCEWep2r2BuU/EP6KiXp+Pa8B1gAvn+dC6qSp6bNllRMB/PUsgqKqUWsyubkU1PxXqroJGGhMYSEo9J0/Y7GdYG9FOyGfQIjlQpjSBLdhqiSNuOjylT39QU2O37CXsXc0dQ75Rh74+uUVhB4OUIuSlwn4rLEXXQd1gQYjHGdtbZ790K8JziPMGUnoIR/GSuwnKJxCH3xs3EWq34X9qzbNbH7werE+B/dO+B3GnMY/NxD16AnDPek/4z+LZsL7kcVsiI63V9f2rOaI3CXC9+8ORW5G2kPp9ZWl9YEVFaWqjZIZap2vYicSMCQCgYG4JSsqpFgPEWZOQgqGMDn+kYtQayuJxbUQQcfFBkLMgxm/Fk3pz8zGc4E/mBzwQ5kMxnAm20qta+l/HoOHd4q+QYcBaSgHKMyUVmE8dwFkI7DMCUVOOBp3AQozfuT0ZE48ThzFCCrgqcc4BgRDCQZhqo3AzDR5ykMQbSvDCNM1/RqEGFscVhFg64DD4xMSc0Khz5IarNWUJdunTg5PEOAs5kp4RD0fA+6kXYqvNEBWyuwhCYN48R84hzVTBcHKyA4ByTzyPvFGGcTID7L5qeTpHVszcClvCQcujyswlmIjJ/B8TAy+d90nA8tx3TKeslAEWGvoCVjJ61PdczbyK+jjz46gFXWxsjhmA3YcKQZr+4MJguZOdPnGAf2tpnH1uBVh9Y1ZfAyKTKMsce2H2IAq8kUANQDqJ7e4vUcBrw4aQG8C8CWTACOZyn/qAkOrYdrr/vMpjWuet5zfyNsBkL6encyjuPAM2vFe8vlbgEkJjud91Kjqtm5IevYwc4UJVdDKg5vnDsciLD9RX+ahAoMDfZyd5STfaJ30POEfUqtoCjp6xq4BlWxlxUQ5sDHPsCU5rl5pq6lnOutO3aZ9GFv83M0eXGI9b2zBvI9ZecOPOiQXJfumBprP5ky4ZClHlKbmp0AqxtplCb32i9HYAKs7pfTuqkvNQFW12f4K7C6vLQ7ZHPspxswg2jQQcGurz+U3hP71AoQfMmIR5I1hd/XpXsU0O/ZFeABDSTxvaMfgcCl7PsRvsKY30kVmu6PLwWAxHXwqRi9TsLJJln8HoBGvqcAmVrervsuKBaYm8lYR6CMS8IjhgspsNVgu+KDUL1HUphYymEalXFzvUqpAn0CewE6DDAP2p987mVnv2J9FsSdXPXEE49vxx/3vSnVMD9CdtGYA8jgZ0Ho0e/w7zUmkpEL0FCNkxWDloY+/HclOBGTVPA9SGHpc9Z5HuK8gUyF71l9RKT9grWYkg36PWQh/FP81Qqm9gqzHC/ASu2ekO1jTWaz6PDdM6nP7xwPLsYVBH4OLE5fdADOBGDPdEwD4lH443FNE814b8Bp3ss4wFDxGWOWhLBKSOB943lSOoBxr+Q1fg/YZqb1dNu12xKSszRw6uCtbAUNj93cSePBXiUuZnzBX6jA6zhSxomBB4i0pJhzZqbHmfo7Xbez5nN9EPvwXWOOJqner1duQxLJ/Rn9WVLmYsC/TBShJw3sYGKXCtB6za22hT2WK7DUK3z21V7dDWAL2UWNp8C22I5hz1LaUZhL7KcknHgOVbm4pcvm6R37Pkp5AZqydyYyrPGM8VgLdb1jY/UcxIQyxQsLZsRi3/W3+v/1198Qzbn396+pleXF3rwK0EhZL1OBXWLuDWVKvnUTc4ISGAFIAVipmw5wsBqhcQZSDeo1UZRtWD9UoJvR+brJ6wFf72/AcRD8rQyrgb1mJhdGHpZWNGdKA04wH++a2YGhwxq6H0NpBkCiFm8AHpnVINsKQIFWJJtEgB0HcDXG2vwADgCHOAdktQBTRw6T3PS6Joyr1TjQ1ZvOmw3qO5uhaq647MAOgL6rE50b3yR1vTBn9Zm4d2SoxZJ1hpL3gUXY3y+BSs3/Ujbe6hR7OR4pBUCGQ9fHccJI9w2cmZ0RYKiUE2HwB0fMQtC6h4wYBgFxfIB2SxNY2BlDboNk4Eg/J/OCE8NhW9ehfgbwxfvzs8rsZO1ZBsHZe7EnNxpYPeboo5u608NKxsAPhn5o8uWDfrQ8B4DP+jhuDsdhEw7llMbVTgLguUBpADv2G2VgIUmSB5/K99Hx7OB0OEy2FVq/gJGR3dy6tZd87Q0IrzrJesbzzn/zhjOENQ5HHXW/duqpp0TSCAC6Jy5KAwfGMWxxVgaIscp6qXPlcfT/OdSxaSRPQqMr9w92FTunoIEkRC/fIDmW8x7rf3o6Aoxw8JaXwxE++JBDnHSgIQM62VPOVrMfcDJhJNeqANmS0BVKfdxqO+hOCWA7nvGnjKfuM/Y1CZcOnObJrudVmVXNgpspb4C5Jm3Wk7EqO7S8uLvd+Okdbf4B39EOm/syrkeW8izuurld++kdbfHAb2nf/sAjmsK3ffH1Dc1Y1dgu7m43Xfvx9q//vtzuc/8Htfvd6+C2dXZoqNLHeG21LS7saUsrCB+5qcrWrXPht4x/rS4vBlDw+X+/tn3mtoPadz3s2Da/LybsbnaNCbC69wmTTV9c2N1u+Y/r247rd7cHPPxh7Z7uFzLytbZ4U/vIBz7Sph58XPuub/pyhuJutjC+hse9uwGrq4tfbJ/++L+0pcMf2B5033vs1V58DcOxz/50nLGKbE4FsgjyOS8J8kca3GT5NT0aBhs6lCEDkESsmFUsYuc5GWoyDV8E8QCLxC3xLOXc1ucB72BHQhoAmCKRrM/Wijz9O3z6lP9CDxK/lDgMP0R7V7GNWLSqGOJzjn35vxm9lYxBsrez3SASzMy5kicrgzhl8K1pzlxjct7xvPMv3JSqEwGrJ55wXE+iA4rhRwGia8xq5R4gn8CdnqCPaiYl6p2gr3Eu16vxCbjDCMkl/Wj7eY7vx0kfYBMdCC9Ekl4xhu5v+t9VVkt/j0Ym+q917tkrrF2kqVjjVR6RNWcfVyxFa4OKDOYqSFU4orvqGNNrLXGHtZVh/VPhmt/1WdjCPdnRtX+9XivxYCQGLDqjFQTmMxDJRvYwcWJbDewhmJrCF5ZcqRhAZ/xfzbpNUNJXx2wy7iCGYxxhaY7jHzxLBTt7RWQB2OP3GpOcEABtbJMa4QZ+kvqz+hixEziEcYWBOTrEpbY/gKvgGz32yXsH5hUsTgGQeO7J4A84xeA70it9XYQG8dCjpyYXYk8p9s34iSpAr0VjeQOIbIyn2lOIKIqfO65TdLF1Pe5HogJ8kOpiA6han8YI9Htdj/gvGnPvx9qqjOfU6urSmhrm0InaKLO1EZkYL3aVcls4GNCODGGAbtkxrpereyUMupd5mFT2qz5CqTpZFGjZ0tg0s8oizhxeur9BFAn6ZnYgASmMBWwuXZ/Dk0UVB626uSWFHGcAo43BZjPx90ERTxFk/Y7xCmOUQGqVTeisrTtojQyNubzwDPhxAPFcccinUHNs2nIYR8alvBuOQ4yHmlDt2dOBwThIlryJZLhmtprWzeHFQiDLZdDTbDiPs7VQyT7AlMWZwshZt9BHv8bSYK3BNW2yWDdFvF0GQ887MIdhDR8y0nSMEnnuR4k4wCjPC4hUwdBwsHJuNH8YcxwSrxdn8wBN/d+z0ZRHYIsOAsB6ShLGgblqXDhkKRUiSziuJwRAyzqrzsBmSAFIeP5nf/YpIwxskiJ1n9XnZKxJWPBvxqMfdMkwVKbNB68O8EEjBpkGwFQOXNYgwD9OMjZGLAAcMa1VMc5xwAB649nW7HhUoJeDUnvi/PPf3K7ZhMZVxx57TPuJH/+xdsihhzrZobKo5eUuFwFY3NkRWU7h8Vi5Q3lG7OlsOBd7LoMMkik4Gf1QxCZkMkWfq2U4uo/mUM+ha99BgD+ZqWFDk62KDIqBd6fiYs5xIrokSJ4jVRs7dXR7oJOlcoDn2CpsNs4swDHOB/ZUv+9s98IeIYHGuhWwipOPU7dlZug2TMJkZnbbvmesrq2222+5vn3s/f+v/cnrX9fe8qF7tvP/+T3tR7/JoPX419rSLe0fLn5X+/P/e1m7od2rPeyRj2yP/J5Hte98wGETYHWvI/ZV/HB1sV334Xe1V774rHbR31zf2uJt7bbVw9pjTn1Oe/kZ/6M99Ju2jVzstp1XtheeenJ709/d1CIlNj3fHvaTz2l/+Du/0b7jHmX+Vna36z/2ofYXb31b+5vPrLSjv/MR7Xu+98T2fY94QNsLbvZVPPDd86MTYHV83lbarTs/0v7y7W9rl/zTTe3wBz60PfIRj2zHHffQdvgYbipQ9Yr//Zz2k6ef205402fan/30vXqAePdcDfvmqe9ewOpK++d3vaI99amvb//l5ee31/zc97f5ATPcNwOyj64y3rxKjYQgpBAL4sOO3LJIwBFg47/VBkYQH7q2Y2l2GT0eSHBumWltNZmnc0n4KZVf+rMlldpvmW2q2MFHCEBjbc1NS9VkM2MqfCB8fzf/NcM0GsgkMSb+PnpN2B/gnak4rECSqCuOF8U+G0qJ7Yuqb4lLY+X/Ett1XdAkEowmoGe6ViXXsz9rhqze6ZBDDuksNxhq8ns+8MEPhdbqRn+pGevJJ/1097vGAVStBRN2PEYwd0dAodSetHyDADmXQNOBvUpFEC/DiFNs53VjYlH4o8VPlT9Yk+UVtNNYEYczbpWARYMlYlES/Kxh3oW4SfMR8nTZS6KTRwpTkvUUoGPKVXT5xOhP4RJw4R1+Vv/fmIjlzxTbCHxWk9rYJvn+uh9EE3zdkXWdjZ+DRDfnfhd1j041XTe86q5Ti48NG5h7RWwFKY2q1gCozcoEjOVzuidgnG4isJX4on9PEDL8f+FLiSdpPGBlMn+VVaoxx0bVkvW6F5izwKMqWSxwFpfuU70sNm+XN8mEj/EYM0dNCHPDbtuX1C3NeeC+NL+rfSX097d84eawPdu3uzpbzaX0ri6lnx5hSAuPWVpy8gHwUwCtnkG9LoTDSDYFVqmeyUSaA7puquakNncnpr8DFlaAbWJ5xo1kRLefmbTw/padNMOaPaV7fOJf/7W99a1/ttEmaVPuN7W8tGetGggGTAuHCbMhStHx1N+IRZ4ZiW7IAjxzNq7SiQNo8Y7sIuSAXpSGMkGCcwPt74vS4r81YDejddsA9GY2ND6XB6TuqEVGcO2O6w60BRR6wg3w7FnY02ZnZjvCzmY1qOjsUACUYuFpsah72+xsKRNXpmXoji7gVo/kwzu1BCPr4eY6ZNb0DGLjakOobLlnPRjXLMlFL4TvsXnptJibqmbFMF7MpZ45gKXVlXAyAP26jkrRbkWHFN0MvYMARpVjBGARGScbFIBsMn0mMfrgxIiwqtm8A8PU2ZM4UDJ7pb9hzDF2cdCl0Q6nI4Hq9FB6d78AhBL47s5PUtkxBoDHFdAV2MezwdZUEqGPYR4SyhTWjHcdYwHVKlshI4r2ak0GcCDx3GR/yOByCOogOPOsjS/jie70p516BxYkICljREazHrA4q51RXboW6nOMG6LrOB49m5gC86yjCtBqA+HwGqzzv50IMXAfSRnZC5uYolkse2St1u7AJwuBf+s6Z73slZtifDXe97vfkT0byt4RmK/nWlxc6FpDBlP18BoDMa9tAziA9VmNmxMRsjuDbrOuiwNQx2Gwc84es7/137A/db1amg9I2vVvS/mND2ZnKbFHTtLJ2VNnTGkgCynQ8wxSLswr1wSoJZCpQVBlAuAIYCti/ykBuOw97YoH6UWZRSsnfS3PCOyI39uZWNm5wSmfjvOiJ85iTW9dB2B1pd30mY+1D13y9nbm6b/TPnL7d7W3fPy9ewVW13btaO/4nd9qf/hXn23HP/0F7Rf/+yPbvba7M+6+/PpGZazu+Y9/aX/0ile0j2759vbo735Qm7ntmvZXF76xvf2ya9u3PfO89tevfnw7tOOly+1v/vSX2ll/OdUe9C2HuEB2y7b2HY8+qf30D31r25Z0iLXlW9s//tWb2tlnn9cWTvif7Tef+dPtoUcdlAW1+3LW7j7XmgCrZa7WFtu1V721vfSlr2ifvvfJ7YWn/3w77kHf1Ob2BrStLbVrrnhze/6vP7+97e+vb4+/6LMTYDWH8u4ErO659v+2Z570zHbhVbvaz/3xhXcbYHVlWYQNG0CCepm58TM5AL4EacLf6P5akQdI36USNezTDeWwJh/kGRyJ+IgOozkP4BZaqG70I1BT2pMCitwMlzg04pblpWj0W8uWB59f/TBUETTEesSh1k1FEsxxcMSZBXR1lY58tsU2Nzs39Buxc2LGaiSaXSZcQaxoiCVCk3Tfd+2KOKbHVCLu4Mtlk2KNuXydAHOiaZG/Kpi7mQ1iznjR6X3+Ift0QLu/e46hKp/kv2dj44F8IxzAJeJDfOm/CUAuwVLWC6BlrdLqWEbR8++kjCRlfeGWW9pBBx3UAVUYrXzn+vigtZwa/1P3AUAGwKSi20l+S0Qkjc9jk9WTaoocPaeESfQ/SpZ1yJjZn3bDX/zqgQ3InNOky1CI44OZaKbkHh4DOcaAneIJ/Y3G3lqmlq7g/47RxKSk6dTQ1wYGdWUIxxhEs1zPFziCcR8zU0lG4Huz9/URiDYjSZjEEmbnZjublXcJwlImSVzFJ7s04EYVmwAUBPchTg2MI2uxAdud6DBOQiNuPZviGIGR0joNm5YN8mJuioxDuIGJH0DG41n8u2w0nnNt9rnnaEZkwWhMZvDc2ID3NnGb2cnGTvpYjJFaiNn37DKo77EpxLap1oI4smyGsNfoYBd7QoImZIkPsReq/dTzRbyYyRKvPQOrtUpQcyAJgI2uxN0sr3hqaXHXGgsP4xyampEsWQ3tUfRtYgMkkh/ahWMTamalacwxCWQfSwfDXgJRqOVdYDg2twEB3ScyD1u12FxuHhs2hXI9aQY+B+2e1GfMTCYHNWUjHewtXQEHg2OQRpsAKQQxFzGo3Jtyff0co6Y9IsHynkVZ0fMnwJj6OhhWmJZ1s8WGSwF4GxkbDQEssUmgoqeB5FCHWTqAGANYGWUDyWxdlt6FHA2xkAFCch65H4al6iAB9OgzZGOgi/PubGIyzpXFqDnUM7qDpx2TXek43HzzzfGeyq7s2rW7HXTwIb0UoTpbZAE5XAH0ZcD7gSYwaXm5A0AAM+GsZEm63qEe4MPc2RCw9gOEykwjJeadBVu0HavmD1lO/S3zqutXiQUASViIjBvrirHWWG0msMrYY2xHwKvMqgO02fG1jk0H5jg4Stl4ZQ1q/UcGM0sdfHgMnSRhnGKT+p4f0+f0enVGrJdyhHM57CXGHPC8zg0M5R07drZzzt0czZczXvSCzjAPdmhPEEnzyA3huoMSSY3ZtrKkPex9jBaXbZT1nbXvZbtx5mIcM9P7/7N3JmCaVsW9r96mexZAUJYggygac6OJy03UyKJEiNGYjWhkHXDXqNdc44KgeAUFVxKJu0a2ATTRmOSaeDVuzDAu8V5jokZjZJlhVWSdtff7/Kvqd976PkZBnelm+ZqHp3u63+99z3tOnTpV//pXFWuLEdgchBKc0RxheNT9T4TUjfl0Wio4DVvfy7CITZ+gJAcbDlkD5ociIwIdhZGA4cGzCeS0AERYAv4MBVOWLV8e6XvDIxGZzfpCimx5QEn6FwPKiyKFodpYC+ngVQYJqX+cSw6uegrOTqyxuvU/7JVPfKq993sHbB9Ynb7BPvnGF9jzz7rEjnzP5+xNz/xV22276MvPb0rcW4HVq7/5GfvHNRvtqat+11buIrbMtF3z5XPtWc8/yT53zUF2yVX/YIeIVCARvGWtvfy4d9nBb3u/PfWBE8Ea9LNjiY2NNFTVrlh7nr38xafaDw8/0z76xmNtv+XbZyL//Kt297nDAFhlrebsxn/7hP2Pl7zC/nHkWfa5j7zCHrXPsh8Lum+74Tv2vrf9uV3xn9+0cz/9VXvSBdcPgNWcyrsLsDq/9ft29qrn2qUrH2Xffs/Fdti77z7AqmqsylbT+QkZAvsLsK+VHyuNNT3gnec29hx2BrZ19UHdl0ibBXYrqf7YcPybLB/3oZw9Fp3PeQ7+W2XUyafV53saxSRYCrCDjRCgSjaJSX8M2wFfQT5G2MkCb6O2ID5F2KZdjUveuwKEoCe6VixU+UR6voLlej7BXQXVZS+5LZI+MjYK9nq16U5/4xmLcigcf9zRJqIGa4B/FPhA1Nn3vi6Ztaa1AOzDDuPf+q65dbs2SS749TWtH7IGPokH1pNNCCnEeQmUGMuZ0b3qZzt7dajZ07U5T2MK5r2Ql1afUqWsJied9OHgpfCMJHJhI+sZMJOnpiK7tAUCXA67usNhVoR/xJ7owKtS71if83JbniNWGhVFCYraE0EZyjAhnf2p0niecRr+K9mx/twkMrndTj+ZgkeAmTTgmfJfiS8w39UnqD1eACW90GQpY+hAXwKnw1naMTLn5J8ECWLzps1BoBgZbmQxX8tS7hC8Iwg40e+lvzZrxTKY56aPNCYnknUM6LqpGlaQpcvAU/Q8jVeNoHzdSla1P6OwZAGqte74QejXuuaOYYyO2ubNGx2TY4/oWTC+IRE52DklFvSYv7MwPeqeznnD9CGbp9Fzgv9tjOnD1xIo9Z2Z4wiWBKDt85slRPV+ChhIb1J64tJ1X7JLL71nN/2tczQ0M73Vz7ya5ilwU4oPAUUhtg2edTUl1M4IzfojIVSRAgqNGifYFy2Vaj2YuIeUkITDN3ymxIZiVoQq6NaMg8MWQMaF0bvgheJEaXHY6LNSfHK6UfK1JgQKmPu3Ri0WNS84xAEVSCX1WoNF6bEZmyJ3emqkw3LgaY5QRvpOCiqRMECqsEMKAJAlB5hHxlgPLwd7Ab+mok6Iz+v0tK/HaAKQHEiNPk/Htjywa3HrBl5mekxLK05whffxw0Hrlo1e9DkATsoWaF3VkAywTmui9BxnMg+P9tRgZA5RVERJOiMmAHjWmGZRuh5GLnNTjbaaauPsR9VJKelBDrgl+Iyi93XPyDCgU43a6O80S6p7BiMQMBqlzbr3A7oYXW9+yzsW3CDyUgAnrGpsYw7aZjjnwd1kJ2tx1gCBfq6GHQYEe7uBal5vZ8oPBhmRqkuoIAqMQeYB4wiDiHpTlbHKtW4U+GEe+6vVOnLgLNjWGN/Ipj6jCNpiAKtqFnbiiat6IrEYbQEuBviMHogDN1L9MXII0nhzP0VTMxC2dOkyD1D5wZsHPoY8uoe90YHPcTBq3Zk/DtZO35bSLhhXsAES4La5mSjvko4UgLuCYG4ktsZWCfjmddWgJYjmQZHUJzhnRMnDUBrzwJ9kcsloZBBIl4wpbSiKwZnqS49ILyXLfsbZI11pElgtLhOcMWnkAUQ3vb4zGKu8+Lb/slOPeLKd9a39twOsztiGT73Nfue5p9tVv/pe+94nT7C9diI+d28FVrds+qHdNrWr7b1HAqWS7c3ftpOevsrO+uxy++QP19iTd9eCTdm33vYke9yZt9rvP+dEe86zjraDHrqPjQOo5ppO3XalvXXVwXb6f/6mfeqTZ9tvHnifBdfrd8UHDoDVWJXZ266wd73qRDvl3I121rfW2fMf3FtqonftZu0rH/4TO+eKQ+2P7/MZe+brVtuh5103AFZzku4WwOrcZvvau15if3L5UfbhZ1xuJxzxBvuNv7x7Aas6VrGFAXhqOjvNnciGSwOmY82VlHpAhEoy4HfV7unsxgBfmi9YNogDO15KSHZSAFeAbLqnMspkK+g62ZzNdiqZmdhf1X+Ldwzbkd83gKxkU8H4gjFZ/UI17oGlWt+vgjceipuf9+xF+anhKwQACfinEgPt/bMxjc9dfhayAMDj+ResXpTeATSw0tjwZzU2zb/eLXwGEQGCdIMP10Nikh9f+jWQAYnPpHlw/1W+V5J3qj8IQMvvkKEkADYWNevBevX7L/y9Ygr4PNWGbr+DSTsUTG2vETuUOInX7g+A1G1hB9iSAZmksfh7drqndF7KGTLLcwGkKdMXY+3tDYCM1XkLXylYoFVmwDrIIiXzElKYzw2NXFvjqY5p6+MqLPHm/9PsKTMOIc+wZ8Bi6vq7SOf+9nKJnsEXPTrAJ/Q5/Q94h6yxluAM4CjSXZQ1032QqZqxXX30igupZCClNqqM+Dsn5sJ86nl1TOgyANzqg1V9QFP1FgSCTFTKQAYmEdgO/wOq6nOwbB2nGBl1ItuyFcszu1xZyxF4ckxjZCSDB8r+DoJUYGkdiI4O1TuAjejnjsTikuz30brgu0YZyC5AsFjN9BbL/h2am5ty+W0OpiPr2thRw8GVXunayHVsWBeWjFJE3Y3cEq3pVTA5EFiAQajwleEYQF/QklE+Ues1Ni91CFFiwyrIm8h/1IyYbpT8dlgns0tCh+IQeEvqcANrs1kUKRkYBCwMh1UFzjAeqP3CxmMjw05UVMojEOm81zIJDjIL9MyaGYDOgLg+D6mIKziCoPcDzprnqelpj/CRVjK1TZHPIRtJ4ITmYbwTgJgDs0n7duWb0So/pJLZxbsxL/48r8UakRGv46pIIbKTm5eUYowEfQ4AVGuwZcu2ntogKJzKRtT9KYMACw/lWcFqFAQ1cWpks6eWjYPcUYqg0taRLw77W5hZAAAgAElEQVRnZJ0DzZ2iZLnyLOYKGfPx9M0Z+4m5hY1IygCBh8VITVeEedXxx7X17w6jrv5sBaU5dDAQeO8KWta9U1mtdCR0pS9gdTgMJA4K10cZma8yWo3t0CmxN3oNqt4i7GEUBEBJigMHup63+sKPLIrxKSBbpQB4J5/HZPhH5FmBgwhGUQoh0qLCSGP/4Nyo5IHrjmxUF2k8MY8YuKS9Ic84ClxTQfLqKATAGGYOjhUGvcYWh7JAzi02sTRqIaEz0Peuq9MAiRNizo0l6WGVQXG50VmTZwlMVa2Zftf2Z+pDXa9ghvSK9JwXSM/6YzBGcAA1foz3280BZw3NDbIsCRF0dK6PfScDq68/4sn2ju0AqzO3fM/+/OXPtjesvsqe9/G/s2P2uNVu3TpjYyv2tIc8/GG274od1bYqduy9FVjdnhE2f+s37BV/fKJ9eOtx9u+fe4WtHDObu/Vf7eRnPM/++rvX2I033mQbZ+9rh616ub3h1c+2x6nWbdpAV37qlXbYH3zADnjua+31Rz/eZrdtNRtdbvse+FA78P572JLtdbhaLEtwAZ87AFZjsq+89IP2nD9+iX3vsa+zj7/ucNty8yabGRq3++3/EHvYg/a2MeRjftqu//L77KSzN9hz//z1ttvHXmyHvXoArFaRvcsDq3NTtuErH7XTL9hgLzrjVbbHdz5kRx5+9wJWVQpgdi5YU25Pte71URMQe9btiQpEloWqwFJ14rFJsCexB9wmjF+2hsDY2gCcABZuI4wJHEgWYhJ/sJX0d4F7sgtoYAvRBnCK8ckmDwBWtk/HDMRWYpxuE1O3M+sMYid3tl2X3cjvYH21HuBZPqv5HFlvHjtKs0CZK9k5Ah1r3Un8n5bZMz9vl6xZa2vWrF1AzR6PErD6G497TKabR1YSdrpIFkGCCUZbJdD4WsPGHR62TZs2OTOPRs70NcE2JSOQ+a7l8WC3VjC8h1SQoCLrRyOkyiRsACiZZAnqs/bVXtbvNC6AO9nLYTdHuUHfLyXj0cdFPU/wE/dp4trK8MYXxqf0MWcWFf5/d8107L0EatkbzI2DcN47IVK/wQLwFcBeesgsSS4DKK2l1fC9eD+fM4BAGoeV8mtadHxHsCWIas13THDaM0zlzzjDMuqIYsfreZs3b/aACWOuOqSBwfIdnFShcgzB9G7+oso7egal0vDHGr7kRK8EgcmwjvkNQDKA6ajBis9e9ZqDnyJ+ZH8WH1+pO9sPLPsaOUgcNVr1hX5o2Fqup+bB/ayJqLmLn+z+cPq4EGGE+4xnvWKVQPMAWBLewKxESBSjGrAYPK7dt9Sx9gZlmYWscTBn+O9+LpRG5uy9L3xxra1b96UF10OL+UAHVrWYUgg6SEJ4o8A2iqWy1KQUXaHlqAGbcERDwKK2DR0WEUY2L5tDz0IxSFBpnOJFmNPhjcM3gF8EFFBWBZdbsywHH6PWA1EMmKb6HAeonjc+vrQBYyjypkRTgGuqC8rJXzmVhivS3Ji1SC8p86E0tPmikDYCzYYkQtB/sFcAWNeq/gnMPY9CJN2a56DQ+Zwz+BKsaBGnBCOmsmtcLW7NPHPo1Ogwc+IAYXbMBPxi3Xg3FHf7TB4WzJ3mSu+CAtbnSF0OYyLANd+w20ktRzHpcyhm2G8cKlDjAdAw3NzYSICpAqsAn4pG6X04uCuQ6vNZlB0MY5QfBxNrI0ZuF5WN90He9b56RyLSAsC1FrAKiZi/6Yy3LrhOOPTQQ+zQQw5uh04FOf0daoHvvnpOGDrIUg9Al+vOu4UxHPMiw0lzoRSNClRzgOoalDOpJMhGsCTiUJTucvbzLrskayGYs11AoNuDMqxJtdJaLBawumrV8bZyv/s3PcdBqj2iQzOMqGyYkEX4MQ6qYYNscvBHkEBBJHXajBIZvndTL2oe9TtYxP16jlInug7WcmQQTCWgG/uzArextpFyFIXuo5kVUWaPLLvhIkNuPMtzRISU96Z0AOcJerEGq7i+scUzsgr4if7Qu0queO8qyx4MK51HXR+lscDeRp/wefTv0PCSHV9jlZ2+7b9s+8DqvN3wjb+zF6863v7mil+yV77+ONtj6w32n//yOfvstzfZo572Unvz6c+1X95tx1FYB8AqizJnN339Ylv1J++2XzrlInvr7x7gadrz235k//ndy+2666+x73/76/b5//0x+7t1/2UrD3+pvec9b7QnPXC5Dc3fYhcf9Yt2zCeG7fA/OsoOf9RedvP6b9vnP3uJzTzkD+3UM19rf/Arey+4nr8rPHAArLolbJ95+9Psj175BXvwM55txz9mf7vp6u/aFz9/qd20y6PtT848y1506P1NLtnmyz5jJ590oT38lWfZsx+zq/3HXz5vAKz2CfJdHVjdfP2/2Yf+crUtf9Jz7VmHPdSu+vJ773bA6tysfJFI29aZWv0rd8xLmrqTRdKO9/rmaU/ATqsZLV7WqJzlTvQoJcvwV2BS6flKXwb0CAAr/QKVmApnNFPOw5fsAK+wC2nqwnhavVTSoR1QkD/Za5/jw+LTYtsDKHmKfimtxPWRGhtBbichKICbpeeqX4wt0wFvkeYb18e98UGxk/XugKzVJ1qz9tJFAVZF0jjuuKNDPlJWeC+9q2xwpUhHAyOVHZxv2VLYcPjWsusFnlUfVO+v+1LKAVWgZ2hd3bdUs2Kl4pf5xk932U0iE5+BHUutV91T4wKXcOArMYlK9gCQ8mtzbaJ/xnRbM4CzVvKhAKn4x/o8TFHkkzT5aD400Xzwri5qgrAwg30MWTJAYJkDlLL/43fCI6Ymo2YxhDIwGuzuimtU4gXsYPftCkmt3y9kzkgrb75cgqzVL+M+rJPuDUkLcNJ1gdcdjfR1vZOIFPLhavNaJyepFww9dkopkg47iAa8lAIAowpYJ8h/7N3qdzSMSnPrgkH/nG7N+wlf4Cn4vX7fQt5z/CeBTq1B+CxLGwnRAyfKCs5SFfLTwN6EVzS9g5xmzdaabTs/E+UINIbhsWBL45fp8/K/1ThZ+9D9wZw7QGUAZgBVQGiNlcCU3kPzPjUZgR5fbz8Hwuf83vf+y/72E/9wVzA7F3QMQ7Ozk/NEHjt2YAATCBwgYIsalILlflFGKSQMYxkx1AK7AGeX+cYKTEaQPsN9UWId6o8iiEiohkKtzcpmFdW40rOp/czmlWKXEp9YOhHNl9KpDkZuvGOLXlC8N0E4AMDKpEOhVsdb43EadHlPjaMCI2wuHdR1Hqangj5N5GF7QAPAHAdTjxGRB3M7rLO7NwpR7ydW4PKlSz3tYmgkQBHuCRBZ2YH8rW3QNHAaoKVnlA6aGDQNOE6jgusbEF+6XvKelbpP+kNPBKbU1cQY4aBkLSrQq99JQSArrKEfWlmzlsOL9wt5imLRFRDUZ/vB1roWdY5RyLo3stEUdHZqR5lLmFVHSddFAfGIdGrskoUrrrjSLlh98YIqAT3skIMPsic+8Qkt0IFMamwV7PL9kDKhvYexwHujN9hXgNzMbbxnNBLojNIwijmUvXRFGjWwNetaMjlOJEjDqQYGhkc6ID2Y9wEuYnRK7pCRxWAHayyrjj/WG1chsxG9D6NfJQDoZonhFkyErjkXBhkdMwXoL1u+rDUBCPgwvpDVqkPSPsh0pV49CGuCIEmsU9eUTs0hloxnWlqy2aVfxRZRp0w3VgsLnAaCcUzocI/reDfG6PpYxdmzSHwMvjuH9M4aC+vnBkMaqTKsYDC4rnDwN/YVOqXtbzIoqiz31QZG5hmjG+NjSxcBWJ21//jUO+2Eo/7MrnvyW+0z73iWPWDPXWzqB//X3va8Z9uZn/+hHXfW5+wDL310a5j08yqPAbAaMzg/daP9wztPsfOue4SdffrzbL/lt2cGz89ssx+t/7qdd/Kz7dV/f6M98zXn2btf+1Tbfeob9vyHPMouXn6Infq299hznvQQWzF/i33u3NPsT08+x+aedrb9y4XPtd27bfrzLtvd5vMDYFVLtdne98cH2os+u7+94S/fYS/83V+33Ua32Dc+/nZ7/knvtPW7n2CfWfdu+7WRy+1Dp73Drnzsi+x1R/6KLR2asm8OgNXbyfpdG1idsUve/2f2T5uPsJe/8Cm297IRu/JLd0NgdU6ZMtEwE5ZgPScBVx20ousKK1XKdmFX4Pf11sjPGqKtZmQ0QcEO1Wf1b0CCCq7COq01VmmoW+1ZfCjdA5BYY3DgzJllAcbKX8NXqf4gIBrvDtBLwJtXxv7o2HMR1PZa+bwDGTpuqwTDkfnR2PE/w46OcVXf59prr7G99+4CdDDOdI/1G66y889fvSjnwiknvypZglFvHz8H3xyfKfoBlIZoOdqwOeUnxNqHAR+HJenOAJaAofgTvr7J+AXQh0jgPkDJEGVy8FuY73hc19clgMnwKwDkKhYh27IG/Ddvus3BJ28QlY2x+XtgAyPRUJWU+mwARJYVe4NxuP9aeoY0ZnIyIb2Mlzdvjf0CvoGfoP3o8pnECrJFfT4B8dLBqD4164Tf5xhPZr7CXGc/+Vgz6w5gtf9eANmwKtt859oC9NYsZyfuTAmEp5dHNi0uNT2ZJ30nOxjflLWFvMX+qv1kwC/cV0gQuOIBFZCEkIWeASSlOTo4gTAF38+a9aIPwZ06vMscp7n11ttsn3326cnsa9f0lQMAE6v3ansqiU/qO6ESaE6wWxrAPAEKfKIgNMW+gpAoPTQ+PtGwAIBlfY+maGEH63n0zommWnLIo4SJZFA+2Sc+8fe24aqrF0UHLeZDh2Znts3jiBLREYNMggZYweZwgSzd7apS0kYJxz0OCFiFtSYnNOzGZk36dWW6oXwAmlrEIwE7gMgQqGhmhZJhUwC2dBuqNxLCdWxqr91YigvjwPcfoIyTiBJsMCKigGVbtwZFHeHtNlCklLTnZsMZV3LQ37PsAuAlABV1jBpwFZo35zwAZIC6ui6+KYZEo5+x0ayTWucQBQ4Axlq331NHN8EoBxjo+pmb3Y2ejDhjrGAIVeBDkQ2K3LOJI1oVesfXMmUCxV9ljmcwr8xNfaZ+5+xrpZDkAdPPaOPzm7ds8cMtunBadi0fb8179DkpJd1LUR1SjAFb2uFWomOaN60ddX80Zuj8KDbtFRS5mHUYfbqfgNXzL7howXWC2KpirXLodIdDpE6gTNkb/L0n/SaNZ+S952DK/RvNy5Y0toOulb7RfUPJx8FIzRb0jQyCOGCz7IQ3PlKaSESVibo1ozNZEBzgvm/SUJJc6Lqrr75mUeZa7/iak17Rmv/hLGi+MNAaIyPZqvqMmulRDgMjj/R5GBoCrDsQtjMGm7Feapyhi1hf3QvDhjHBhLAsu6B1kbGwZMl4q1vdsx9sLp2HSLPBwGtGp+si6ezQhRhlvh+caR/dfANYH7b5TMNiQwCgVkMYOUMPA7BWXebzQ3BnOpqeNUZNMg0w0AGCm7GWZ97I6MTCA6vzM/a1j7/Bjjr6TNvjtE/Z115zRE7FnF378RfYfs/4kP3yb55iH//kG+2hYTv93F8DYDWm8Aff/IS9/i3/bEe+7gw74qH3KaGK20/x3C2X2FEPOcIuO+jlds55Z9iv2uft8L2PsG/92jPsA+dfYL/3oGBQb77sc/bS5x5j5/zLw+xT137efnu3n3u57nY3GACrWrKb7Yzf2Mded/3v2sc+9h77w/++l6/j3C1ft/955Cp79xfW28u+eLkde92H7b3/tZ+95VVH2x7j0pkDYHV7An9XBlYnv/NOO/7V19pJ551pj949zr27I7A6Pz9tM9PZlZ0SQIV5CWhFPXSdy6Qt1wzGZsPUrMQ8n5vtWJrrVr9Oc6dzvLL78DX1POwi7Cgxw2sNWGQH36H6aPicU1Nht1DeTJ+hrJp/njqZ1FYsfS2wKWrPEp4Z3bnnHSBttgn+dNpCbmcnoUSZn5o/2Uvj42qENBKl1lqmTwBOAIr479iOGsMb3vCmRTkfjj32aHvwgQcmcC1bS+XegmmoeYaJCkiOfxHEgmiQKhBfjEs1hsZHdh0J0zfLZIFV4D/S0wOgncxIZwxmKjeM1QpMIVsdsN3b6BQ/l+xZZAffBRBTsqPyf7Ijl6/YxVOtIQPgP/Ms7F/ID6x99ccrEBhp7REAAOTsAe2Gh71fhe4Hycj91qyN2oIUmVGMjAMYY4frGTClK3mm2dAphzSHruB3zSL29ypZvnpvBykBetNfF4OZZtzuw/Ux4nlOAM/hKzIv+q55pYFYY2kODwfLM3vriPGtexMIcf2k+Uyg0N+tlFCg1w9s3dYrRuS0LPOHz+qgZv5O71gzBH28MzO5l2cdb8BvpuQZfi7yCa5VwV/u6ZhONjvXc5086BhGV3c1SItjNqf3U/mNLVuiZMloYDUNBFagJucF/0n3F1aDrGlswjAmJ0VeCSKgY2BJnvH5T30pPek9PoZH7LLvX2arL1x4LGNRFF7fQ4emp7bMV4GIv0c9l6p0YCE1YCWjSKDZdXN7od8SWdPCaLNHbY9Ct06WKJRnnhdOdYIoAgMzalXBz9hMEb2rYGP7OZVojeA5GFQiRIB2/vu8Dxuljh9FgDC2aErWxiD6qDNy8+ZNvuElmFG8OqKiceAHe4xxhCKO2rFESVBcVWmzoZgflB4GBYIu5d3bXTCUj8AKLykwGiURAEJcyWWqepULFFWVC5QY88011VCBwYiMcEACemluOXwAkuMAERA/2piQ9Z5dFDoMqg6kjn+HnRNzzLtoHPpddwjpc0opqKB2rA0HDUCS1oNxE2lFYWGMUX+pyl7voRr0ewxCfb6CqzCn9Xf/XLKINb7LL7/C09MX+uuEE1Z5arrGyj5DvjDc+N7PaNS816Lm/QApB7w+H+B0FND2rolLl3qAhHX09U3jSb8jmMHao4dClrpodv07hrTfs0RQMbwcuDPzxlXnn3/hQk+1d0w97tijemoYyxgGNGb/oMs6hrCYDlkSpewFWKturJGOlzV3/F4Zk8RYQ39oznAE6lyzJ5Bfv6cfwFHrSJ/TYe66ZckSl99If4parIybNUXGa+fRfqPI95LKCZCmpfeTgTIfLA2NSZ9xoygbILBwEUlVlHW8FY1Hz7FniTjXsTX9kewGjF0MI/Yw+39xgNVZ+8Y/vNmOO/o02/0N/2RrX/mkJq/Tl59rv/LgZ9n8Y19gF336vfbfd90x9McBsDpnW675mr3/7R+yFU872U74zQfakjuc2m32jy9+uL326iPtnHPPtEeOfdWevv/B9uWHH2UfPP8ce+oBAazO3fZde9OLn2VvunCTfeDqf7dV+97hjRdcP+3sBw6AVc3wbfbnT15pr77it+1v/vpd9vuP3DOmffYGu/hFT7dn/dVaO/Lcr9hjv/ISO/3iy2xkyVgC+/M2ddutdsvWSRtesacd+Jjfs7f/xdvsab+y+08E/nf2mi72/e+6wOom+8zxv2xHfmKzLV/BGprNTG2ym27ebEt22c12u8/D7U2f/Zw99xdDR9yVvs4++2zbd9997elPf3o0AU3GW3XivSlRpubrzMS/cX2X9ojblRk4b39P+73f58FH6wd0sE2x2903KEBb/XvvHGaZogQxAQU4793ecaAiGGbVz9LYADkgGmEfARxX343n4mMxTwIVw9bttY8IPFeWITYKmVbyxwVUYH+F3yGAqgNIdF8AF5/3BL7OPW9xGlgdcsjBdtgTn5BZqfI5u6zTOp/gAc1XKmXGAIeUbenYAeUhspFzTduHdOM+SqmdCQDlvkzx8eWbA/rBNGbewTSoGcxadozJ3jXED2z+pGfyzTqQLHBL7D9NgEAnXauGzZAHCEbg52AN9Pu5DdcopSa0zu575VqTRl8ZpPQx0F5xAkICmm7blqZLXo5DJRSyGTly2gBTrUva5IyNa6rP6OtQfBPdE6ax76VkEwNO4ytS3gCA3e/BvXJTdftCPnPIfsVTYNLXcoz4K7rvTAY0KkO+7de+zNz6LK5nnbds3WrLM0Cg3zX8quBIjhHlzbWP6/ptL+OzYgHuf2SpAPRmD2M2fVpdx5rj5wASay5o2K576OdR1fsdjQbIrNm8iluBo1DfOH0918tJ7PF6t9Oa79g3KmNI7WuwDfxrBRJ0S4Gq69dvuCsdZws2lqGpyc3zFYwLBSfFEMAVYIofKonIazH9IKXBTP4tajCE0kdRVGe1Yy0FqFXraejo842d9R7YvFWZovC0sHFdKKzGcKrp/fHgJkAIJocqY6+Hf0074BAlkuQADYy83PBSWtX5jihqlAbQFwxH/Rzz0aUWcF9FJbXp6ZjIylcAE6ArlENQsVkbXQ+oyCFVwQMX9uEoVC38ihRZDAaiMXQA396cMSY2WT28qpICDOfdfX1VjzdTeCtA5z5EqzEUhgN1euvBwOFX576mIgFCAbjpGddee62t3H//9lyehdLmfTiQKihHkx7NIaxJZKYaS61+bXkPlKzu73WEvASDamZOtPSMFuFKJVyj7fqcaPOLAfYpNf2AAw5ooKqDy1mmgvkBPHbFnxEr3qcaF37gl+gdBoruo89JuXi9HBikqh1Fuk8pGYEc+b0zushYgqXYMSIxLCtrgftr39WyF+ikC1ZL8a9fMGXLgwSsHn3UM3wv+l5Ng9/lPvWM73G6LyqlyHUPVVeyGWCprwNIyDq4bGfqEPuVQEPVcw1cLLXFMHL9malHMeD4LrmdnIzIOPqt6kz0C7qI62Ca1HOBPSwN4HKXwTTXLSUdrpb40H05Y5APnR/SOfqixmoDVjMFTGME6K91ztAF6NeqU9v+X6Qaq1d/5SJ74THPse88+Vz7znuPsiggYjb3g3+wx/7CH9jU75xpn/jYqy1JkT+3PN+7gdU523j5Wnvvu//Wlv/mi+xZT/klWxYiHvXKRka9zurtv6bsn1/9OPuLLS+zD73jBPuFkevs7MN/0U696VB79zmr7ZhHB/A1v+UKe8dLn2uv//td7FNX/J0dusvPvVx3uxsMgFU/Qe0TpxxkR39wub37439lzz7kgeGozN9mn/qfR9qR7/qmvfqSf7Xf3fLPtvbfb7CZiCHL2rDr1v6Nve9TX7cDnvl6e+ERj7Yn//YR9pC9JgbA6iMeYU95ylPuYvthyq745Dn2t9/d2PpSaIA3rf+ynfu+T9sBf3is/d5vPNZ+a9UJ9uj77rg62TtqEiqwqvI9/pWgAT6c272qaV6avri+JAsw7TzGhI3S/p7s1LDp1Dy5NyCObVgDs+6DUtMvwTQYb/p8tVewNwEvsIfIbGRcInfIxqol6gBmYHkBhOLLMN4eFmGf3YwNoi181YYNDlSTqVbvg//WgKlkukXzo6gvSd1NsXTUeMZ9oSzNFkvTdSmX37VmzaV2yZpLd5Q43On7KPvtsMOemFlLMafYawA7Xgc1WW/YfAHghJyFzRgkLwd50r8HFEJeKuiEzV8zX/HRPUCPz1kbqRaAH9nE1+aZ+D7u7xSmbFuTHBsMXPmRGrNAYQGr+j0+o9udsnPJTs3MLvYWYGRHVsjSiCKbZUk7SErV/kYWfe9lI9iNmzbZNVdfbQ996EPbHFZsAeAZFjl+X9uDmaXcQ0qia3xpJs3fK14Cy7TZ2dtheVYQ1o+/0twKUgz7tOIelCZjXbgP9jtrDpYQeyt7OlC+0Uk+QRbBD4eQ0fRQliiofoSeIWDx1ltusT333LMB+Q5Cp25kPAEqz7VM3QZU59zBUPc1y8BTxaY8eCOGagLo6CPGW7Ee3cN7iCxf3gNga/6110aHh2xaNaOTxLNENV1zzh3bKNgSugTMzf059U4qWYY8WzIk4iQ+6/DQsF111TV23vkX3Gl9cU+70JtXgY47OOGbXFHH7pBvQpKHqi9AFt51x5zogh+KWUA5VqylPFPLRkJJMeqaEu2Rh9x4KEUmuwMhO4ZiOP9jDW1vwshGAPQEjcjWKi7YpS4jUU+o8GJXcmA3cLfUWmkAULLDUPgR9YzIXAAYqrnSAT+VBQwDKxRFsjizqHIFpGGJAVLou8amSJi+s9lrJI0DqQfE9INDTMCIvlblgQGiz5GuUFNgOORQwJUCTj0YQAhn5SpSkpsMJVCNHMBJSgHobxs3brQVK3ZtzLd6TVW8/FwBHD/IknFWD7mqMHwdk7Wne7RDNxl7NE3Tdx2IzIOuvf76622//fZr7FMpOHUjVLdKAgMAyqyP5hiFVIF83ouoPodwO1CHh+2LX1zjxtBCfx137DF2wAEPaNHGDpTsZKZ/LZjjZphmpLgZo7kXHdzPlLEAsLp6RPHvKGCvL2RI+5EIaf9aMm86XPUsj8xNqI5ydnjM1I7OQO6aWcGA1nMXK6ImtqrmugGKP6a+J3qP4BGdVBtYmdHEKt9VbljDBqRSsziZ2ktUdqMYvOg7X68EfVuTCdmTw9kVM8tbqEC/GwQeOInPRBfdDjRHHwHAt0yENC55F9ff0lHJ4h4bH7dplR1QhDXrVylAAXDq50WJjgMGk3lQWf7VkPTxpCPHswHtAXUpa0MZG2RrZ9dYPfXwJ9tZ315pH/nO5+1p+3Tn79SPvmlveemz7G3/9xF2yTf+yh61PFZ567//uT3kka+xwz/4/+z9z36Yje8g8uO9F1idt42XX2pnv///2N6/faId84SHNFB1+gdfsgs/fov9zgueanvaNrtt24jtulxpafE1+6Mv2p8+43T75TddZM9//N42YrP23Y8+34540Vdt1Ts/bK879jE2oYL+N/6bnfqiZ9v/vs/LbN37Vtmu20dpF1r9L+jzBsBqTPf3PnuWnXDcW+3B/+tiO+cFh9mo9u/U1fbeZz3TXvUfh9i6tWfar67o39SDUgDbE9a7LmN1+1vr7lgKQMAqtryf8Rns5rzvIdMQ9C3ZIE1XJjjlZZwyMEtg0229vswb/MgWgFagvYAwPed72jj9AMnwSAAH2FKwGjsCgIK60bG8skexXQEdIP5ovBqn+16ULsrSB/od71XHpnlq3cLlK8MYTEE9NVoAACAASURBVJ/MbRZPdY7Mo3mby6bNqmkYegA72f3sbG7a/a4DpgAfL7lkra1Zu25B9bsetv/+K+3EE1alfRh+MFlHNEjVWsi/FBi06667ui2q+VUTWhr7jqk0VK4L70lwHEZeY5gm0Yvr8L3wn92fLg3WmKOO4JElqLbTfwU7FzBX98RPrCAX4N/0dJCrtG4aP/Z0Bc303OlpNdwadVKZ3oN3Q24gluHbAhiyDyl9gWyAGch3ois9Pn+VH2x91gVAm33jvmqWDwDjiNeJfQRACLu8/q6tRzJcu942nRgy96wV89J8/Dn1aVBN1azBOx++gcq/BUM8sj3xVXw/ljWpvg+MUgGrvgezvjFEFl+zkvns9lzJzqu6JNZF7F4BnlGiAvC2f0268oiRiYd/CljPfKLf3J9Johz1dKu8Ma/6HL5Pw15KHWJKRExPTzljOu4fOnOrANbRUS/lNhsxLAdt2YsV6KX0QQPLRXLJ+1Q5RmcCys/Ozdvq1RcvCmlpwRXdj3mg11hFCN1BTmXgRXczBRQgEro4jroiZghgV48hnuRRl3S6tcmj2/VE6wgI8KcoYz+Aqc/ViKQAy66geDA8vQ7eWNTn9P1OQx0vOh5RiG6c8S4thb9Q4BEK5gDlAwim70SYXJhKZzUOegDOIJ5F2kn9fESqVAw4mq8ArIVijaLMdcPXqISeiSLQd+oHsrlQLBgDHtksjce85qI389ExHc/mHV3h5tx2AEfU72hrXmofcU2Ak9FZc15dOL1BUIAr1GhGcUo5cgACduhafXHwbdmy1VaoFk2pGVsjJT6nyUyuLGBkGmXcNraniUcXRJi4PnYH1KNY89TUZKsjEgdfzEsox6Dud6w1PT6i6fUw1jxNTUbUVfeIjoyd0mO9WD9XqK1mZKfgg0kbx88XvniJrV0EQ0iM1ZUrV4aiLd0va1CjGiDINyxgAC/+3WOAZBS6HTwjAYppjUMGokSI5pd9X2ty+d/8kNb6xTxLHkL2Algl1aXqOVib0h3d4RBrpL+96Yw3L4oePvbYo+zABz2wq1VTyp3gYPDd6wXlwa99Jma3MzOy42qtl4ze8P2QchZ7PIqNO+MjU366Ui8h08wV7PLKOPb5n9Ue7NLNAgBVFoNYFJpf1frZZhMTqlEsI0cpMhH8qXs9mK7bfBxEYQluzeossK5rrx/sWa+bvcn9WiOsBFf79UUYLwJ9I7jH3Gi8MN6RVdedGXBDx/nZ5alLARj780eW7Lwaq1u+ZX966NPsA9/f0/7qG1+yow/oQDux2675wrvtD058g42/6PP22ZMeaRPTP7CP/ukz7EWXPcO+/vcvsQN2FKpqZvdWYHXL9f9qZ754lb33q5vs/nvubiNBIbSZbbfa+iuuscP+4lv2N8+9n336dSfaiWd/zX7rlPfamS9+si2/6nP2v172Zht7wXn2lqc/qJUNmN643v7iBU+x928+0v7+Q6+1h91vzL7/2ffaS968zl74znfaHzw86mre274GwGqs+OymDfZXpzzPTvns/e2T6z5oj73PkN3wtQts1UtW2+Hv+oi9/Nfvux0W6gBY3d5+GQCrO0eLVMbqfKa0Yo8DRuC/+RlcsumkPqsdgd/R6glmTcPO94iSQ56+LLtQXbG9vFBnG8p+oP+CQMpwOLrUbPyPYJBGOaGw+bsmnviFAF61uSb+2W233ead61WLs9r8+Hqk/2MnyJahTAK2Bu8Lk0v/9nJyKpeQNh0BYYBiVjFsuIBTw/YN1qLb4OnrysbCDgRUYt4AV7Qmb3zj4ti5rz3lNZF+Pqc6sVmWLpssYdNit5FRpjRrBfwrWKneAtWf8HcVoJVECnwWiBSsEYCYd4zPrEHmD0cVu7f6uw3ULEzrZlMn6I1MNGAT9mb6eMpuQc4aAQf/z++RNqnKA6r8XKbos5d4f+QhwFHZtN6xtyfbEz9afmsX3JCcxL4RE5tyheE3ZbPmbNIU8xVs57Bzu7ITDTSEjOCBkPL8JKlBxGNe2h5I8BxiDfe/6cYbbfc99gjsJ4lIjSihbEaXe/kVEbiAnY3uiV4+cwmIZkOysbHwx5eMt14RumbLls22yy67NmyiyhwyonH1MsLDb6i+A/587Er5KVGKgDXza7VG6c0Hgz/k3+e2NuNOHAgdQQm3SrbSZwBbXf5zD1WgG50AEQmSnS9k6k3pmwCRh2xqcsqxj113u09Xu1gjrmVShOvku+s7ZUWifF/gVTUAUGVUP1+5foNduAjlDHfOCfiz3XVobnZyHkALNldssqzdkQrMhSKFIRztWKgAOzJykKmnAvDU64SNCtDZ6mAmwKdPkxrqilWpHaks6TwnZdIO5HK4oGhVN8MjhOVAbk50gqu6byt4nQcVAolCZYN0AGVvOYN2uFLwOCObzBmgIePSZmK+9P5iZS5btiLGSsqLC3OUWKhU+k2bNrnxACsVcLUJdM4Tilv3QxGzdoBgsPlqQemeQy1Zhr6JBZKoM2Whh9eIq29agapTYuR2Udl2yKiJUAHKAwSd7mHmMc/IhO6/ceMmL3gsZlhlnOlayg8g3i3SnIeUg0IZQaNQtddeGRq10bFoWqb1J42o1jvRZzVvmiMMtm3bojkSheM5kIkU6hliXOu+vIuWUe8TX1m7pxSjB0jm0AvZ62rdwgbW4fOFL3zR1qxZ+7Pt5p/jUxhBMBgBPpEjop4ctBgaDlhS3ykVOO+pazGOfb2TYdkCC2kgImMA+o1tmIcJekQ2RU/ULz8PYzkA/2kHzD2QUiL8PYff8KhduX79onVMPfXUk4M9USKP6IRqUPE7nJMIFkQEEmcAALaWOuBdSUtB/gjC+L/nQ04VdZXc9aT6lGi1X5v7RPsKo7arHxTF4BXw0VjE5qaQegN9S+0hrw0mg29+3jZv2uSfI0NA49m6aXPoPYJzI7GHYQKEgRZnDmB5gLXRXA557QDYNI5a3aBw/po+TxmpQZMIdHXMFbaVMiQOOuggW7duBzJA5mfth5f/P/vkR86ziz/7b7ZxasgOeMzv2wnH/aEd9qgDneUYgjxpl336/faK0//adnv8b9n+8z+w68Yfaa86+Tn2kOU7lvZ47wRWZ23N+15orz33mxbFJPq/HmynfuJce+o+c3blp99jzz/tXNtw4zYbGd/F9vvlg+2El7/SjnrMvn1lAubt1iu/au8542321bkD7fEPWWYbrrzNHn/ci+2PfuNA815E98KvAbDaLfrUD79pH37rG2319+9nv/WYve2Gq2+0//Z7z7Pn/dbDbEwBxNt9Tdtlf32G/cm7/4898tR/tDc/aY97dQkApufuBqxe982/tZNe8iF7+J+dZi972q/ZkruoLugpBZDNQgGBcOKxjd36pXO7N08JH6GdxWGQtVqPbmPCfisl3dxvSr9Ez7rhhz/0btktbTnBH31WYJLsiciWiWxLSBCqw0hzGhF7ZDsIAI1O1hEAls0iv4PmtM1Wz+dryG0saVNWZm713bA3q83sYEz6n7Kjrrj8cnvQgx4UnkLaRW7nJcgssJjO7sqew8fwUm7ZowCARp+XDaWGUO4HZa1NbBmA7tNOO2NRThn5FOEDB1kF0oSTmTK9mUZD2O1aUzFYV+yyS9bQHHECVW0sqvfTO+veml/mHb9C/8a/5Gdk1X2SZBkir/g6+jc2N742/652JdhBtac7v7/LztP9RCLQ+7utPTPjtrHsePxE5I1nc+8bbrjB08xl14Z93pF6GsCea45c1PJ0APbh93Yp6mRhiSXr2claCy9hqOy1ILnUWq2aU9bNwbbA6yItXBhPa4YroDNLupUmxpVRKT9bY1S2J9mu6AauC3kXcBuAsAN7c1H+EMazrtH1DR+ZD+azfs914DLssRbASAAxdMCSlhUJaKrr8HHxxaj/6uuNrzQ/bwKH995nn86X8yBMZH33M4vZxw4GNzA6mu0Jm2olzBIDwadi41YMDSIeex7q6XCS2LyWc5aR69i6AQCDJel+Wgc9xyzwo1BKQUBDHnWd43vKlh4b9dJsyuzV7yXL4CcQm/Rupy9SIGdRlNyPeag3r2rIeEPoY5O4E53d4ElRAPQINF5r0KU9N4WjNIVkvOrerhyKM2sqgOuRl8D+AUS0UWptFMYllBznW8BC1yxKYG92+84oAQ2jAHIqnRmkX0JSjYAKJHINgJzGABvXQWBF3LIGDAo9lBLduFMoFYVKodQ9BTgsXbo8uh0WwAcAtgO147BAoWljoEg4JGgCxvN5lzhQo0FVv8LWNawdyqwe7iyGbHkUi37ngFpJd9HvtAYzWeYAsAyQo4LsitpJPvRVFWEFnAMQUdXAcCKqIuDgJKrUwJZS4LzS+kkxaQqnL+03lFqAfVpDxgFIE1HVjBLNB1CKgkMZVup/N++z5brYaRzgune9RwPLhuOgcEAqU5v0uQtWX7goBZ8BViu7lvVnT6CY0SVuNGdtmGp4IAs1es6Bx9pgzGptXTYylR9jhWf6Ye6RQEXbJqPRVx4QGCv12Rig7Ju6R1x2k417xZVX2erVC9+4av+V+9mJJx6f3VI7EF7zKJmUEU6mQJRliWhs7EGBidFR0985jRqv+ZSdHtn7gM1N75cSKQCv+o5sup7r0zsYrcgBtUmZQ/QzxoKup/MrB20FRSPY3tW9JtJejYiZychg0D2dEZ9ZADhs6DjWkmd7YI2GV1krCPnAqPG/5xiqDsRglFx1v+/KR3SBgNEdD6z+mIP5x/16buuNtv7qH9nQLnvZ/fe8j40FrXKHft07gdWfZgrnbdvN19j66zfakt32sl/Yaw+b8Dzu7X/NT2+266++xm6dXWq/sN/9bbeGlv80z7znXDsAVvvWcn7Kbrp6vf1w65jtte++tvuKsBEHX3d+Bu5uwOqdf7PFvbIfWNUZ6b5OlnaqvqPbCXkG6+cuIN41B64BUbepE1DkLZt/mT4S9p9+X0u0ce4DmHVNM4NNFvZj5IH5taXRMDUy59TzIh+Mr4sNVNOgsVEhaFS7AvYb4Jy+uw3WyuoFeKL71xqGLbCbdhnvj20X0FuXTdQD8LWsN/Lc4tMAqm7fJbNSYznn3Au8UetCf6mB1RMOPcSUNalu4j4HSUBBbioYHHb+iIlYpPUSQBREgt73ZP5ZF9mJpFNjF+tdyb5y+xngKCeBmrn43cglRC//fCnVUOcfmUS+/ZYJSGnesY+DYdh1r0c2ZmZVXzXqrFZMQuMF0OXenY8aADLj0meFKaiEAmuv7/jA7v9nsGJ0LAhr+EkpLT2EJ993Y+N92EQ3Pn9FSm+5Da09Vf0QPS/Ymuz98KcDQ2os8SRUqNyD7zF8mPZ22bfGMz8p29hllOFPkFpfSRDMFboCTAaw1HEEgjmJaSAH7G1wKoBez45WubQsPebrnLLFezqe1GoAB/hMhrSvbwLgENrIxtS9FERhTd2fy6xogFR8NV2juRJeot9VPG14PpsE+liDhOIykc8Gu5D/BiFM3wWMhix3/Sp4J333NSvM+iCQkakcstGwgSQcrlv35UUpPbLQuu2Onjc0M73VGat10wmcqwvLpmBzsenVJQxKNgLr6P70lI0kcOrRqZmZHmDND6GsMSMhUIQKQK2COJ0ins+GJsF6Q1D1TFGbFdlwJzwjAby0K6kCTsDg6mpfBJgAGwrnnPQTlDSbBIAVdlQzLnwcwZgiAqQ6khwi/E6vTKSmo3xnsfZMO8CxrxE8B7C8EHYA1IBPgFQcDgFKR9oEqcAoDtaXg4znVEA0UtkjOqENr/uxsevBEputV8kDwGNgBADWpeHUCA5ABso+xjLcw1iu7+Zjdpr/ZGNAokQ5PFBOpIj0zx9ROBWSRvEBPgFQRSQ+DkYa79GIrFLsm8FYCltXcIi5RR4FGhJR83GX+ePQB5C+8KKPLEptEgGrzDmGQU8UtjROAxCrRhLRPPYBc8DcuiFZ6h1zUOg6AFjXOWUf+DhUFsTlPkt7jI62FHLWXIYYRhaHjgwOgMEGNiZ4qP1yyZp1dskla+5IP+7wv6v2lGqs1vcH1GTs7aAtAHLU9hpPRkboLe7R6ZzRCEy10gERvNpekIWaOuiK6shvU9mWrOUs47aLSne1catRKyarvggwYUzpd52MJMu0pNzrb84YySYUvu/mzcFZHfouD2NZxiAdq5CXcDj8f1KXSk1e3he9Xo0FMehr9JgIfj13wlka62HIxFmw+MDqDhfI7dxwAKwuxCzfe58xAFbvvWu/s958AKzunJntLwVQ7W38OPkKDuoVBmoANZFBgj/FGYt94yMGkMryRbIlKrkCkkfzVzI1HztTnxeDygPpI0OeTae6glEbPpqBkmYrHwCig0qPbdsW5ekg87gNn4Ht6vM2W4f6p0nMwWbXo8i2xN/Ve0NIwZ+iHmXtZu82XAaFYddu2bzZbZTx8S4FvmZkup1UeoXoHrDrKA1QAe8vfHGNXXrpl3aOgPyEu6qB1aGHHOxZkGSegiu435lrp58re1BrffPNN3uquMA7+ffK+BTDrvkVBMGzkZTwBLqT+7snExN/VPgAzc24B/az1ho7GLyA18I/rjKLnwQ4zjrjpyPn4WtH6Sv9rHcMPzLeyYMQtYRAvhOp+OAfDhxb1OTld4BnzCcgF2ULW957eAl95QGD5e3ZqaT/+3por8SYuB/zgE/ozbOWqFSganYGAcL9xARCaykxmjGBL1UQnbnqDax0peDEJvdeP56JHL4OPiTBHRi6stXxo1lLJ2YkM7niW/jkDrRTj3l01HWIrherVnJWSSYA96w364Oc+f1blm+sEfLicrz77j1yy33q3Ld5LGA7tWndH0mfjkBO6LcIVIwODTuGNrpkLJoIpt9Vs3vRoxD28Dmd3TqfJSOyz4/k1O+RIC8N04QNqW6r/t4zz0lUW79+g62+l5cAYL8Mbdl86zwpm60bc3bj8zqrpaZIPTiJxFTFE8yqqIdaATsOLCjnigCQ7lCVCIcB6QF+OJVIE/fk7+0lMjQ5rFoiWZNHf5MiFahFbQoOn1ZnMN+NQwphiU0f7MUKLKJseqKH1CAtnfKCedZ1NySSiILjoJZyow4oypp7ozirUpAi4eCGEUbUK94t0i6kuAEe+DzAH0ByT3SzpXJTlzBQU80LRgtzHUqjqyVaI31E24jYhrIJ5c3cMn7ShIhAka6gtZJCUAOsMJZiDDAaqc2YpXV71tYNnQSFOXAA05GZmCdFwCINyec5WcmxvkPJKpbSikgZwJEDNVI4CWqxb2Ayc5jpPpUJyBr44YChNxLM6ziUQjHrb+eff8GiMFZPOfmkxhRkz9VxN3CuNAfwvUbjsBJ5d8Mi0/7DeKE+VBzw+hxy09YpU65gNALexnNjLfgCMNOa6kDROnDwU4MYXcH92ScENs4//yJbv2HDghubRx/1DHvgAw/oidxrEMgShqC/oxdr76Ltro+zxAqApd7bDYzUcwRd0IPoNt+3CUYSIEIWMQRZbyK8tVMrBlMzLjIdR+Nmb7dDn0AdUVO3oTsd0KLXpalZPUdmpqa7KO+SqDWKEaKfMyOvnTH175w1taEEnw2Z65gd1VmTvok0LaL0wTJhTvRdEf0dXgpgwSXwjh84AFbveI4GV/zsMzAAVn/2uRt8cvszMABWd45kVGBVQKVYcpTs8gbGfYAqdgZgZj178UkAHcKWyGaXysTJsxcbEZuON8O+4Iwmi5Iyb/F7petGbVad9TWTkM/rHQhS18Aydqvsfdk10ccj3hEbowapa8AewAa/TTYrPSdketVrK0DE55wwpH4B6ffEHHX1ZQHmALCpe1jtcoAsyhMAwqmB1bovfWXnCMhPuKuA1UMOPsjt/ygbGL1T8BMrGacHlMyyTSEfYh4nqw8AOZuQEVSHkNEPmDI3+nuzr7NkYLVVkUd9h12JjwFg1w9gggvg07lRmr6dP0+Zqe7rzGRDVvpJjDWZcp+3r+xe87Mzh7MD4aI/SgMGk3Gp65uvJNJOkrCwsWOc0WsAIDD8VNUe3dJ1kHf/LQhZ3sw8y/7h0/LZkL9kKmZWstvIzi5N8LPsF/0N4gzAcB1z2Nf51kOB2eALaH7AYtAJyAw6QADssmXRSBpAECIIOAvfeSf3tbORnOaLYAR7kOa1lf0LdgQpA/mpshPvkrVZC2McGUIendWcPUYos+YAaSmlV0ubIdcEhQSG6nr295KRKG02q7lWnV1lh5es3g5/6prbRQmA0EtkICP7+n19z87nU2Zk+PL477qWuTj33AvsqquvWXA9c1d8oNdY1cRU5mYcJh3Nt1NC2sSi9Y/b5OTWVjuGRRDIoUWvbCg2FgcLkSoJL/Rr2Jsojn5QEMXhi5iRKVcYBfQlahIHYNQKRaD1N09ddzAtwKAGsrKnXQFlgytXdjpM4zqAg34lSESA6IfPU26YyNboHHPGFVEbRViiRq3AtcmpKVu+bFnWuwjlzpcLcIm+oVBQmBWA1QGkNdD7CiRA6H0+FaFK0FJzgEHRKOsOOoShE/VN9N5d3RI2Z6RKLAkwx6MjgGZxaHKos5ZQx2v0CiMFhRsRbZRot2kdnEsWYwP5MgIOAAUw6etZusJLTrr3jdIKHTgjZR+HBwqKg11rHlHFKLgO0N2UfYnKo2A4ZAG1HODNiJnLYKljy7qqKLe+UFCM7bzzVy84Y/UB++9vxx13jI+HcQC2tYO+ROH6QUvkjPQEDoLOGGEvhtzH2gWApcNQUUI/uDPdAl2hIIFkRDLEvdFTHM76POkR3YEc96pGKMYswZ0LVl+8KOlRxx7zTAdW/ZBNxiUHV5UZ5L1Fw5uxSQH7DqQnZcPrRSuS7OB3GlJpaFXwtKaJVQOszi1GQJXp0CMRkGj1crPRHUBuNTjRnSMq4yC2yPy8M2HR96w3z9K/3aAYHQt2gcaedQZrgE171CO0qkOd0VVkjnIhFRBFrmO/pu7LlEYFtnQ2iFng4KnrhGieIT1NhNZrYu2MGqt3QatgAKzeBRflHjSkAbB6D1rMu8irDIDVnbMQ/YxVfJpmm2daOj4bZa2wa7HJYGsCUnbpswn6JJnHbcO04/HRALkIyAcYELY72Ys8J/wUmmaFjeX+mwel49+6duuWrd5QuNkcGZzHBsJGceJA+hz4NPgKlIvDz6D0W6wEJBf5b1EXHxavg75pz1UfgM+FrTFs01PKUora9fi79X1raTRsba7F35G/tn7DVYvSTEZ+xQknHu9NZuv4wAv0TrCFAczIOMS/ky8voBzQvdn92TeDtbhdSbrMjmOOkCVsQQD3CuJXkoeua/Zrgpg8qwJVPb9L/8UblBF0SFxBMqlnytffZcWKJOgoEzODAEUeAPo6+zlqd+q5YCEEMELU4m8OHuOn0eWeBkjeQDxqC8c+CIJQBfxFTHO/IckykDf0CNYsWLZCUL1Ndgs6RN3YrnFzME2jF8TYEkhE4eNTo9mDBd4vRqVFotZo0y/DZE3r3WM/BbGkayrlJLJ51fyMRtSSkdoojHXCN2D/Niwhx6s51bWeKi98I3VLD3gOmziZ1gSUfGilPjTrpGc0fZH4DfVZkeH+Wr88r46v4gM1UIB8epmCeYtMXjX7yuwB9g8ypOsriSz6mQTO5Q3RMnMg9Af4mOYlAkQRTAs/3kHpzEjQPEiur732OpNPPfiKGRiam5uaJ+KHknMnPIEqnN+4esgjaigpdU30zZfXs8lhQiFA2nKg8Tj49UCr4FYAj1H0nI3NIcFiagwwNrlOQjs9o1oYqqMR1GYHOlX3I1Nqm7KcnQ+aeNYdqQAQKd8BIAatmkMWIEj/1s9EwQAItckcpFbEKksBNMMilV898PQ3bQiP4mm+JaRTUx5FImpKrQ82G8pV/5ZhoIiNGxrUGKShD3UXvaizNkLUsQxgadyc3p11khqwkeklep9Qkl0nzVavJesFeVMsFWVPRh3Fl+u81J91P1icMOy2btni9xCAoffQOvUovzTaUKYcihxmlfnmAFSpVUqtHGTZD+aMFOm7WLCK2sFgjALdAqMBj1QGIYBP5JDatg7qjI62sgx6Bgc18uPvkezWqhwBEAUk65m6xmsL52F82mlvXHDdpPT0Y485ur0P6dGwPwms8B58553jbC+AeBZq1xxMT0fx9Z4unF63WTV/sptj1nGm/nDs06jNTLHzCkKy/3R/9r/k0dPWE/xrnWWTUVmj5Jr3M9/89gWfZz3wpFf/WStk7/vfG6V1DOcKyiPfdf7ZKwCNfJb61ER/a8F/9ihRysoW13zhuLDvcVxgzJJdgOEEaI1OqoGvKFkQZVk6ozX2lNfIhZmxbZs3ICBAo+86czxqKp0lQ2Z2zqZmo7YaOir2V9dkwHVBGpfoahlrDsymriLYRdCA8wBHTWvA77pgWVfoHT0/OrZ0wFhdlF0zeOg9aQYGwOo9aTXvGu8yAFZ3zjr0AKvzsy2tv5ZTq0BADWxie2eajQ/QwRzq9lEHNZmqZPTpTO/3JwAdsCma35cZZ4BEXsosWbAqGYR9D4jntknWs5fdQgMc3a8GfCswXP2PSuaR/dDAkUxJJxAdfhulDqIsAKn+fu9SRkzzIrBpZjpsJ/93+lV6NmA1PgUgrdtSpSSA/o1f1u8vvvkt79g5AnIHd33tKa9O6CBKgclHrsF8l4kE1LQGYAtkS3Ud2Lsaux4ApzScfNgEeyrIia/YkcK6FHdkSeOghEO/TQswWskGkAq4N2uE/8OcIy+UCoxsuwAevUTdxESzN1VeCuAeAlfz5UsfBUrTVRIPP4NfgDWQ4k6wo8oCgB/2LgESB1hnRSbLvg80haYWacqrp+5noz0aTcMQ9XuXpm88n2zR2G/hY/uaJYCrPetMy2xWXRnisRe6ZmTY8Owz5lTfG7BcCG3gWGALVR50jwrUUoOUkmY9ZJ7ESphj/E38nQ4nyCZjIg2lbOI34SM7CJ51gXtkP1Px3ScTnpXsbvYIgKZkVhiYdJf7bHPzLscigRAI0nrCemVfdP8WUzqIiaE3UeEBiAAAIABJREFUvWhuIyMxR2A+gO8OhKd+CsA8etVoXCoBoFIAg6+YgaHJbZvmcdIBJfqp4BXkdEWfBwpC7hu3dn5OcM8fMG926y232G677ebsIxa5HsaipEuYtWi1q7Q+z9g4bFqHuhQKr61K+qaDk9F0SBHKNr5E1TtGXakNQtfrVBaucPIAwIFnQwAKcAB7NGB21in1Yk75IdsYtTFPVblVhczY2DQ1KuvvnUwwgGg2YI1AeNq66roWVhqCjeIJFrHqFUZ0irqpXuPFu4xHyjFfTeEmsE0Xb40DAEVjAQAHVGaDcViR0q310j2bskqQjbHouVIiM9PBJMPAqdEe2K7MHyAbB2qN5FAjCcOIMfNv2NTI1dRU1FbhfTSn8bOA0TAEmHutEcWfqXkECMnYNU/1i/XSvAswp4wARiRlBBzwXrLEFgNYfcAD9ndglYMamWOOkONqOGCIVHnxOU5DT38XqMo99J4cBEQtoxTCaLfHk8EptjD7o7/eEEGEeiDV/cnhTs2bKgfIz4arrrYLLrhowc+A/fa7vx1z9B/7Iag6WgKCa2DIB5RGAfWUOWAxAEnnn5uNouiudxubOJqoiVGuX6EXcEbCuMgGTa0Ie4Di6KlqLFYDWNfctnGjLVu6tEXjuT+GHfNbHRFSYxpwmSz0/mADxkennyJTgH1J+ZaoyRRBC/SC9iUALQEVv08z3IKJir5gnG5ApDFDwKsDcMPRiiWJ+RkAqwu+ZQYPvAfOwABYvQcu6iK/0gBY3TkLUIHV2Zmp1qykPg2/0YGWhJA4R/v9t2ojhA0pllqUjotAZzCrABRJbQ6iWDQrbv5XprzKJqrAqu4XQGbnp7SSSjTPLPX+8bVgu7l/mzU5qw2F3eq/SzAP28rtphyPsjmxNwjKOmEj+45gH/n7pM0nkofbvMkcq7a4fsZ+xtaqvQuoxYgdiC0H8UHv9Za3nrVzBOQO7rrq+GPsAQc8IK4qzavwH5AHB28cXI5MQn15XdUVuzgzEj/Kga3mJ3TgHMPAd3H5y7Jl1dfu/7mCa/3gm+5Zbcbt2bfYrYBQ2KnYzvFdsh1ZXiL06F2cYeiNvMLnreSA+hzscflE+MTsDYFry1esaA1hm0+GfKZvIEJDLXOFPIFnYN9GKcEgq2D34lt5JiplD5M9S7PXigP5B3M/8nvdk73lFclEfmsAe+gA/Gn8Pd5F3+n50/ZA9udB7isozr6r+FKTg8Sl2JPVJ/G9k8xTLyeYgDLy4WQUghjZqEo6AD3XQG0j2y11WBIF6/ri+/QD89Wnbr527puKdTCfzZ/WbGpM0j8lVb8C9Hzem71nZmqnL4K52vRIKUNRff5++df8Sb6vve56O//8hW8EvSgK7U4+dGjb1o0OrKKM2QxqCKOF49+qeyeKNBtsZi7KB9SDEySdTeyHznTUGPFNsWypDwuwi80m9F/CDquMBXSEfHy8p85nVZxNqEtDlPp3QLpaB9CBFxsJOqYAWbFwJ7d5cxzASAwFHcxsVDZDP6AUY55uKd0AO1KYrpRKF0Qdnp3jHo5+ZQljUAgkYA6J4OlaomdEEKRwADype1RZnBxQKGUHKTISQt0V2GUcXKwnh3+URIhoRg+YmkxA1opDiNTl7vMds7eBJHTJq8p6OCK6yCH38fuXAvT9EScOAI1bcqTvMNbYAxWccvnzaHJ2Wx8JIBW50bp5x7ylyVaenm7Aiu+TZNFS00XG0m23bbQVK1ZkfcZgEAMQ6XmsVwV3FKnUgaf7wRwW4Kcaqwv9pQLzT3ziE/yxGG4cYshrNVxQyAGeqmFapGY5IzEj88EUiIggxid6pgcwyzpD3D8OjdAHFN9BbmBx1yADh32rxVvYjRjCYka7MSPZn562667/waIcBCtX7ueNq5AHZFfficDDoGCvkhZXgyexR7t6texdFZWPIJNS4aJxH/tT9vqmTRsdzPXghww770IahcjRvaw/TkI4O9Gt1KOzmt/cL81pSGegyoq2Ce+gMREtJeqpa13PJcu4NrLTPu46VnYlaSRLriNNaXJRq4uxAZICTHeOWjgsGBl1Hvm5yjZ7N2pVd6VA/B6jEwPG6kIrp8Hz7nEzMABW73FLuugvNABWd84S/DjGqp6GfaXzvTrxjARnHsAQ0AwbI75H3T79HD5E3Ff2tWdEzsxkKTYBk4CuATTi3/SyZ6MUQASgVeZnumsonKwzH3umXru/ltll1Oz0cea1/fYrfk4Fn3qC0m4Hy5+MVGaBNM7ySkAYf6DVsnRSiRqORgkE3asDaWImAcL0e8AdbOIK7DCH1Vfjd2sv/ZKtWXPpzhGSn3DXQw5+vB166MHN5qUJFfLj/iokoiztB+gYPqAyBoPhR/Ni/ETsN+xZ7Gma7vQDfqyTriNoXue6gmjcqwLryILby5nxCtBba5E6QDcjWg4yLaA+1hkwjXUGkHe2agLr+q4GssJb8G+QA8oC8g4ah65HLtgXFQep5CLux36ttUlnvARgZAuT6u5LSzZi62A/Z9MzU7ZkNAhJ+OoAlXWPAFhqjHpXraV8Zs8SU7nExEBglgNusk9Ch3SNptg3ur6yRVk7ShFWJne1+Xt0UpImHNTNQEudb70XPWZEUBMxqpK8kBF9Bl9mbjaaB9Ncj3FVULyB5U4SSfZu9r+oJBXWHJZ8h1lEs0Afk0pIbpv08QsDGnIQvyvtyR5AzpyDQ5+O1vBNBMBuE/fvA9YT+cfvFwlSuMeFF310wFbt04FD01NbHEz3jV4aznCdg0wTE3bzjTfZiuXLu6K2qmOTEQxtZgrqAjzh8OqkVA07BxOGsnthHsS1wQhMLMAAHH2UYY3G1YMbIa1RkYru674VLPSI6kyg++6E53/UZOWwDmAwu6VlFAdwtYJJfrDNz7ZoR+esB3CH4o7DcbKnUx1AE+OtjFD9DvBD76tNBLBAKq8iP6pjgoFDUWZYW2wQAVwVzIlDTQd//L5GQQEmUJIRTaaOauw+1gKjhMNd49fvAFzqM9ngTVmkQcNna3ov1zZFQhpN1rvton2RWsH6ohQBxh1YT2BUQu4HVR4ajLWlNSQAOD09m42AonMiRkpdG09XzqCCruc9Y62DtVmBn3qY6ueQizg0mQ/9fOWV6+2C1Qsf+TnkkIO9eyeBCGSCNHWAt2rARqpT1EoNhmREHR0sToayAH0Mgf7IV7cnY4/Vg1KBCuaFmlgU467KHaMRI6WC+QQpPLhRGNkaswzMSxbByDz44MfbYU88tNVKgkHfdHJG4jGa2Wf6t7Mosg5YsDMDIK2GH4aK9AJ1lDFgw6iJNdPatSZf2UStymE1IB00Tx1R74XMa+4ZB+/hspDRcnQg79KMrlJTStfyDLH/AUI1PzWYwf0p+o+e09xw7lTDqJ51DYCHHUDjwkwB7HdmovZQd4c4HwfNq/rsh8E/BzPwU8/AAFj9qads8IE7mIEBsLpzRKQCq7LnyERrIEoGVSvQmMZbNpAK9ht2ArYzNrp8J2ySsAEii86fk+WDliyZsOnpaGaLvS/7GVCo+iPBfhtO5mx8h7FGnVf3YUofBAejSPVNu8Ttlxw3TWZJya/supYtmUSNfJwzwLCb43s0M+oBuUq/BmyzZmtTxzDBNbdx+j7PXOqZ2E/4yzSJAmBTAyuBqwv9deghB5nsXux9nt9IWckq1fyLgYlNjHzIjo3yV+FL+Pzmusi21O/xlStG8JN+bmB68/nCLkamkeVqEzL/1Y91OcpsMXxV5l+Js8IDJTuBoUStXPYC12MPAxzX5rsQEyhrBXjLZ/Arq13eP75uHsM3r+/J5zqbOWS++hSAqvgEbmeLICZW+FBkddV5anoB0DL3Bb6l1jJ8Ru3fyGjUZ8CZfI6KTgkWZWIppVSh5IR9C1sdv5ss5irr7oeU8pb4hP1kPp8jjSnZytSCZu7cdxLhsBAE9bcObI/mW/wOH5p1r6VEWEefv3xnrmNt9Tzku5LwKliskmli9gtUjfXpsuyq3x0/x3yjZ+KeQSJBj4Ab4Ve3vhqtf1AEeITfrVm7blECNgutx37a5w3NzmybZ2NVJQFI0YCvbHgkcErCNuVNrIL1RA0NV+4zMw4CArROjE84k1DI+tT0lEdEQkiHPG0e4IoNj8Jl82mn05CFTYvyCAUpkEvRSynfCrLFpneF7oWaI73bldVI0PA90qpIUjZpCuVJGn6ocFH4A1Dqyh1wCGscHrFRjQrV45zV5g0loAglX7CgVKA5ut5Fpz7dG0UKaMqBCNjZDygrSqDIiSujyTgQqJ1a65ug7GKDRioCcx9pCaNeLsE3YR5WPs8RoGqbU6nDRIkAUzSmAH/ESgxGor5UNxNF6c9IpYry4kBjzWE3hoIJhc64Y16DCamiya4UsglZNJqJMTamYnZF15ojzwFAS4kE8OKpE8uXdwaPIsqz2cRKrDwv7TDnsrJkPLqRR0OgeZdrwDreS88an1jaDEi9v4xP9kUU2w7WJgYVQB/AKgex3ldd6i+8cOELQK86/lg74IEPbCU1YKsyVtYXBdux+rJWi5eUiMNE1wK6epHzNPpg8GpOgo2wNCP0EX1rMuGs4KFMCRLzNwBuD5D4gRVpC7HvY61D/GrHwmgcwDjqPtTP551/4aJE2GhcpTFU1gaBAuS2AzLj3QJ4FrM06iVLNyowEjWDY/5ibyFvMR/IlgOQXjIlDs+YN7E/VJ9K+ypS6XTPzrgUkNixXtFPMAwq+wT5YD/DQGl6PtNhMBS1XETWaxAIo0LfdWZoHxH9ldyMj2sO5DhFoXvf/6WYPPsSx6c/sBVnGUXwI3Ie9kywYptzkimKlAEh2jwoBfDTmheD6wczcPsZGACrA6nY0TMwAFZ39IzG/XqA1RLwBqgAoIxMkgAs61ezHTPtfS67VnsjnXH5j7Ot3FYAH3Nd4x+dw+6nyc6XDRj2ZGNdASKk/Rj2qhh0dCgP/wYyg5/z2e9Dv8MvaTVfKSlXwKB4XmbNJJiAnVPtterHhh/qBVbdZpONMzGxNPze7Eoffh2FE2DpTro/AUsusgXjbzWITmC8sSQzWF7JSDAylREk226xGKtqhHn8cUc1/6elzPfVmAUoarYvzN35rgu57Ef5DvLhWBPNj4Lxu+yyS08KOvfBBgRUCzxgKHqYqDFYaeDkvkqSeKoPRLmoOr/IBeNG5ht4JwBrOBs6u18bzbG3bZu0ZfJ93IZ3iDiJOfJxQ9aC3KUO7/JPI8DvfSr69hf+ViViNGA109opTeD+hgOT2TBZvkI2nOLzsTYd+5x3avKfjad4Fxpf0xC4yirzr+96D3rs8L6O2WT2LLU6a2axxq2mVOMT446l+H6B1UmJMBqEUQ4ta7x6DWJhOQUk1ovL13FAMGscgznhJ+Lvau+6b5DELIICAoK9mZr0S3TvsumpaLzFXFKyxIkwaqyc2djgGZ3/H7qpklzCX4q9Tnalni08TZmM+CEag+ZP7+PNm9VzSCQUz/LsfCvKD4BD4BNSJi5kOHSMZExj1Nw0fM0viKANDQF5Hx+jly48Y+ccPHfzuzqwygYFJZdQCsSg1qjeEcFg0mvTES2ulJsme5flK3xhtAC6nwRCZQV23333nsPBD5gEDWrkhYUVE1BM2TggAnhx5zeLIwuYqo5zVQI42ByoQTvv6uLwDEBLjUU1D1WvpKvVI8AhIk6xySKKQdSSY5FIA5ECGoEhpIBxTRH3RE0CfGS8jKceGjj8rvSTOUbURBOo55IizXuxVu1AzggMY4D9BiDTIrDe9CvrwtL9OyO3eq8WjZsTK3WJz0U93Emx7wwBQK+uYDnrSK3ciFapHuKIK98uehZR7lD6qr8j5nOAoAGQhDyggFw5ZzpFyG3ITCfDw96wS7Vw9XkOE1jEMFgp/i65BfwicOBjx9ApZQtQiFoXjYs6rwCRYvAx99ScVeSo1r3R3y9dp3SdtQuuUgSsrly5stTQiYOsKfmsN1ULbnOIbk9W9Tul82sO0R1xv0gzabVsqhJPZilRMiKSgI6MhX1A+kZNle+J4s2rzIYakqkLZlf3VvrjnHPOtw0brlrweVZ91Qc+8AB/LjpvakpAvADO2F/Ml7p36uCsuooi471GXBhkzTgqaW7NyMrgieZn08YoW8H6Oqu41VMOfeLgqu/3SJFBPyHDsEOppYThgd7h3QjKVQZrDYrBAmhBFFJy8gXj99FYSv87IFyNqNQXjKMGcACIcZrq+1a2Lfqm3T/XoF8n69+DUgALvmUGD7wHzsAAWL0HLuoiv9IAWN05C9APrHK2Y1NxbnrpoAKWQSsBSAi7PVL/nTyiVN5tSpmP4ClBzEo0gJEpW89tlEwbh6nqKfTZwMlZfWkPNL8mbRlsqgry9gfzqw2BTdv5H8mOy27hpC1X/8kJBQnWEfQNYk/XBJMMHPzSaofIpam9HuSHyFSGwQlQGiBIBMKViu3jzhq1+ht+DOvEM66+5tpFKX/1gP33t+OOO6rZtTSFwn+AxRl+suzYAPZ8rQqLDzkS7uBNahN0b3ZeAmYAiLqfg0BZQkAAM01R3f8gazYDAchxz/iym3tHFgqyD7KPf+ggffYOQWbAG+R/Uiqj2c+tw7wWM4A+J6s46Sqyt2rd3Fr2YnJSZdJG254BcFcwIWz2jrHY+flBJmC84ZeKRCWgscuslZ0OIOhgJlldJbus4UAChbMupwgbTngYFugY/jlkOs0VbE69n3xj34/JQKZWccUsOiZ6rFMHNndBDnAR9pKeDUjJe8bv1NBpKLOrO7Ibc+7+Tl9DNc2DxMKxJgHS6XsIh4IgRENd9Aj7jDq1LhNZK1i+sM9NKS9S9aee4WUVch83cHNoyChjJ7micVQQ/rqgizAMfenv4bdQvm28q1ucz44tFfWgfQ4IIuUa40dqPdUAuTUSc5xpMoMBsQ6DEgA//sz1UgAOdhRnH2VXmWkIK4q9Y5aGsmEjqaaqO7jJJrvlllt8Y+297762TU2qUticYj0c3RJJtQDgDWUZtTUl1EqT8IOLFFbXUF16enW8PQqRICpAJIAYBx6pJlKwUrYesVBH6lToXUmEFMCsC6LHwrDiYIAqjoPeNkwBAHgvlAGKUkXOYTdWNigAAcAEG7QqmZj/AB2oNUKkA8CizqevWwFLfbzZAEY/e2RpRsBgB6R0yqI33R1gk7lm/frFjA6dPetARC7Bd6JUSm2GWeeKOA8wV1wyTjLdF+BarDVKTCCbNS1BDEpdKwXkzNpSB7IabzBMuQdGFcAK3zHKJBukrGAIsS4BCiYjO9PiY30jXUX30qEReyUCEMGqjUPhoosXp7OeM1YPOMDHyBrIyqlsQgAqAE4UsGSI9ecwCSMlDF2/LiOLfljV0hOZAtIdGKGwkXtPozBrUb9q6FYQD9Csx7D3oE2XetPAyOFhO+30M3eOF3IHdz3l5Fc1ZiTRRJUbqVFODDyA1apX5JQQWdSjQk9EJ0/2N0Y3Mt4M8dnZxgINOaVRXGfMwQAG+FaQoBm5fak9VTfVFBWepzXpgNPIbuALY6iTCxi3XWBFY9Fn1Nm3GSgZWOFvGKI8E71Pmko1vjBq5ehwvgHEM8cYogRScMhoHDZgrC7Kthk89B42AwNg9R62oHeB1xkAqztnEfqB1RporX6jnt6CmM0iiTH5Z9xxn3FTxdPnE7SR/SJbhzMcW8L9q3T2ses5rwG3ev3FrqxZswOKX1vteT7H2Kpv5D5PNi/W76ljKBKJxl3H0ICqPvZlBZtV6qCBbUkUqQBvZy/BXAxbKEpoRem4aNgZ/i52lfvF0+qyPm7bpqPefFc6IcoOYKPxvDe+6S07R0ju4K4nv+ZVbosDumF/Vr8pZEc+R9h9+CG9PUpSlvqaPTkQVRqVwqYDeGceSPFGnrCR8TncJk6AlpIXrA+2ICQE/BjmFl+5kRCyrFe9N3IXfkmQPRRYcDlMXxwQsYK2rGUAc6pJ2/mg+GHML8B09yzJU2/d3tvhAJkNqgzDrnlY9ogpMt/mIss3RJsakZTk34ZsOpEl5QEMqPplgIYuA6XsBu9I6Tj57EFS7eS46oTAKxJryqZ5qUR6Gss5HpO+P/Y94KjfrzT+hiDCekAaw9cMGVC2b5DZ8KHw7WN+slxF9mLxvT8XfYZqIAU5Qq5UVkGp/LwTcgMxrwKxvp5l7oQvoJddJ3vgRUGnIJExbxGYEms5fud/0zoU3YLuEnGONdW9A+tQM+Eg4ly5Xtm1H1kUfXJ3eGgrBcAC143NRuJgYILZHHWTIKy1ZoU+f/PNN7uw7Lnnnq5YW1f1UlcPoeBACZQ8wCZRwWcUdUgwIIRcacBdKmi/g1wP3K7JUACJFCYnUtJ/OPcCaVEPM5RVAGB6PtGOfuCWqCsgMyAUY2ceAaAEPnUMTGsNXuq8swH6wUlfJ7FGPbIw1tK4YZNxeJDSEABllGogElyZZkHLn3SlEWB23JcapQ0ky9omY2PB6ERB1oZQ+l2A8lOtVABKjfch6iums0obqFEY68jGQXlGykSkmWNYjInRN9sBMqyzN0TzFA8Be2ICBrUdxVQLSwfDNOp78i4cAoCKgNUc1kTNFUkiauUymXWheGaNmgkYBoxlHrZsEb1/Ig/XiIxdsPoi27Bhw4LrjVNOPimiaRkdJIUChqCnVqTccIhwoLOeFSyTLCxZ0qXqR/AkQO5qzDDvugeyqOfwDBlYPo8ZOUZuka962PQbIpKXyW1bbWLZslYXTNevX7/Bzr/gogWf4wc8YH9vXEWTKppASc8poKEodA2ciLHPwY0s0kiuHrqe3jI84noVecQY6TEU0nhy45yOqYqQytEpRl19poyE5khQ9yx1g8YKewAd6pHX8XE3OnB+4qDu9DeMCvSJvhOgqWz/zggZaXqrGWNp7OnfPAt5BDTFaGKh0b2jY6ED0bEaO3qmGY6layb7NTISRgfNqxZ85wweeE+bgQGwek9b0cV/nwGwunPWoAKrblNnt+x2vibI0mozpg2JXQgwEDb4bGR8iYmV6a1bt26ziaXLWhMXSAbVfmjgQ9bY5N/4TqRv46/oHvp85wsE8ICfWQP+ZChiZ2KD0Fi5ARPJ7NK/Kd+GT0U9WOpRdraGgLDpxhTEvuDeGg92tWyt8DWDxOLNkfTZTAvmnnpX9z3ExNwWzUSV+dlApiy7VOcIyZDdK/t3ob9OevWfdWUXEhDTGDSPzEXY70qB7wB1/Da+V7CQOprY/cwb/pvuA1OyZVJmGYYaWK/2YZvjJH/Ue4GLkKkrOd68aZO/F4H/ujewX+tch7+SbM5shCRT3EujqWRDNoWFbINfSbMu5Eek1FtuvtnLHzSZdsBMmYKRYo/chC9FlmdvTVgA1sAnVHLRaxHEGgyHT1rX4Pb2cTRn82zf5cs9M5kxsd+U/bwkyxjwPDAJ1q7a4mAswbztepDwnpRKrA2+WafmUyTTVGzMOqf8jH+kf4vJXMH79r6FhFbBziip2AGgXvZy2TL3733fJlCudwITky9Mg3bkAZ8HHGHb5i22fLdd3Z8BX3J/ikzcDBLFuwYRUl8xL/EzZEfk2MvFZSp/F2TpyvU1H6sRGMPndL9u2fIof5n+XuyZKLUiv126ZDGyPhdad/2sz3NglQUC8GND6feAHIAYXMO/+V4jORw4RCYlCmwIDkwXnjykASC1YKRiC5WPcfU3TxJrKzZMjQAgOHU8jIkDGOe7HbKpaKvCqJudruYR9Mgi7KXuRtxPNVvU3i4ObjZ5BZ1hp1UFEvMYDEYUcwUHaiSFyDDKhTUQ+MK7EcHw56exA8jK3AB6VwCTlIoAGLoixnUe+XwIWaTlApL1rwHr2wlkREcARLXmUSsz6yWloeXrnSkugC2sU7D0uiLZca8AvFs6fTykrUFXizILQ+cYpEQx9mKMXX1PIjiA7rxLL9geeyIOo/70Co0xAPjKnqVOpt6hW68xb/TEu2okqy9cHMPnNScpohxlOySD+hkmMfLR/t3SWLpi7xgqeueoiSODMVjm+vJ3dHC0K8DfUnNyrjBckE3dS/cV6K5DizSHqpsqwMh8NwDdD79pX4d6eF519TV23nmrf1Z9+TN/7gH7r7QTTjiusYC9jpbPt3RGBFU7eVK9snmvn1oBftI4WlQ8641FgCXS5AmKOICdUXz0uOuNTFkKRsCYRy+R535DR2UKMPJct5VyKtXI1f3RUdyLZwYIHqz6mkKHbFQ95/dRhLo0KGgGHqlfqTu8g2p+YQyhZ1wnJevEx5MpgT5mL7wf4HLV1ez1qsN1v2qEDxirP7P4Dz44mIE2AwNgdSAMO3oGBsDqjp7RuF8FVsWgrLaz21ppBzsgWfwp/DPYYu67KFska1piDwQrKsA0GsZgP9dMPezQljlV0pMbAJa2qdv4Je22+jvxczC19F8DTdJ/0DjoPk9jKu7Pd/ywWlO2+l/VXwrXMACrajPp/R1cyRRf+T9us+U7hB8Xdko/4OYArADX7DMw6rVqu2ZZADO6B2CLXm+xmrYee8xRdsAB+7s8AZzjP0Fcib9lz4YsP9UTJAeQpY4mfUGSkdcA8NLginR6yvexQ/p96464ENly/T5szYDCT2Fe8UeQDQg4bjtmYyf3693uDixDz+jszOzJ0npIdAEAcJQodxbjCjEN2xXbVvIuJqLkmc9UsFCy1UhK2QCKtYh50zODeNXtwaiZ7D1mHOyOch3uk2dNTpUA6FmjDD7oWRofrONaIgM/Il+khzRTgWSaXDnRI/c6a4OP0YNXpW/SU0u3gI34heAjNEDDZwDnQkbApwRq+1er+SvsIXpU+Bqrx9DkZAu2iHDW9EPDg8LnoOSAPoevrfGIXDYhH86iZqrmoWJBlYAUgGxkxVICMt4tcBbwmBi/ZC4bWSWDNta69tXoQFrduza9E64lmQpsaMRUhkIY0YCtesdnrZcCkJQI7CJ6xMdQGkRAUAYg6RIIahjqb4AvLATABwqhHhB6Bg1KiD6AlntNVGqPjAqQmfbxOQV7uutYEwP7AAAgAElEQVRe1l4vAblgNvou6AGHKvinMVC0uipYxuxKL+8ynMXSlZ5AOrkUFptQwISo+UEA66IrFVzw5yUjsoIPsaF7weFeUDcG4UaG6nlm6i4bLg7gOIj1vHog+HNyTrgH49B7whqrRlKMP0AelDORvlZH1psxdc1fgi0XhkoUSM6mZMlMrPdDgWE4RLpHRH/0RZo4BhdrFiCSUoiCsk6N0mi0E2UfeqLOBdSsgCgHr97ZSz+0+ksB44Ryoq6o1iyUFwByFOyOgzc+myB0Klw3lNxImmgRap6pdxF712vF+pxlqYtcO41Jn3/LW99+xzt2B1+hGkirVh3ne1FRU8lGnCMhz3WPsHbIsV/rNby7IEh8JhjPGE/6XRgiY61ep+sLb6gUze8AFftBdQ5pDjo9qaae17WsQHjIeDQ9qwyDSy/9kl2y5tIdPIt3fDt1Rj3o8Y8LcNEbz3EYR1H7YOOmXOrgzD0dBedDI8WSxMGIoaA/CViFiY8xB7BKCQ3do4KEMeIwqCgoH/WblIITJmmsWUTkXZaz9ir6BXZHLYdSnYNu3UNPoQNqBLgZiPl39Bhsg+FMrQkdMeeGjK9zBuaYJ1YAw9cNj9zn1TijoRpnWf93dJo3wehjLgxqrN6xnA+uGMzAHc3AAFi9oxka/P2nnYEBsPrTztidu74fWIUMUwGmfgDU/YbMRPHGNtkkSAxMaua7feiB4GCm4X/hA1HejFFid1eQRfaI+5zyDyuTNoEYbAtApUiXz4bE7iNGyn3H0hv2pjfYF9gcAL1uRyZghi1MploF2hpzzoGwOb+nSuBNaS7czpuxW2691ZYtXWYTIiJEn/tMCO/sbog92ETVPxebbJ4u86NdZhHzhF3DZ/UOn//CJbZ27bo7t/A78KpDDjnInviEQ3pYw9j8rXGR+wLZYKg0DwMwVoNmZaBpbgUYeaaS5nRyMno5QHRxuz+AIHxF1gO/Bf+mAmDMG9cyf5XE4GseRqzPDj51tWfx/X1/jHXkGY1lYmmXzaXrwtauzX67chDqKTI60mX4Apwhd4CK4aN2PTy6xsk01hZrMe6LT8ZnqD87NpYluJBEn/+QSGWbydfW/xXX8OePjXiZNvAdxoSd3/UYASfoGJD4Qfq8yFFk3HmWpK+lxtuRH1izFmBJkJkxAY4DzvYHRfCZCDaAWzEnFR8B/yC7l9KN7hdliYcodRc+2223Rd+KwK1Cr9A8OX6XaffpB+PrQjRxMHNo2KbnZl2WdY/b+2qxISvu4755yzYMXALfO2Q9QfvCAtc9hKOpVECQ5DS2wCRc1oVxpA4Mfy/WjHeQX3TRxX+9KMz3HaiSdvqthmamt7qWqMoBhcMh1g6YUteBzeNAZNbNrNE2FFN1nEHi9dmWxpFd+kSJjpTwYLq1tIBkKGl8rjQKXb0exgEkmF1/zQ/8sFy2fMKWic5cIlt+2GcUj4gmY2bjNUDPnXfV01BtIAGXIWBsimCYUec1lBZgHe/MvAE21AhLpK9E0WFAQ10HaMTmcqWVIKmDUQ34kH6P8UCtp+mYbklqPPejM189ZGrZgFCOAbTUKKcfAKKj+7pE4e6urnjXXAfjg5q5zCPp2wB0nZESjckAw5ibRmdPQDmnx+fagZJcQxiuFFcGMAX0R15cKarMwfS0gzGkS3MwcnBqHKQnMY9ag2pIcjD72mTUmPqLrrDo6JeAoa7zoEF25iSaVpl/9aA848yFr4EUKerH+PwIWMUYqexmZ4OmAdqYCKnkgynaMRarscJaduUXghHLNaTVVANYa6D5qnVfkJ2qSzBWq7HQCwJ3kV29GwbHmrXrFsW4VBkAzTUGhOZTRoX0XNWFRLypT4QhF/tWrNSAsXlvpf6opAR6WHLIgY1BQI0uUlNgfSCzBGsIuKDP5QhpTsMxCfCX+qO+b4uTwT0AfJshVEoBdMZkBHdwsjBq+/Vc6MA82HNv4cTBOMUB4/nVAauF1zG0InAbhjHR2di3CqZEA7yQs9BNbQ5dDy4blALY6SbJ4AH39BkYAKv39BVe+PcbAKs7Z877SwFgY3VOfgeaAOJhm3gwNbPnwv8QEBDszQCaJkzlJvv9Rnwp9Umg9JZ8MLHmBKjp/K7NY2rmY5T3ShuodEYHLPBGsp76E4ACdozGBFuV9Fu3NZLMoZ4PlaihZwDmTArkSzsJAkDnx3Z1QQmoj44FwAb4FmBrlEvqt2MgZ2CHMO+yjye3RlOcefUqAcjOkl3cC99T112yZp1dcsmanSMoP+GuBx/0eHvc437d/XvKMMVcav4DaI7GuPKzZ1tAXH6bbF3YvbyjPkctUfchJiYiAylZi6yB5th9uKybiv3K79wPKWXGalAfXx+mIT4Lr6l/B7gYwH6AWgF0bS97NbCKrl4oBC9K4LGvkMdtW0VaW9JsVcbJd/w0yQX+/y677tpIRtVXIvsXRjn7kwzVfsC5AWqOvcx2LFbHQsL/h0GrceBz+32ybw2ZcQDozYfLzDNwFM0LvhmyHWDpsM0Kc8m97PhMN/k92aL48pWEA4BKUKffX2lEtWQVs5chC7ayiV4icaoRYrrm5mrYFesPuBzyGVhaiEHqF1i+ZM0WVjSg9OSWrTaiDML0q+XDUcoE1iwy6YzVzLir/q/WpJaUk770AEwyZ2tdVvy48OeVeRvZia6z+/otoUvkNsl/XrfuSwuuQ+5uDxzatnXjPAumwTdnMlMpEJA64TjuOKEVlKyLUp3s7UWA2Cw6JMSY08JSuFrMPw6VChrU6GMFIQKcmLHjf+9/2Of+6VL72Oc/YI95/CMbQAuA1w+Aks7BAVQVozZJHNRqMhR1OAM47K0hKOdfXxVERImhgPX3fuUiRVvBRcDBCk7xubpRG/CZVG2BfKTG6iDQIS8FodofMigASmCBSVFQl7UqVZpNsdYV0EKJKELIXFegWDJRo8w8i4OUtQqmWRwY8ItRQDUi5sqS+qgJcrSi8hlJwdBBGTFHbMJ+MFdrR6p0RHaCbQxz0uU506f7DZz+eyPPHNqANBVE75lb7a1SAkFBgKgRG6O98sor7cKLFr4YtMC+44871uWQmketXAFp1xlBRi707r6eLRrXsbjZsxycHBwRuOnSHIhSst8xdnxNUzbYq1V3oFPQOYyJee9q2QQDGWOKPbX6wo8sSm2YY489yg488EG2aeNGB44lCwH4Rp1d9JAHQvrKZWDAKfWGovdEWMX6FigIK5fABs4K+qMGPvx5pfYwf+OeyD7N9WLOg5Gu/zn0pePkcBDs4jyoaxKf7VKfOGsIsrF/0M91XwVoH00Z/H1abdhIkdO4vUbzsmXJLo/sAAxkAjGk/cS9wyBG54QuJdKcv/eOsluTYd6l2IixKrnda6+97m7n/E813muvvdb23Xffn+ozg4sHM3BnZ+D666+3ffbZ585ePrhuMAN3OAO33Xabn4HSz4OvHTcDGzdutA9+8IP29Kc/PTKAMvUau4JAJrZB/5NhmLl9JhJV2o6dH9eBR27zF0cfcETkBTWq9azB/KrAEbY5dkdriJyd1jsySjaGSlCv1nBs4G4CP9gl2JtRY72zm/RzHQM2Rx0L9gYEAkCQOZU9y3T3dv8hmGFdBiJz67ZxYeT6ewrYmwm7e87x62Dv8oztpU9fddW1dsHqC3eccNzJO4mxetgTD21B+ZAV+csBHjkg5hHvSJXXV/UF9S4qB6Z3DBAu6FLVlqykl7AbY72wZf1nyW6ptVvJAPgPvYBkB0phL+ozjQhQMvsYC/Y79XZjHSJ1nM/hI4Vf3sl/B8T1ptjjv+sZur/IJ8ir3lM6j2u4N9dGKa+oXeuyluQwkcaqzDcSQpajoMxglOALmWRP8K4AiJWsxTOy81Q2kL59/5Q63xVvcJ8vyWxaY3x82L80c8N/CT9TjZpEgogyf/67bGjl75j7tuoO92hK4AeZww9hTHU+Y07VwyXAdHpQ4E/oufIvIB/p35BZWPsqj+gQfZ9SkCSzZJlnwHrWUtfF+Lp5gRVcs6LxdVlzfCq+I+MA8sJ9onYspSayTCPlGhMgvuyyK+yiiz96J3f9vfsyr7HqoEppOuIg0diYC6nQeFfsXmMh6uRpwTksWDwpfjqlVaCsH4DisNQzKdjsAjM6ajf+6Ed23/vdLzdx0Ohx+mEq+abOKFMFrgJEm7VVv/8y++w/rrW/++KH7dcPekQDBADZEDofYxkz0a76ngIEgvEpJD+c+6kpFVtf6hsLVqgcc22YprxKUgcbtCpCxiAgGPCovqcflpkqgCLXvWERsjGWjE+EwZHFqnlHDlf/TElHQJlVkWd8oVhmbWoq1phnsMkpmBwbOzeid3LsjBUANyIfkhF+1pjivaOOjoOcyUJroEqJ5Gg9SG9WZ03NR4BzFOKWTHZFuRmvU/UpqF9q3qLkQo4CdIt5GmlpEhg53TuHweJKW1GovJ83J1u+vLGfAWMZQ4u4Z21R0pWRAcCm+Ldkf8wuu+wyu/DCixdcGx166CH2hEMPabWNq9FQwdFmFCagxUAjchoMAoIj/E3zhuEUe4OmZtO+jhjXzDHlCAhgoE+QW/YY+5aDwP9eah9rfn3/LFEQJA4M5Ofij/yNXXnl+gWf59e99qQWmLn5pptsj/ve1+V7bMlEYy/o/aRbPPCR0UMiqciMBk40NfaP9lXX/AvdW5mW6A10sRsAOvRTz1M+AGMW/TM+HiBlrQONjLselxOU4DvGFqz2asRIPjg70P8Edvx9Ug9gaKCTNF4FrcRIQBdgxFC/W88HeKaRVf08rPzOUIpocmXl03AO5zDeJVLzegJxw0sGjNUF3zmDB97TZmDAWL2nrejiv8+Asbpz1qAyVtWICdsDO4MzGzChASMJYgXYMJTB1y5biV4a8iuw3bADAoSKlHxAG2WTyM7Bj8D26wcssF36bcPwb8KGx08T4NRAh0yp1edrwxiCze7rOcAb7ES+sJnwvbBnSNHtDypHQDkC/rxb2CYBXOk5ChLsvvvurcRb9X3d1vFsxxkPanuzmwRW9exaoxG7V0CcmgrJNnvDaW/cOYLyE+66//4rbdXxx/gVjF+0mgDLo0mSA0O+5sOtDJbmBZsf0lFXbrBjomJ7NvsxwfFqC7PO3doHw7SmeVf7GF8TmxDgsvkgmVqPfOOz1EZTMSUwPLuAvmxfNXySzwR2QPZWyMR0kBhisI3MABaALasx0mMEogvjbXI4P2+bN2+1XXfdtZEQnHCQWYbMMbLXmJJj475nYz2CRUzJBfwT+doVH3LdIOA515MMOOQSkNLfUbhB8ekbhpGZkU67chy4azwN7kMDNwgV2tdgUppHfAKYutu7h67Hj3SZEn5TSqyxn2nq7DWNVb5wKgiA+CYV6wo/NRj8+pKOk9+z233u09NPpQK9LYCj5s7eHCr2NzKNPnMsbjIynCcmlrV56UoBhE5hDwBwU6O5gqbocF0LSU7P03glT5DyXM5yTrT+KgEwaFh159Tn0MzMtnmozji9RAlQYqQBa7E06eoAp2t1CGjhBZDCDtJC8jmEw8EBRZpKGjAOMsKtBdbC6vexYSJypc2JY90iJkn5h42G0EiexVgVsPrxz3/Qfv3xj/BoDcIPoFkBurbpsoYnB6XHxLRJsmbGzGwIvCI9Hr1xgC+75s11EQTAKCkOpXig6NiMKLK4RzS96v+q0SHSUwA79flQjKo5O+rKh40MIA6zq5epFWk5PquZIoPydYWXh7veyWvUZo1M1hLGmoOg+s+v6+juKM16cGH0aFz6CqazQNUAbCiU7eNIhYrs+SE3POyRyqVLx3uaQcV8JaCSCkcywphh0AHCsqYuS+NiTc64YtfaerOpNFA44AFY+Xc9gDEgidaxrhoRRh9GgA6iGtWroKUOA72f1wiaWGpf/MIltmbtwtf+XHX8sbZy5UqfUeqruIIeEks7gEnWFuPCFe/SpZmmEp0C2atSzESMq6HiwOxwBF8kQz5vGUl0Y0XPy8i1f66xFwIU7TVCu5o1gPLVsI2xCLyNCBzgpOTwLW89685pxh181amve00bx+bNm/3u0nMyst2hyDpcde/ffi8pchwOB/IW9cmyQDnR6KzvhAGEPPNK1cjESPP1h8mZ615Tl9Bb2sPoHwDsCpK6o5RAN2x1b+DQx5Dls6wbAS0izt3fu/QUV11pDEu3Ml7Xf0W3EQBBvlz/970ThmtE6ocb0xUgFYMYfevjGhkfAKs7eF8Mbnfvm4EBsHrvW/Od/cYDYHXnzHAFVgEVeu3YyOjwszlJDfmPsMezaQrgoYMtcujThpmcnPJSRgABND6NNOWusaxIFLAUsYsqKMTzZQspE2xsvDdFO0geUdbIwQo3mrqGUe3zCbBW8BSbH7upsxG6ZjFk6FHLXs8Ju266a/pDSm7puI79I1+zlq1jTr1D99Kl/k+ANv2stjKAHjNeJ78rOUAT0+rHBFgzYqed/qadIyh3cNdTTn6VX0EQ3JuWZY+Ozu+KRkrMSfXbZL8JxHO8Ydkym54KMlgFyh3AT0Y1PwPY6Rm6Xv6k/DJsWIBd/M5+ZjBjQD4iyywy75BPwFVsVnxXLyXotUmDsanrK+kmCAtLGlCHPE9Pd02N8Xt69lgCx/+fvS+B83re3n+mmvY9SlSiDdmSQov12pUtS7u4smRJUSJroSzZt0ikItdeuCFaJOFSlqxRKQrtNc1Ms/xfzznv5/N5z+Be/r803avv69Vrpu981vd6znOe85yY3CatXwUAVP/AM0X53l4/weYhMYRc1nhwW57twuPpg9iYNRDV/TurScDi0XnB7whAp0BRXqssgcm8PMNvKlep4oV0Q1/Ec0VYSBz0sLEciBXCi9wf32jSXPKHBIDHGJWwGwuYBDYn75cWrktZ5Vw/JF2muV2c0GEBC1ufCFKyfk4aCPL3IfTp49OxhjDHw/v686cybfF78fnYNxy7IokIhGe7ZJYqjVzLoE0LY2vMiX2u9mOBLGE4muMuLek4m2lOGwGuKLbkYDAlDJxsJACXc87GaKhdIX85bd8CA1SZ7bn18/taIKMgP6dQDamfisqoYy3FmymW0sYJ4ImcYHWUJgEHFIW6PbLmnawJJhCL1xbCHi9ejK4JWNVAN01AgS3cFK0AVWaiH5FO/AycccIleO2l6Xj2zYfRcv89HHwM98rN8SI5Ar4EijmCH543zxeXOXPmoG7dOhY55MZPTRdvD0+D1rtbqouBhEzrT3VWtYlo4UgXVzr5TG3IRrnyXrwnBhPZVsb8I2PY6O1MuU4BWnWrL3ouOq021SYiwDkGLUQZTzaQSMxaC7qvudrefRNMJygBE0UcMzkVrR9i9nA8Yfl7rMeoNiOoyg3VFsAQmYlByrjdpM8khqmexcZjuQq2qcagvacsRLomKjYVVTsUWKTF1TdHF8o2gyu8M+8VswUTgDwwgLUha0ETUOgVGkM6AhewMAfYxtr8fIHzfhVI+dhj47Bw0aLfN2s34VFdu3YGC1gpYqk2NgM0zDmNGW1q8TEECcuX9w1QgYviRmkqFO79xfO5iVek9mwA8PVTm64bkm58+dyhaH0KzBrL3tKCUmNF65WPQ0YkWfiOrHCXLeCxN9x48yZsvd93KZdb6JywI/gcSmHXHNY6IeOd78wxWbYctad83nkgJwQzAlAoyWkHF11ugrqrWltVWC42YBTk4nfvvPMOGjdujGrVqv1Cm5XFrMqxuIIxYply4wC6PkUdH9/IYxaIGxM5VqBB/c7v5KjERoQZTlY5NS0Q52PCQWSNOQZEBPgriBUbxQaEKr0sFYP2R7aiYRuSsaD1keB2nEqjdd50npIUGbKiM7cCq79vyG89amsL/GYLbAVWtw6OTd0CW4HVTd2ifr3ijFU521YEKs+JJcrgErHBmGYhfTgm16guBX08foyxFwoRuS/m57lmoftpvDb3fgdZHNQwkIMFc0OBTf4/3b9pIxJgcN9INobb9WnxIQK6BFuKB+Zj0o2IGbLJ5AMoGC0gWYBaAspFRWm9uHGwWSytmnZSUSae2RsmDRaArUgnlc/D8+OiRAaYhH9sAxa90TPJL3Fwie9MG8b9moxSpfH442NLhHV21VWDAkNR0nQO8okJaf1ThnVNUjAr9Sm8/of7iV7slRJapkEZ7Hq1sbHuQkYp+9f9zKK+XDwmNEZSgNuZsPJlE9wi+PkCq2LWn3w7jX+NFwKkAmHZxzHQlTAVGdQPBZU1Vwxkp2QGgb0wdtxH9cJcbtuHImwWzHDfXNmaZl9birzb6+x/FriVbe2+bY7Z25aXFViJGsdmhxt075Jb9uwR4O3Xp3xDBpYvX25Zxnkh+02ZaQI4165ZYyxI3lO+blKzJcjuqW3iLDIrmGWZye5Du/6uSxmYjxhAQ/blhg0k+jih59dq5/A6GXAWqcYcr6E5IyDcnsOATfdjbLwFwoaDjmlhNAfmizJEHTmJgkHBR7N1ImQImi8TZD0UfLFrkSCXGYDdIBPCYxPgP2AYHBN8F7GemTmrQshq+xjAjtesZO0OGQQitilDQHrBPEd+uAgvzPRcuHDz4xN/zq7251/VileJRs4NjwuBkHb+Lt1Mof2aIIxMxBWZBabEHalIlBxpDiBFjrQIaaO0Y2IQKkQWnbHpUSIBXR6V8gkvp1qAWPeOF2PKyzMMWCVjVQuRaOk+oXxS6bkcMHLQVYWk6MDbYm3IP9l8DlqIjWcTJKTFq1K3FghFaePrx4uXADYBeWJr+iJI0Lh8IvKtDYOPFgN/vkh79bwkDTqk5muBVRtrQmlh0WbBaygC55uNL6E6ztvZ7yumGt9Z7C8NTy2icSRGfRMPYaXAKNoSAzxuXBTVMXJjwDcItj1/p9ElsXJtkK4b44uiNi8+uoBzjS0ujEmKtKI5phnp7DeC2AJrGLHTxi45BV1PgD+vqxR4Rv2sPcNmr41a7RcHCTwS5sCynuexMeNKZOHq0vlUNGy4Y7LYx2CZmHyK7upd+G4yPnxMOsgZg6O6jn7K2NDmmUZbXbszCQIEDWMZtZpvFh2MonCKimoj5bN5dNYjdvxI91cp7fPnf2PpDJv7syNToXp0TaKMArEVWJCIv6RFPOqcRkxtkwssc81FVZhV39i6GtZrzneN1dS5YOpT0SJ71p/BQJeDoXU0BkIlbh47KmpDfhcXgZJxJqPA1pAgaG9aZ6HgFceWzwlnMGutjLXBfAz4ndw48j6OjeA4YKRAjAyDZK4nmqoOPjOIpn2HzoaMRz2Dj2MC86HisIofZP55jFWTV8nLp9WFMkFn7NfGKdewvALfe6SrvanH84477oiFCze/XMamfo8/dj1WQ2UxizTNs/j5pkFux9B++PWrW+pVcGJL/5t+1Nkuq+OFWX7H4X/slbbQo7cCqzSz8pFfWBr/ZrhFveeVes0GZTA67ldVhWbg8a8ygH5lXG+xwKrN73wUZlCP/LfXll+sNZQJK2Aw3ve9kvoUZaxmJf4U91YDlBLbhFJdzgr03HSuaSSspPu19nm+S0qgSYE07dupTn5RckfsT7o9wOKwua4vT9uAjC0WoNxIX9JbTXaq2QzUeg/Zhk7ucMAzBtqKs8zM9ghgrvxkHh+TaxJeWGCksm34DszstHdS5mKkTyvfSteXPyv7SaCtmJrF5dl4f/luvEZsoxvgE2xAZS3lW6Gd0njzzamY8dbMzT6cunY5HQ0bNkwYpSKuyFYVgBX7AhoPSf/ITzDGcX5SL8MJFyQTZBbxJWhXlylNQlgKbqvdY1BNPomwAvmQMZYRg6JsPB0rO1lEIdmQ9O/i8cJz8liLJdQoiP0jzYsUFAzkrVAYyVLw4X5wDOZrbMvWdzvZs035XBr/1qb02wN+IT+Df48xBeEEelcb95Rvo3wf/XCSYjLdXjagMCfHzuf1KlWtkmQg8jwRnsgQ5vPpWfX8vLeIYALx1F58T7Un/RNLww++A/1ApeWLtEfmeX6QA0hA0lDbwZjqQSqRYLz6PSZ3qC9i/0bPacQhMsYDXpCsF5HchNrR/+ZAsDI9dR27b5BOkCauxjWfWe+r+Z+uOR5UsfETmKY6NgGig/RhcWZrnEmYjJuomLvGN5n88bM4ppYy4L/9dgHGjhu/2deM/+YbZqxbu7rwjqEj8fJzbxjTiSDTYce0w0WXn4Wa21RPKO/sBGlsPDhiDD7/9BtcP6I/KlQsj388Pgmj7n4S69auNxbmiacfhYuv+HuiKfjT0p8x6IKbMO+jL218NmxUDwOHXIC9993NOlTsMwc483Fp7+vRul0LdDnzBCz/aRVuvPJuvDP9fYtYbF+vDvpfcx7aHrKvgViK5Gnx6HpMH7zxz5mRFEDRlBLeY8aU93DnjQ9j2Q8/WdRl732b49JrzsFOjRskQC0H1wsTJmPBN4ux3Q61cUq3Dgn1X4szJ9ArL7yBr+bNR9VqldDjnFOShc82vtyNeGL0C3jp2Sn4YcmPhlnWb7g9zu3XHYcc2aZI2kIMSLw6cQYevmucnWPtXr4c2hzUEudc0s3OV7SFQKUW5ZiJWnxyKiVWoEmyaBFwCGk5DqpnJlXHbbEJWrZ8l2v7j7CFYdi9V1i7T3hsIh6550msX+fVCzt1PxbnX9qzCOgRA+F8zh+WLMOj9z2FVydNR3Z2rm2Me7dqjsuHXmj9Ghs57Kfs7Bxc3ucGHHT4ATjhtKNsnl3T/1a8/tI0M4p69+2OnuedGlL6SyFrfRbGjXoWE59+DT8tXW5tt1OTBji/f0+0O2x/A3F+CIVZBFgzZVzVwAV++sbpRqM2BG3ycbqO2jwGnWPQmtfRZqU+43U88pqygXnMmMfHlwiwOvjKgYlURgxEmVFCXauo+qAWOhmLDty7HpYANkXhNNb0U+cqAJMU+6IUQ7EUHraNrwUeIXTjq2wqYRGiiNoY1M4yigVYW0VIi/B5W3ODYDtv7s+B7duiXbs2iZaUwEZFi6mzJFBQhg5F0jmvNLYk2s4NW5Uo42IFiizGFfetdCAAACAASURBVG0FNKd96C5APBZjIFXzLx637sy4LnFsjGhcxxtyHC2WIWFR8sB8lsHmBS0UwPHxo3ur7zROFDkW8KvAh/5v800yIpEjp/Urlloho53RbVYjTtqEaEWYk3xmXp/X433Z1rGhz2q+bdu2xcyZm9AxKczHyiWf4Z23Z2Petz+jTM0G2LvV/mi5e0NUDs6hGW7ZK/DFnPfx/txP8MOaDGzToBla7Lc/9m5Yc5M73n8pYLUwH2t/XICPP3gHS9ASHY7aBeWLIxmFG7F8/hy8M3c+VucUomKthmjZZl/Ur5IWU0FhHn766n3MnD0X85euRflt6mO3vVph3z13QpWoH4usPYUF+GHem3hh+iocdvJRaFK70uZemkrkfn9lYLUwfwOWLfgcH8x6B6VadceRzSr/5vwtLNiIFYu/wryvl2B9bj7KV6uHvfbdHTXCsMtdswQfvvsvLPhxHfIzq6DRXvtjnybbIrMkkbgSGVHAlgas5uesw3dffYr536/ExgKgZoN90GK32ohWjN9uqYK1ePfp0fgsswU6HNceNX/XSX9Ow8fAak72OifGMHgdgD0VCyM7UMQEs61D8WPtqWYnBFkA2X78jgFkI0uUK1cke6k44BkDMrJPGPykvyhghscIUFJBWrPl3aD3CueJXJIz+eJMFT5PcXBXNr5AF95LNo/+5pcPmXLhXgqEJwzbEGCWrRsDuG4XpSnAbFt73xBQlh3MNtF5vA1BHz4PMzz1DG6v+HExeCv7knJjM0pAcqx9+3Y45OCD0qwnFSMNwLX0Oa19A4Ao24vvkZCUQpErZkJxHKo2iliZCZAfJB3EwpPd6zUh3M5zXddUki4Gy2P7UQWh5dvJr7VxGJiI6n+lU5vUW5DGSMghLMQaxkrsH8XAvdvmadEsjTsVLFI/y38tDtAqLT4Gi2XvJ9mCYXyJLcwCdRxbAkAFjJo/nEPJhbLGXmVbmT8cZZcJ0M9g0Cj4bAmJKCZMRKS0xA8I0WkRJdTf8Vg2fCIQ7mLmqfpKa0oMhqsPNKf8vSkF8MuicbxXTIJSH3sgxv136SrruvI7Y0IIx5X7LGnmptaphDQSahOpmJ7WEp4rzWn9LfZ/0szdsMaHuSOQWIQj+YaSdTCyUwBj4zbVnNHzKSM47hf6/6orNGTojX/O5vI/fNWMnSvvW0hwrPinYqUK6H/1OQYCrlu3zjY+MgUJqv39lMvw6sRpmPXli7iw52C8P+ujX5y/4871MGPeswZg3nHDqF+kkZIFdcGAXuh/zTmJRiiByrVr1qJp9faot2NdA2ev6nszsje4aK8+ZJUc0eEgjH5mRMIq1CBh8aopL7+F56aOMimAeGPfkLUBnf52Dj7612e/eF6Cir37dsXgYX2DMHE+vvjsGxzZsrMBureOvBqndO9Q5HqLvl2CQ/fuZM/36HO32zMpPWHEkJG495ZHf/Hses5WbfbGc1MftsgtNXS4QGZnb8Tx7Xti3kdf/eaQ++j711Br25ph4/RKhybTEAwXj9pm2kQV+5gTxqKboUCZ0ie0iGjScYKZWHXYlNgfK5Yvt0I7Tau3M/mCr1a9hYP37IQF8xf/4hnrbL8tnnr1ATTdrVFiLAms697hIrw5eWao6Fj0VKZqDLz+Apx/2RlJRImLxZrVHAttcOjR7XDXo0Pxt31OxVIC1OEz7L4r0f1sVistxNBBd+KRe54A5R6KfwieH3JEGzw+8a5kg9YxbAMtrtoI2YfLl6+09GgucLGWjwAdBQPizURRKj6PgXoRMKN7yHhj9FhMXH43ZOiwzb7MkEl5yikn2fgTMJoCeAS70giwxrWiimKyO/PUj+MGrbGs9nFd3aK6M4rQ+ThMU8P5DL7ZFNXo4fkCH82QCIaRIpscpwbIcXMrrhNj6SbOPp8+/S3MeOvtzd7OXbucZqxgC3iEiDWfVWPCNIcDe0Kpb5qL2lT5jkz5UHvKsFBgSoEvGeUyuPSy2iiTewb2r4Bcscc1H7Rpp5FOr6gazxsZ7wZGBsPJ05R+WdV1Q1ZWEgRzEXjX+dmYt9GYVjHz1IF010QykkdIVZIhInBVALMiusYMCg5OvLYJBPZ1Lsx3ieSHaD4LitWoWTNh2FAPWOCr1lY6LJsaWN3w4we4++oheGNhNgrWLsa7sz5H1dan4oZbbsDpbRsaSFK4cRVmTbgLV90yDgvzyiNjzRIsXgE0a3sarn/wNnTcadNWwv6rAKv52Ssxb/areOaxxzH2+cmo0eEJTB7dCTVjYllhHpa9NwEDBo9CuQO74shdMvHhyy9iXs0OuG1ID+xUwYucrZrzOC7oOxyzl+SjTMFqfLNoBbZpfij6XDEUF57cElVc0aLIJ2/tlxje6wTc+O5umDDpPhy3Z+3NvjaVxA3/qsDqhhXfYfarT+OxMePx/Ksf4MQJi/HwyXVDkmKxnijMxofP34eHJn6Kms0PwP777I7GO+2EhvXroDwzIbMXYczVl2LSjzvj6GNbo+zCKRj7ehZ6XH8jTm1dF74K/3U+WxKwWrjhO/zj7hGY/BWwxwFtsffuTbHzTo1Qb9tKv97XRVcFLHn1RnTsMgwVjxiERx4ejCYVSw4pj4HV/DwvZMwP/Rb6hA5KMAjOrEIHRx1IcvCKjHwx5GQTsjhT9erVk4KW+l5AYAySSP6J19L+74CGJLw8KOtkBQdh5HOIYGLSXCErMQFALas4zZbyYK/bBnrH5JoBJBbJQqm8AmQEbDir3OtyxIQKAWuyyXiewGU9oyTmREzQ+SLBxBlE1j7BVrYiSOXLW2YlbXH2S7VqXvhKz6l2ZdtMmzYd06bP2OwLQ7u2bcBCubI/1cdsGz5/mpacVnGP29DePwBs6mcL+pcta3axZX4U5KNC+fLWNg4oubyEyBnyvWTTqp9FdpFfLFKHWMKyJWVbx2NEv+sebmOSpez1QdKxR9Ylmaf+EdjGcSAGo4GhIWMvHacO2BcUeg0KFTBStlvQBkvYsSx8ldjsgeGr68ayg7LdHXfINnBe7W26vhUr2nwwbdaymSgVZLE2hAJH5uMGRq1p3gbcQeCogF2+n2qNqL2Lj4EEJA4EjLifdKz7nSTKOLir+aA5qKCKAipe48ZZvjyG71S6jBe2UrHp+D6aZ+ofzZnizyz/SP3tGdWUJvTCdiJMCbQuSlZKZQLEMlaQhvex+kWVK9sjcOzwuwoVKyfSZsl6FtXYUA0cXU/zxPo3BCj0TkX9ICcs+Xjlc3mRsDS45HITXCuml8B6sdkXqE18w4y6pXYvJHja8dQjUKNWNSz/aSUmvzgV9wx/1JhEZCiSjSidRA7qM07oa6zDBjvtgDWr1+Hm+6/Errs3RpmymXhv5hz0+/t1NtF327OJgYSn9uyAbmefhNp1amHlijW4Z/hoY3ESzPx46RuoXKWiV6ArVQobNmSjUZU29pqc0CeefjR6nnsKtqldCwRGX3jqVdw+9EH7+98v7IwhdwxI0r/piPfoeJEBq89PfQT77L97FDXKR5ej++Dtae9ju+23NaCuUdOGxoqcMWU2rrrkZtPzGHrnAJxx3qk2+TgwH73/KQy++GZUr1EVs+e/jMpVPL2Dn0P36oQvP/sGZ13YGdfe2s++0+ZJtumph5+Dcy7pbpIEtbatYWDCW2++a+3DMf3o83fgb8e0T9h555w+EK88/6Ydf80t/VFn+9o24MnanTf3czx013hMevtR6wtf/NNUFvaLNE3jxSB5phAJjAGQ4qn32dkbTA8xBlcscpKRgabV22LtmvUgYL5y+Wrc+dj12KlRfTuebXB5nxvx/XfLjFH71mfPJe2uZ3lqzESMH/Uc+lx2Bho1a4jqNapjyeLv8fBd4/HM2JdNB+fNj56xPnGWXCbWrlmHJtXbYJvaNc1g+vnH5bjq5n7Ya5/dkJ2Tg8a77Ix69bezsbZk0VJ0Pvo8CwTse8BeqFGrOjZkZeONV97C4L7D7XnGTroLBx/hTOE0EliYROC18DBl2jc/jz5p0YrbTuCgouUCeyRdwLHDfoqjxopM+qLM67sxuOi7xRgzZtwmntr/+XIN6tdHj57dDEBKDbc0UmWpXVGKv6KscTTUNtIgIcGNgZ8K5Su4VlYAAhXcsAhgEEf3DdNlNrR5asNUxcoY9GYqjG8CQf9F7IQAutn6FDRyeJxtbKGavOsGw4DV6TM2IdvwPzexHUG5hUaNdk7WhzTK7k4B24BtYWBp0Bk1QfHCkLoWQFCbS0ESQG0qMDEZf8Gol6GjvnJ9MpdAkYPCB+L/dQ0DNEPajNrax6z9L1mntKYo5UUR8Xjj1vyyOSMpjxDRdidJwR8K6FPE34tU6Rope8B1sjTPfF6mDlDxtS5egzVeFWF2Iyzf1kmODQU+rE1CSqCMEVVrVftwL8rI2NTAag7eu/cSTK3VHZ3aN0QFbMCc8X1x+qAZaD/wTjw0uBu2q5CBVV9Mxc13PIn6x5yBI3bfHgVrvsWEWwbj1gnvo8KxIzH36R6ovQmRlL8KsFqYvxFrV/6I+S9dhTZnPYrduj6F14oBq3k/vYere/fGA2t64l8TL8ROFYAfZ92OA0+8Hc0HTcLYi1ugQu43uLXLufjykH648MimqJyRhU+fvhZdrngO1dp1xf0P3Ydjf8FMzMLs4Sfj1LvfwXcZh+HFl7YCq79zOf2vPSw/dwNW/vQtJl3RE73GvI9eT3//68BqwRq8fcfZ+PuoL9HxsvvQ/5R9sU0l18PzTy7m3dsZRw7/HBeMeR39DqqLMrnf4b5OrTGqfC88eO+1aFXb0wf/Kp8tBVgtWP0Rbu5xKp74sQUG3nkzTmyxAypk/n4JgOyFL+HvXa/CP9+eh11Pv3KLAlYLC3KL7L0GRph2o+/JAjjdTs41e4aADW2RmHVJYLVWrVq/KEgrllZqs6RFS90O9wC++1/pbJANoGcQaCTwI/077W235wXMCoCULruAoRxqRga7Sym18X1EsJAvmMi5hUraYjwmYG1gNsaMNBFY3FYK+o2mJ+n2agwIxv+P7SQBSk7+kI6n21H6JCBQqVL4ev58jBv3xGZfFtq3a2vAagwYqq31PiIJGCOagFiwB6WbajJrlH0IYCABPdpwsl+Z0hy/s48nB89lL4sQEvtlsvHM1g2satmRIgrI5uT3srVjYkERG9rG18Yk2ym1hd2Wjf3IGFhLr+f6qZoPDniF4s+BrajnMZmJQKriWMvN9cruspnV3ibdEd5NgDvBR8lgmX0djV3J33G8Eqzn9SpXrpwAu7ShObfp81Vhwapgk2teiM0pGzz2HeVTa0wnnRYKiPM5JKkX96ekD9V3wgl+cR3NHXY/6wJZMS4W6AogdWCPSzpQc1drQRBBTjSPhenIJ1HARf68sCKtexwzxbEY9XnsF/G5U3DT57wFmYjv+KOb/A9/iZny8pE0rrUmKvDDewlwjmXYeP14XKhtKavBe2j86bkWLGDBqs2f4bnZF6c/4YYZ1106vHDgkPNDuq0XSWLjP3jHONxw+Z2oVr0KZs+fZCn/SrvvecIleP2l6fY4L7/zOPZquVuRifXAiMcxZOAd9nemej85+V7bzKg5w4HDFPn2zU8yMIxaqPu1a5EwzXJyN2KnivvZuZQkePT5uw24iSNCdw8bhWFX3QOyar9YMd1AOEUAu3W4yMA0Aqv7H7hPshETUO10WG+Ur1AOc5dMQaXK3PApfs10ggzcO/wRkxzYocF2xsQVk4tRrzNP6ocpr7yFVm1b4Nk3HrZnu2HQnXhgxBiTD/jnu2MTwFWTT867afqE9BEtymT5Pj32Jey2Z1NMfm9csoC22/VEfPv1Iox76R4cdLiDy5ogMYtPA1/iyYrk6dh0I/EN1o2IVBJB44h/E5jDqIsK/lBw3VMrUp3HXbc52IBOpgV/uPg1AzvjCC/B1aNadzUw8/KhF+CCAWekOikGZDJqFBZ9S78oZcD5zz/9jA5tzrD3Hnbvleh57qlJn/FajasdYI/LPpr60bNosstORSQUtMhokXVjL9PZi0Gz9exTL8XLz01Bm4P2xdNTRiYgohtYrucSb2KMwOs7RdO0eMkI0MbBZ9Pmq0ip9ILiY7T4S1/XIovB2Fq6dBmosbq5Pyyq1Pn005I0bItChgiwxgaNl5xsykR4ASLfqGms+Jy0Yl0ZPk6VzsD3UGRVUV/bcCMNOJMaoIZlANHJaFRamUTfNZd803bGQpyGI8NUG/VGMoR/Rehf6TGsasjqhpv7w8JVDRrUt2cnozcGQ31epuubDHWN66ysdUlEW6xSnkNjh20rQ0bGXnx+UYOAwKBHcON0e41/13GSxnPZpCImv/N7pAahxrKOpwaRUrA0ByRhUCSSGgTjfa6WszHCgIpHTN0ollMldgABTvWvQPkEXA+GSezEaO3T3LPrBjCav3NsaUwqjSkpOhEGhhtFmfZs1GDlu1kkukz5TcxYzcbSr1agRuPtUS74QVnLZuDMfY7B8i4j8Nh1Z2H7CoX4YvZkfLysDo7t2BJGkASw7tPxOPHUi/H6V3vgjZ/fwCFVN92o/qsAq2qxrA+Ho1HrK7B9lwlFgdXCXHz6j2HoccFwbHvbx/hndw+OIHse+rVsj7E5B2P8zKfQfs2zGDilIW4+txUSOKvgZzx83M4451974OaRY9D3+EZISKuUDZh5M47u9z2OO+wjDBtbG09vBVY33QDeoq+Ugw9uPAktr3z514HVgg34dGx/tOk9Ci0vfQXPX38oqhbD5QqWT0PnlidgRuVT8dLsB9EiKEh8+dRpaH3+fFz24GhcdtIeKFtyRMfN3gNbArBakLUAj5zfCWeP+wFDpnyMKw/8YzIt+esX4pFBV2Fuy4Px7UXnY82xWx6wKrvQ9mQLwjpJQXaH2Kdr165GpUqVA5M11Qik3cJ/BFbdfmA6vtvhAh0FNsWagaqLEdv7PF+MrWS/D9rjv8V+pW/DjEdmCHlAOxS1saBrobHO+FMZfgRXiwTCqfXoaTQWqJZN7MHiKC0hsCb5jAJgYqKAno/nuB3krDpLbw/Bb8kaWNCZLNecnORvagf5J7KLmWkTV2VXKnwM6Ay94abNPj/btWuLgwJjVYBqzHI0vyhkSmqM8acXx3Xsgf1GJh99EWN6VqgQCp154VTaqGL88v/U3zX/PgTO6RPKf4vbw1iFoZCTUroTMk0gJGlMSKJCDSjAlveV/+MkFS+cpv73373wGucIn11V59WXsS3P+cPgvxWCy6CP6TVm5JM7gzMzGb/WdqHwkkDMGETT/FThNK8EnwYu9B46h9fXXFZWLf9GP4FtxM/KlSvt/tvWrg36b/xdwRXTPY4YkAIbY+mNuJ6CtQkzokPRcwGCIlxInrgIEMl+jYqK6X3smJDCTyY9CSrl7Hm8yJ3sfmEiMVAZ95d8dbWtxq37Ea5hy4/WHverfI5qXvLvAl5joofwBY0zHqc+lY/G8eJrQ5kk01F+Fo+xsRzAcsk28jry73g/ESL5u/lNQf+VPjyBakpqcP2NfW2tiWPHPoEFWwtW/X+tlRkbc7IKuWAlHRWYYBws+zU+zliIN90zyBinGtRnnNjPgNWGjerj1X+NS1JCBHDOee9TdGzfy4KKs7540Zitur4G0nldLjf26SPPjsCRHQ5KmJ7U6WkYgNU35z6NZs0bJ+CfBtXK5auwR91DbaC8NGsMWrTaPQFcKAXw+ktevIqArTYkyhfw+9N6dsDto64rElHgddasWo/dtzvErjln8evG3uX78p2WfPc9DtmzE9atzTJ2bpuDW1k6PBmu/3x3HJrv1dQaXxOUP8UA1HdJFAGwtuvR8WLbKBZmzbaJycXq6P2647OPv7KU+CtuuMhYmayc7uBoOpETw4OaLYlmkC+UvhgyxdpZXQ66+oYTg9MaLTbhQvyXjNWKFSsEgyfoEYWNZZdaBxmwSj3aV2aPTQwpN4782MEXD8ej9/8Du+/dDJPfG5/QygX68DgCSzpHouNkGU99dRYuGdwbA67rkzwPNXvJWOXnvrE34aQux3qUOzxT2g5pxT+9ly1cQbD7ydHPo+9ZVxsY/PEPUyzKJtZv3Ca+uHileW9zB6G06KlwRFycLI7Sa0FVuycVFUMEWguWA15e3ZLjZNY772LatM2fnkPdo9at9rU+sXZVxVUrwMIolmtQaVPWhqIAi0CwjAJnEXC8rl+3DlWrVvVNnxtClKJVWLpMEgVU/wicV9uw7WQg6Zl4LDfWpNpnVKQtKYIXxrdtzMHA1WZC2QX2xeNjnygRHdurBl+etKHGlgxJG1ssmlaa89RlPGJwlGOVx9KAyCzrcgBqf11LxkCcdqJUFAGUdAK8SJYb/xr3AnltXQ7rgN8/DcZoTmmtUb8osizGqoBcyTHExqsMCRluNBpcXqIM8vLzrM+0Tsjg8edwY01GjYyc4qk2iggruBSPp6JrQoYZgZK/kPEXR4T1HjLQpFOUUarsJgZWf7lnr1v0CnqffAP2ueoBXNhhd5TLKMSGrDXILayIapVSsb3CdXNwwRGdcd+nzTFr8dPYv8r/1/7/qyf95YDVubeiyb4DsV0xYLUwexnGDOmNvsM+Qv/Z72Pwvg4GoHA1nj1lN3SeWhaXjp6Baw+tgJWoitpR/9BxmXtXa7S6tSJufWgM+hy5YwBWC7D6q9dx3dVPYddBw7HNxJPQ+YFttwKrm274buFXysGcmzuhxcBJvwKsFmDlJ8+hd/eLMGnNUXj9/YfQtkZxtmMBfnjpCrTsMgJl2z+A2S+ciToBz1n6wV04rPVVaDT4AYwedDpqKVqzhbfIpni8EgdW87Pw4ZND0fmSu5F/0lN4776jUf33E1VRmLcO7z93Px6dVxtX9K6Hc3c5Fqu2MGC1ID8nARlVmD4uvJv6FARl3HbUR4WsaDtYJfFatRKQRmCVVyNHEY3N2IaIM3ocSPOiPLQBzQ5nde0I3JR9FNs1vAalq8RYNTtIDK8APgiAkG0q+SAjTESMQYFECvQS/E38CbH/+JzhuvIlZF/IlnEyiGtXygbX+8W2F3+XP8nf5Z+43eTklaS9owJCHhiWL7gRN940fFNMuT90DZI4KInF56dWPXV1Y/au2kRZZ7K9VLAUGZ7Rau0SpMEk1eRtRR1WZ/2mAL33fAzGxbq1YsaK/GS2eEjHt20+FLB26SoHE3Vt2dUGoFmWmctQ6Z8A0GQMypbN9IKoGvPy/TXOJWulsSEWYjx29D5qM40D/p/AHo+VHZwey2dLQUABvzHLscg9OSbpU1H2IyvL2KkJUBvahtJvBL7r1q1rQCZ9EwUBrJ2LSV44gYEAs/vW0moW8GhAYZKe7gxKjXlhDPo/f1rwo6z767L/5aPrXbx/GGxwKYnYJ1ebx6Cyz+V03dI45PfstxisFEYQ+xqSYkh8oTBmBbLr/YqMSQKxlrGdYg0x4Br73WLLSjrNxoW0fMO4kk+jMSDine7p2Ye+fvBYjUW1B79bsuT7EqlH8ocWlS344IzcnPWFGpRatOV8E4z85wtv4vjTjsQ9Y4YmAGDvUweYFMDfL+qC627rn6DdqoT46dwvcFiL0yxNfP7at5PNhui72E1MHR/38HMY+dQtOPbEQ8NCwMmSjx0r7GtNNnfJ66hdtzYWLlhgNHRqXvqzFeLIVp3x8Yef48qbLsJ5/XskE7V7x4sMQH36jZE4oH3LJEJEeQGCtnc+ej32btkcuYGtqugegY2O7Xtizaq1mPzeE2i+VzMD4HhfDkLqg3Y5po9NUsoBrFqxGtfc0g9nXnBaEiWTDiXbUVRwPi8lDNasWQ8CwlxYPnz3E1x27lB7xx/yP7T24zkP3j4WQy+/09rrwL8dgLMv7mKFm/TOfO+YFcgFioxam8RBM5ALazKhEoYfI8YeVRbAaqBFoN4LKIkBBV/IPIWCxwpY5Tsz3T4WoNfm8coLU3HOaQOwbZ1amLP41SK6ifaONGAyCGxkY/nPK5GzIcfE5wddOAzvvvUhLhx4JgZc3ydhJmZn5aBZrXZWGfWrVW8bYMzqf5llPBqm63kVdVL9faGgkcGCaZSVoNTDtFdnYcjA21GzVnV8soxF2lLdlziKpbQHth+vF6cKx4t8vKElUcYA7Akck9ZSHKUWcORt6lFvPi+ZlAtLIDLU+fRT0LhxI9ugtLmYARair/yOGxfbSwuwgV7BquZ3nNN8Rx7DdpEuLa8jgIzfW4SW1czDZqvIYazBmo7PNNU73VAdYFO0VEZtkfHsu65tnmIj+4bmkeMbb7qlRJZiAquaR7FRpPnHInT8LFq0yNqPwLTASmOUhshj3ka2setKpWPdnQptijKy2KeMAJscA1OrzCigvAqF6H1T1TrBiDTXOTMmWfm8gEB2WtiB13YtXZcgSdgR4XdeJzbQeG7M1o5Zq+na5JFjzumsrPVmuCXGdRhXLqWRMj7coHZHSiCyjD0zoAIAm7S1jJooTTERlw/MFgXAFPEV2z0OqOiZM8tW/FOB1cLs7zHptkvxYv5JuKrfiWhQ+VeEOcMIzv9xKs447kxM23UE5jxyAmr+9qF/eMz/9YDV29Bk3wG/AFY3rvgSN/ftgKufqobH572BLjv7HAGy8Xa/fdHugeXodu0zeOCyNvilDGIupg7cC2fOaoORj92Nw3aqaPNu46r5GH/3/VjQ+DQMOnUPvDTsyK3A6h8eof/NJ/w2sFq4cSVevqM/zrvmSWzX525c0PAnfP7tT8irWActjzgNJ7bdEWWRhVk39cKx1/8D2/d8DbMfPAwqebbii6dwUuvO+P6km/HaHRdjx2qbUB9kC2/ykgZWc3/6GDdd1B03vbAR/R+6Btst/AgLl+egYt1dcUznzthvhwr/tsjg8i9ewR0PTscBvfriyB2/wAn1j9jigFVqrGqfdbvMgUSBHW7fui3JQjHUZRTQJJ9Sdof8oziYL1Ay1jA1+zn4KdrrYz12PY/2cXuWSF+Qf5c9YiBdxIx1e8d9nOJAh4Y7bSESYATibrTnlgAAIABJREFUCdiQP6D39zbw9kh8BdofgWoXg1+yT+K2E3grSTw9G9tN7LgYLJOP6VJdnmmWpDYLgIy06dP3KUBJMFZ5/6uvGpTYbQzy0/ejvUWfQGnocXYR7VJiCGQdapx420lGzMlE3t4GySZEqni8pUxQlx6TH8ZzY5JCnLmkPhT4pLaP29HANmNaOrin/pQfI5tYP1mVXr6WfG5j2EZFVzV+hAmoVofmWAIG0oYPOroJhhEysvisYiq7HVuUOOfv4AXBdP3Y9xeOEc9dMRrFYlW78EqSfJPPomxd84VDBqTpsRophFKDoc8C41QMUs1D3cueMrSr3ls+ZQwaCgDXGNHcUVva/LfAC7Ny0zWL37sWq2Mo+ogdr7XBrid/lr4HgzOBkatjUt/FMYgiwGcA7EXCkm+q59O7idGsvvNiXaG3AtlLYK6IIGmhrjToove1545kInytpD51SqJKSDJR0IZ9O378BCwsgezOLdzM+N2Pl5G9Ya0Bq0LzNZA5EQaefwPGPPg02h/WGk+8cl+yYYgVSn3TXn1Os5vZgA/MxS8+nY9D9z7V0u2/Wu2ahnEhEA6KS88ZgnEPP4uHnroFRx1/cDLgc3LysHNllwL4evUslCtfFr7uhrR2TpJSpdGn+yA8O/4VnHHeabj+9svs/qVKZ5jGKoFVSgG0bre3TYj1a9ejaQ0Xzv49n+enjUbL/fdMNlvSpsnmHHDuDfjH45PsErvu0QQvvjXaFv7iE4Xv99OynzHllZkYP+p5fPDux8ZK+7XP0oI5VhyMH5734O3j8MBtY7Bq5Rr7rnbdbdDvqnNx9PEHo+Y2XkzJGXyMUJZOwIS0CqdX2eZHKSxW4Tr0jc5PjJcAVOh4m+TJsf7EBHP32O5vxlh97Pk7cNix7a0/k8kd6PgsYnbCQWeiUpWK+PznaQlYx3svWrAELzw52SQQvvlq0a+2RQys8jmo6dq0RhsDX75eMyuMAY9S5+Yw3cJZbvysW7MeL/xjMp4c/QI++tentmkX/xBY/XjpFF8kE23JFHDW4ihKvlIg4giQghAa89rAeQyP58/KVaok0S1tsjY+g8HjneNp9PyOMgAlAaz26N4F229fN2nHeEPjhsOoMvtOkUGy/GQ8yEBgP3F8cDOtUcNF82OQVhuhbeKZDswl4FwACG3BD7IT3LTKZnq/aoP39JwytkkrcixD2NaWSAe3eAVPfx6XN7lp2K2/Z/pv0mMYqT/jjJ5F0n44P/n8LFrlEhxF2ZrFHYfUyPOiEHGUu7ihobGquRk7DGzD+P/xi+oeDpqmxocCAzxP+qtyVLiGcIxYlD3oIvl7Bfat0oEoF1GmDNasXp2wWBgV9jnBtB1nqcTraGqk+niRQZSsc0Gr14D5cG+lwAhoTtixse5ZYoQrfTFl5mr8xwaZTdWwVvxZwGpB9nJ8OPU5jL7/YTw/7SOU3/NkDL3lRpzcuv5vVPjOw3eTb8fJA97EhU8/g25N/r3T/kcH9FZgNex7S+fgmrOOws2z9sKkj57FsfUEYeXgg2vaoOWwhTi5/6N4eMhxqF4c2F73IS7Y/0is6vUM7u3bDtWol1KQiw8n3ouxc6rg/It7YOcqBXh+K7D6R4fnf/nxvw2sbvx5Hm666CRc/8R32KfX5eh30n4ot3Qm7rx1ND7bsC3Oe3Airjq8AiZe1g097n4Zuw18F1OHtoJK162c/yK67Hc85rS9BlMfGYRmtdJiKf/ljfYfH79kgdVCLP3XMzj/tC547ocm6H31AHRoURuLpz6GW8a8iYK6HfHwi/fjsLq/AXTnL8Oj/c7D4nbX4ZKTdkelrBnoUG/LA1Y35mYlGS++J6YFUCQBJH38uP5DDFzKnpDdTKAzzjCiTSACDn2M2G8x+zwUJzVbOviVaUA+1SYVICm7QTaLUvzFDpXfJRBJ9msRgDRUaTe/IABF5jMHkEY2V2bZ8kXsPPla8fPpOQTIpMCsA3MCXRM/LcjIxYFjgUAG2AW7WgCufAwr1lPa/UMBzQK1Hx9bMv7G4CsH2jz2NqYOr6eWJ4B5sLMENAn4pByWCmc7EcPl7RIAyoBEZyWq3dQO6ldnKhOkTYvyxqnXOl7trGy8uL9ikDsGUTnm+Te1udnkQSZNxBRnBXqatkBxPRv7h3NAwQa+o3xRMbK1AArMlT9ZZGE0OzjbvlJavYOdLlNAcktaANezJVVDQ/1ioGyZMna8SC/Fgc543Ls/QTkzZwuLhSoihgrXyeej/Bv9Hs6/GHj27NVUvk/zQPa3CDPx2LdgRZDm0NyJgUYDTkN9BpsDBXmpdEDAANTPOt99Tsd0Yr9f/a1+0ToR66v6MR7IKeLrF9M2lT8TE5r8XMcIkjWAc58awqEgnuMG7guxreQvyeey4nkCoq1oc0puUluLLBdnqMYAO28xY8bMEqlF8h83+f+iAzLyNm4opLgvO4qdq0qPfIdrLx2BR+55Em0O3hfjX77HOpT/ehxP8PItDL/vSnQ+83gH2CIa/PwvFuLQvU6xolRfrZqZUI55TZsIhYW4LACrIyfcjKNPOMQcb+6UWdTVrOq6ml+seAtVq1U2oFCLrQZT/95DwBTv03udgBEPX2cTlYOm10mUKXDGasv99rDBt37dBuxS60C75n7tWzgbzBicBQmN2gicITJBwHjX3ZskIBEfjCj/Ldfcj7uHj7br7H9gS2sTRgA0GTSR163JwiF7nYKfli1H1epVsHOTBthzn11Nv7XWNjWweNEPuOMG12r9Pu8D2xy1MfK7rPU5uGf4I3h+wj9Nh9bbrQzGvHAn2h3aKgIguFA7bd0WONMV4eLkoEE6uVNQT5u8DBZfcAoc2AjgVsLeKuNamtSi3b3OYQasPvLMbTjq+EMScExRGC7C786cg+MP7GV6vF+unJEsEDOmvIuux15gz7TdDrWt6NWeLXdFnbrboOY2NfHQneNAlvOFl5+FQUMvTPp67ep12GWb9ihbriy+WD7D2kAgGbVzrNJ5qVJY/uMKtN2loz1f9ZrVvL1b7oa6O9RGzW1q4PNPvsaou8cbY/XDxZOLpBiQscqPNrk4oiWjS9E5takWIlVZTAoyhWrmSh2O00UEAKXVLyXCDwwZOqxElowrBl2WsFH5TtJj0UZqYJqK+gTWJNM/CBwLdNUmQYPT9Y+oWVzK2L5imAo45AbPj9gF8RjlOYxcOxMx1QPWOAXPLSawLZa2DCRtuurLlCmZg8WLlxgzeHN/CFJ169q5iBGhNogNKM3h4oaDOTAuwmrMCRqPAq5t3gbjQdpc/L8ZUdRnCh8ZspQDiA3IOChgfUFDncxWalWFDZ73ijfh+JpxepK+jx0aOT82noKDoDnBseBGq7MNBPhq7KUGbapXpGOkTaz/CxQuuualzARz7AJ7RGPFDKlQZMPGSWhLa9vAIIhBaDdeNrXGqrda4cb1+P7beXh3yvO495YRmLYwF3WPGYCJD12NvbZz6ZT4k7/2G9w3+HJ80PRcjOpz6O+oNP3HRv1WYNXba8P3H+LqXkfi1g/3x6tzn8ThdSuGhszBe1fsh9a3LcbJ/Ufj4aEdiqb9FuZg3v2no+MTu+PFf16P3Sr5HpO1bDZuHPQgWva7HSfsXg3Iz94KrP6xofk/cPRvA6tr5s/AgNOPwYPLT8fcOfdiz6rMNNqIr8ZehP16P4RKzc7Gs1OGYOH1PXDmva9gr+vmYMoVeyW6viu/eg6n7XcSPmp3DaaN3gqsbr7BUoBPXxmBrp0uw7pe4/H5PZ1hEGruEow6+2Sc8/hs7N93Ml6+7QhULa57W5iDLx7qiovmdsa4u07GNjSR1k7fIoFVMlZlHzsgQV/OdjDfx+gnMeXWAEf3TRLwKAlOevaMbESBrvLvtJczxbhK1apJenyqh5qCp7x2DK7JZpANQbuJBIoEYAmFoRSMlv1j4EuwAfS3ooBJCljQVpDuoQCQ9Nl/JXAdgrp2bCRzIHtP7cDU7MQnC+QDniM2YGzT8tw4y5C2lJ47ZirGafUChnje+CcmYOHChZtveoQ70d8QIOjEl4zEF5P2Iw81O5QgttXAYDZnqj9p48yGgOqHeN9RO5fMVmUaahwZSM8itiErVEVceQUne3jmlHyU4mCa7F8HKH0sJWMkSVt3gozs8TjbKZElCMCZCEnqD55He532u7ANa4MQOOD45bHx2BCop+ePAURl5yV2tElRFNUB9fNTpra0WxVs0DPpPRREkG/i3el958/Fn95PPCZlp3oRMhVy9janzR+kvUKQJAZI4/aNi+OqDdRuKZHM/RMButbvnD9R/QVhHsIOBHwrcy/2p3xOu98rvyu5Z/CFY5CV76Q10ecy6zO4b+Nj1XGYeBzxewH4CfPXntmDNQqAFCk8FTIxU4A66KKGYsPqI7aFPVNY69SeehaCy3HQQeue1pfvWEj78a0Fq/6vi2NGfl52oVJ7NWG1SFxy1rXGMCSj9MEnvbI6/511cn+TAqD2as9zT0kGkRzYOe99gmP2727Mxa9XzSyyMGjBG3DeUIx96FmMfHI4Op52FFDoC0hu7sZECuCTZVOxzbY1bMsWe82mdKlSOOVvvTFjymxcMPBMXHnjxSHak4EzTmRhLWesttivuQ3U1avWoHntQ62tJr8/zkBTRSjEglMah8TQNfh8ojF9/2N0aHeGgRvlypW1dPY7R1+Pk7seYxObHwE5LEK18JvFaLZbIyvuRaBRk4n35XN3OeYC+46MVS2sijaokiGP/eDdT3Be54FY+v2Pdvw7X1Gztp5NPlHHtejbyoYCA7j44bs4OODpE5xEptEY0tylFaqFSOBKnL7CNHwaSypeNfz+wej29xPtmVnYSOAin+fNyW+je4eLUKNmNcxZ8qotdmynZrUOtIJlp/Q4DneMui6J2KmtzzjhEjuXjNXLA7DKzZWyDMZYjYBVvp/GoTbY3WofZMdS2/WF6Y8ZU1qGBzeNSU+/bgxnAqtzv3/NF56webPfV69ebanIWpxkMGmM6GcMumoTjUW6tdjbGA2GpBkSgRWsiLeBjpkqigMMvWHzax7xGWno+JzLNc1JY4uSfRiCJGY8hzHDsZ0A9WHjig0TjX8ZnWb0huisopdiOAiw4ve8r8Z9AvQx6hdY02p79pM2odgIStJoxLwOzyYAzY2hPGMEl8SGcdBBB4IVUTXm3LhwY1BVThW95buKwSEgUG3jBinT8D2qy/eK10ReV+nxAjc1jsVcIItEEVoFRLQey/D0tcQNOc3PuL9kKNK2ZTqMrpcYnQGcjdObYlmM1Ch1Q1XSA1yT2A5mZEWaqrRPZITEYvLSdFJQjwao5h3vIXmQIjrHQY/amOIJeJpqtSkKzLbX/BWr3Np8M2isZi+fi+u7H4/b3toe9732JM7ar0HRPb4gB+8/fw/GvJuJc/qdjea1fwm8/l+Ngq3Aqrdg7s/zcGOfY3H95EZ44eMX0KG+GKsbML1PCxw8ehW6XvMMHhzQNpUCKMjB4tlP4vJb38PJt96KE3cKAY68HzG+zzF4rLAbLjxtTzu+MD8XM58YgKETq+Oam/qi3Z57o9W+O6PiH9Bm/L/2dUmcv+uuu+Kzzz4riVtvAff8bWB15RdTcMmJR2N8hQGY/9a1qF8hFHRZMQ2n79kBr5TaGTc9PxnNnz8PJw1/Dk36vYPpN+2XMFaXfz4OHfftjh873YzX7uyLhlulADZTfxdgzotDcWqnIah+zQt498pjwn0L8fPrg9Dk6FtQu/VFePrV27GHlhD3CLDivZE4vttTOHroFdi/Vpj4WXMx6LSByNqvKy4bcBb2b9USTWtt+nX+9zTOXXfdhe233x6dOnVCYYHLPbkNQwClLHJz8iyrkPu42XnlPasoKawbQAbZGbKbZevxWjErTwyzOGDsdk5ZK5SVWTa1A83mDGSQ4gCC7Axej7YFbVr5WXFhYV6jCGgZik4ltr6ZFZ5y7pW63TbS8yd2nBGGHHiT7RDbTzEgLVspTg2mzcVzBRJZ5hD9J6bDG9PS5eJkZ/MZ9G5sF9mXAmplC1n7liplsnYEGPn761PewMyZb/+e7t+kx/To0RX16+2QyLURkBO5IAa5OR4EKLrv7z6rfAIHnDyNPaCsNv5Y4FhyCGwH+rpkuoro4jJ6bAMfQxyvFStVQtb69e73RECYfo/BVBW2SjVcxYhM63HIVpVfpWJPRkorU9ZqUJjsVsiyiq8le12NLhA6BlblVwkM5fsqs9LnpmeS8lnlJ3MuCvBMfQYnZWi8xuBhAs4FjVX5JwakBmCZMh+u6xt0h60AbVGSkkBFzTsHBVl0q2wCRmrMW00OIzo48Bf7HylBxhm2fHcFUey9QuZj6tM7OcLuF5idDmw66Cn2K9tZsmaaJ/5/Z1FrDGhu6dkEnGrdiPuE2X56J/WfAbdkNGd7YEpzU3JtqSwKi18FkD/IAMT30NgiualKlSpJwEgAuHwil1BLWbNFWbzOLI4JUzyW84u40ZMTni6R7NlNutBsARczjVU56Vx4BV7wu+Pa9sTc9+ehz4AzcPmQPolD3+P4vlaAadi9V6DLWScki7oG6acffYkjWnY2YPXLFSzK49R9bS7s6MvOuR7jHn4GDz11K447+fCwuRXYgrBTpf3tmu9++zLqN6ibFCxStIfgKzVTOdAtNf2YdskEl0zBM288hAMObJmAnm13OQHfLfge51/aA4NucFZkrIOqvtCEJnCgYllkTu61w+EG+g4edjE6nnI49m/S0QbvG3OfQuNmDRPQiddtUr2dAYrPT3sE+x6QSgpoIj8+8hlc1df1Ho2xatFfT7/VhJYh4gBAPo5s1cUKW51zSXdcNfwSOzYG+pR+GwsVp6mxoWCNFDuKFVNShERAGjc1sWgVQdltWy9edWTHg/HIMyOMaRZr//B57xo2CjddeQ8a79IQb879h7UP0/4P2fMUVKteBfN+mppE9vjuWqhOPPjveH/WXANWB91wkS88pUphzep1aBaA1c9/no7yFcpj1aoVtjElhlkhUL9CK9Ounfrx02jUdMcEEJJxdceND+PWax8wYPXjpW96V4dIcm5InWAbyHjhRkSglX2pSp06RynL2pRi1p4MRBlWAhbjxdHASbuYG2oLFiwsEcCPVeopBUBN4zR12tmQMuDijSXe9OK5oiir+kPgngxwjR8Hzjyyq48ikjJUBRgSCNX40EYqYNUBLmdgq7iAbXwh/VzPobHF2/GZvlu8BONKgLF64IHtvRqqmAuBzRs7GpQwoYFomyFZIIluVDDklcJClqVSqcJ12Fea5/xdm74MD7ZNrIEkoNoBTGecePu7URQHiZQpYKOV7PAwNmIdMBkJ1t9BC4330F4g44o/YyMujsAn/U7HJDgtAuNlEOp4GV3qb97fx6Cngel56OTYvOPflU5nAvFutMnocQfFjRkZLgJ3NS4tZYfX+ZM1Vn1ZyMU7T1yFnudNxDmTJqLfgY2S+UL22vfTH8Y9r6zBkb3ORrumNdNK89FR/9dftwKr3oIFWUvw0OAe6H/PTxjx0Qz03qWa/6FwJZ46sTm6zSiLfg9Nww0nhcJUhfn48bOpGP3ETOzY8Syc1mqHVFdx7dvovFcHvJZVDuXCXOPk27B2GVauy0TNbaqjVotLMXnSpdjJfbz/2c9WYPXXi1et/XYmBnY5Bg/n9sFXb12PHQOwivwluOfgPTDw2zq47umZOGnBtTjg7PtR/YRn8O6YjqgWWJA/vD8Ch+x/LXYadB/GXNkV25YvTo/8nx1SKGkpgM9evRPdO12G0pc9h9lXHZc0dN53T6F1465Ys2cvTHjjQbSsEvdJDube1QfH3zAJuWVSPT0UZGPp0hUoXaEiqm+zC84e/SxuOGzHEum8osCqVwrXHut2QarFHoMdiV2oolJRsFJAg0AxXkc6i+b0h6zGdWvXomrVysE/ykxYrrqvbB/a0mbvWZ0J+g6e3SSgSvZ3bBPJf4r9LQWzdXwcdPYCRW7DmA0V6kUUre8QCgYH1plsCgVxZQuLYar7eHt6xW7PvHQbXPeKz5f9pmC1BoWBrKa3Stsmrbth1wg6i7LFpk6dhhkz3trs46lr19OxY4P6yX0JspUvHwcMPDPUgvuRPm3CvgygvhfpcsakAEHZl+wnAlhKhfei6XFGlNu98u3EZpWvKMBJ/k4CdgaJPGXTxcCf+lWgnYBI2Zn8Xllk3ue+BugeAsKUiVWUWJCONyMJRDa2gfGqIhdaVQEN9rtsZj6z2ikhnATgmacJkOTzxOCk8AW1QQz8xgXhNBc0vmJJBGNpE/zNyrL6EezzMpmuBxxjTVpHxNIkvqDM22TMR2ChbHTPWvX57v6T/57OtTR7V+uM2jee57G/Sv9TvorGmN5d93Bpy1T/ycdPKveo7L+4Dc10jHSPhfekWqqpb5KMQ+nvEh8ysLc08gvc1/nFPUL6vycRhIxlyaWgwAMN5col88GJOgRaOQbKGKBKmZCtn/97C2RMefmNwvaH7Zcw17jQcPB8/sl8A/PY+W/MeQrNmjdKjul92gCTAhh27yB0OevEInRnHk+N1b/tc7oBq18sn26LoPRUtEheGoDVh5+6Dcd2OtwGAv9GZ37HCq3tzS679lxcfMXf7XnEsuTEm/bq28b4ZBo+i2OlG0opdO94Maa8PAMEVvdr1yJpodH3TTAwk2zGz1dMN9CUHw1g/h6zVXUi731el0GY9Mzr2LnJjpj2ydN23IU9B5ve6vb16mDWly9agSUtAAR9c3JyMfm98dijxS5JBNPTSHKxT/0jrXgTP4uy300WWQEknDSKZrBNuIi88vw0nNt5ADqfdSJuvm9wAn7xnsb8Y9W+kH6tCZyAZCEKGxsa3IAE0mjj1mKvDT0By/Ly0DwAq2TffrVyJsqUdSOA91choZYNj8bSJT/ihNOPxN2PDbXNZOH8JTYWttt+W/xr4T+TBUub0Ib1G7DrtgcjJzvHpAAGsnhVoLGvW5eFJtUOMMYq78k2JgDECB3byI23AgPi+cyzvpqIeg22S6LYfF8WsNp3x6OxcsXqULxqqj2zIjoCZNiGMqQYsdKCymMplcGocbzAJ5uNNFHCpi/t2l9qr4S0gADgMAOaz0BgldXqN/eHBg4NHbIYFVVltE3AlYzXOJKcGC8miJ5+tGkrUmoRVALTYX7xSAepMhONLIFYAqiLjk13MtI+cmNRRkHcD0WYqaECqxlmlj7kkU3+W7ToOzzx5D82dzOje7euoM6qja2ooqzmH+cInzWzbKZFDCtUqJSwQgzUL1cOZUp7wSitDypGJQA/CcKoEmzQaBIjPTVC0giz9wdT15TOE+D+4Cgp2GPFG0z3LNeMVRlDSdSW6yYdghAcMoMkgL5yXtT/5jSVKZNE1DXWpLOlIgxcV/TRffh/tkelypVdn8nSv5w54uPPjc7CAq9+qrS7hNWgVJpgsNuzxWC86bymaTLm2AQglkxuBpv+LCmAopMpH5+/cg/OHPA6+o9/GCfvWSf8OR/L3hqJviN/wjnXXIh2O9dAmeCj52/MRUZm2U0mCbAVWA1NXpCFd0Zfg179HkHrcXPx2HH1/A/Zn2NA67Z4ZN1+GD31eXRo4Eho1o9zMerucah+2Nk4pX1jlDcAldVk81E6YwPmf/IlVuX5PLNPQS6mPnoBrnymBobfeTkO2rM5dtt1e/yvF3PfCqz+OrCat+orjOh3Gq5+uSEmf/IEDtomaKQW/ITRhzfDgAWtMPKNiTimcBKOOeAMfLHjhXhj6g1oGkjRXz7TDfv9/WNcdO9oXHH6Pij3P858jtfNkgVWgZ8/nogLu5yOqc1H4Jsnz4HgooJlE9G2wUlYd+wdeGVCH9RLC07bnpW1dCG+/H4F8gqidSHrQ/Q95gKsb9cLV199Hlo23wUNqpWMXm4MrFoaaZSJJXKKABmzlcUQi4Lf8kNkhwhQiPd22X9J4DQUbVq3bg2qVa9u+zrtlRhk07F+btBo5/4fgsDyMRSAV6BUgJf5O1avISfRk5RNZX8L6fv83cBgMuqCJmwcdLVjLaibFjCSrad3Z7sY2Ge2RCrJlNpwKegSExvidpHdy2vwnWhj86dsMiN5ELQLtosg/OQawfeYPn0G+G9zfw5s3xZt2x6QAIoK7Kt96d9RMEH+hG2RAoUDoO1kDBYISgFB9rOC8xwfaifa1So8xmv531yiQqCmfG0RZGJiguxXtq+IAvQ/Y/+Rvg5JOGRyStPSxkaQltBY50/LCtxIUIwFyRxAtrkTbFmNBX4f659qPPC6AiAdxPR3ElBoYG/Q+dX4dEA3jdQmAGIE4gtUdsZ5+YQFbBgE62oEFrZ8rQTwD3rIPEdAqfxma8egM8vnW7NmjY1/AZ58ThFIBFammXssNuXzMl5bYjkvvZ/7pymhQoBo8eCE+lXXSEhQgaAjQJnjREC01gn1i4IdnF9O1vA5q2tzbKhteJ10HKaMZhXO1rVjhiolG3S+xqO1J8eujRvPpLOPCvqFcafvhTvEz+WMVQeLNaf4MzPT11MP9JTGY489joWLfr3+zeZeK/7b75fRtPp+ha9/8CRq1a5hHUeQctkPP+Ho/bph6fc/4ZgTDwV1ULX4scOoY/raJDJWB6Hb2Sd72mWgaHNAfPzh5yYFQI3Vz5dPD5Xr06gRO7//2ddg/Kjn8NBTt+HIjgcFrZNcu1bjqp46y+cZ/8q9ODAAvxyMixf+gCNadbFiRbvs3tiYkRp4POesky/Fay9Nx7NTR2Gf1s0NNOLismbVOhD4YxGpBjvtgCkfTrB0bA1IgoOUDGBBLMobCKx4asxEUBKhcpVK+NeCV1ChUnnX89iYh/2bdDC91N59u+KaW/r5hpafj93rHIrVq9bivP49cNXwvvYuilT0PfMak1fQh1IAYs7ee8ujdm+Cv3wuLWTr1q5D++YnY9n3PxlgecLpR9vfBXrpvlos4k1D945FnrWQxoaJ9a8igAF4VIVstk2T6m2MscrPwUeAgPoaAAAgAElEQVS2wdiJdxtrVZP1gh6D8dwTr1ihqbe/fAF1621nQBGfuU2zE+x5H594Fw45qm2SmpGXX4BD9+yE+V+63s9FBFaHXJCwWtev34Cm1V0KgIXMPILlQI8ihtnZOWhSrZ21FVnVFwzslQL9yMA5nQdi4tOe/k9W0KfLpiWpPNLzFGilDVMAoAwyRemVthFH8NRPWsjjttdzCiTnMSmjk9GnQgNVS6Jw1UEHtjMjp0xmOUtP4TyhYRiD+xqzMlYEgMXBCAH7CsjIuBZLkueo8iQXcGkaxWlQMgzZNjRSyCJ2ofk0AshzxWpgO8aarhrjGhNiMGiz5DO9PWs2pk8viSh9Z+zUsKHNVfV9wowOGkMsjEdDwitNplpb6WbvQv1p8Mmrmao9ZLTTyBPQqICHxrT6MpaucHF6N0o2bsxJDLRkzSiTagUxKsy0mljsXnuCAHCtK5oTAlL5d72L1iydw2tonSOwyndKgX73QmVQyFDhdzKstP4weu8sBgdaZaAkBhaNXXtf/8ioE0vf08w8xZHGOA187QHWdvYcZdG2bVvMnOkFGTfFx1LXqBdWynWhCvM34PUH++HOj5vi7mEXYidL583Hj7PH4vwRn6P//UOwX3XvMz5X9rf/wO2PFuDv13bBdpuoCPhfD1i9BY33vRx1Oz+BVx89FcrIZRvnLJyMs7qeg9cb3omvxx6PyoarjsL+7S5GubNexhvDDgQlVAs3fI07z+6NNSc/gMs6NjZwlP2z/rvZGPnyQpx26omov02qe2z9t1VjdVNMof+ya+RgzvCT0eLyl3DGPxZjVKcd0oBIwQa8P+Y69Oz3EPYd8xEeO24Hf7d1H6D3Xodi9iGj8cbIE1ErYz2mXdoGx08ohzten4YzdiGMtx7P9GyKAYuPxqhH78XB9UsGiCupzihpYLVg/UI8ePnZuPyJsnj264k4rLo7wGvfvRFN2g/DqU9/gTs61EXGxuV4b/KbyG58GNo2qwGR14u02xaqscqq2gIZpOVpdgaZkgHgUYqysv3EIBPgkdrYKSuRe6tsC4Fq2ns3bFgf5KKoAe+psiZxFoFuVn2cWoMFeVY7g7aK7q/6B4nPYL6bB6klWyWwKs6ykY0v22X58uWWTl+vXj0P4IYgvsBW+iayGWL7I80a9Gd3EMwZqfrH45WmHAMixe0ru67YeKG9+X9ve4Jn9LHdNpBdJNvJbMXApP1u0XcYO27z6yjS32jX9oDE53Zb1ZO5XDO1KHsyBZ1Te8fbxNPQCUh66DKA4OFiJrEVtFPl46uGDO3DGKCX7y2ih1iAanv1h/qOvgXt7Jj5F4NdklGLfSSlwhN8pY1PliXfV30kEE1+fAywym73egAs7Ou6xW4/p6tGOm9cv1SZlj5+U51WjQfNRwF8/D/fiynmmgccW8k8C3gDz1ebKVAitjizwfQ3+R8CDnms6SZXqRL8cwf1Yk3cJEDAdPqQis831H3YLnF/CWSntEDsGyZrVCAA6V1lM8+bNw916tSxYsvqJz6v3o0EI37iFPqkH6ICaxyHIREx+AoeHDN/JhRaFklMYyTNpHQWcbze0ccVQSUOqGicyP9Re4h4k7B1A3nH2PoR49vvEQV9gu9A/MafISMUrNr8/nFJ2Qt/9n0z6mC3Qjr1LChEhmnW+g1Y+M0S5ObkYrc9m+Kp1x5AlaqVkgHIAXzu6ZebxiqlAE5n8apIR5KL5adzv8ThLVPGKqnf2RscLNECddm5Q0wKYOSTt5jGqvRTcnKy0bDifvbezfdqhnkff4kGDXdAtRosmJOLRd8usTR7FoGaPu9Z0/O0RTBUiVbxKjJW2x7S2qIeWjRZxOjwlp1tMFELaIf6dVG+IlOU8yzt/OdlK9Bs90aY/O44myjzv1yAI1t1tTYZ8dA1OL3X8cnE4Xt+/cUCY2MygsaiTn87tr2dxyJXt9/wkB3LQkrb1qllRbl++G4Z1q5dh3vGDMXZpw6wv1MKgBOEi9rRrXvgh8XLULdebVSrXtUA1nVr1+P775YZw5Vs0blLptj3Hp0qm1ShFHAhANUMiVCUir8r8mE3LeTGG7QMwwiTkLMWE0VnxGbddZsDDVhlobD+Z19rICVZqLzush9+xo9Lf7YrXTfiUvTqc5oBFzIquh13Ed56412LkDTdrZEVJFu1cg0WzP/OAOsTuxyFkbePM8bq5UNce5Z9lLU+O9FY/XTZm6hSrapVPUyiM8E4ufbS2zDyDqewN2rWENvWqWnA+/eLl9lYuXXk1ejT7QpjrM77eYYZcenmlaaUcJy43milX6TDm/FG1mrEyDPDKCm45Aw6W5BDFJIGj0AZVT5VRIlMWbbPY2NKpkInZQDq169nqedciH1jcsOGH9PiCUaomKgOvqYbneYyx2ICYJGVGGn82OZZtmwwdHzMaROUQcufYgL4JpKOHbGhyVjV/QRea/PWM/kc4Hu4U6ONmteYPmMmpk3b/FH6nj26Y4cdtk/Wz+JGmBs+NJpCChiBwcC48LEUiuzZIufgm4BZzVGJxcfGeuzIyJji37nOxNF515Z2fSQ38KmBJOPNI+9cHzUu4gi5PZ80VYN4vzSzeH/r11CNVcdRz7hq1apJJFrOjUWyKbIfVVQV+K51LjFOuPYFIXkDcy0yTrZpZBAFo5BrIK8pBkkC/oZIdRLBDkElM2jc7E3HeqZXMS2TWWHTAqsb5mHwcSdiSsWD0K3bSdi7QVWsX/Q2nn99CY66YBCO3as2Shfm4ZuZj+OyvoPx2sIC1KoscK4Q+Tnr8MMPuejz4he4rUPdTSYL8JcBVgs2YtXPP+Drfw7BoWeOQt2DB+Gh+/qgRYPaqFI+oNSF2fji2WHoPngqTrr1NnSon43pj9yOR75pjgfGXIOW1Qux6usZuO3iXrjp1RWou0PNhElMDdVVq4FjB92De/qdgBpli6ZmbwVW/2zzdsu6fkHuBvz8w1d45freOOOR2Thi8CTcfd7+2LF2TZQL9PP81Z/jgSsuxU1v1cKtDw7EvjXz8eXkkRg6KRM3jLkZh9QJuqur/4XBXc7DN7v1xiU9DwC+eg5X3fA6Dr36QVzSodn/POu5eM+WNLBKm2XlJy/i0ksG4/0GfTHy0oNRY+MSTLr3DrxSpQfGDTsRtctk48MRPdH28n+gTO3WuH7Ms7jg0O290FX82YKBVQMgVMgn2H2yCVLd8tSmFlnD7G2yo0K6quyTGOCRXaJMG7dv8gKQ6YCafAOzBSICiAOp5giaPyafJwYl5AfGjNUYHNL9BXgI3JUtKVuG/xfgmhaXYjZQWoU7fk6BJG7CMXCestx4LwdbycJ0YEY+mILDGhrycWM2mwLUYs8pAG/XCm2kPpN/8u2CBRg3bvNnybVr1wbt27Wx16G9J21QMSOZwu/Bfv/EACP/z+O87ZklWTaRSzDfNqT7J4H2hImY+gIp0YJsPa8PIMBd1+D1i4Nt1scsymt+qTOEE38npKeLiSn2qa7HnxojYrc6qJoWl5ZNKlKEnov3iJmWxDL4bOkzpyCejVGr3VHOMA+NESe9lTFymc6NAwkcU/TXdE8xZRMpxKD1qf6QDZ4ShIJUQcRkj/06jf1Y5sJ/d99Csg0CFH3e+FzSPLPxEhi28h8FhBIkp0SjWLv8KfBVz6pjVcxNvklSLyLMwXQu+/oRj6kYc9BYZN/oe61jwl2Ep/B5NI6TNSHIiMSMWH9XnxfxtXiu1tfk+DC2NfdjcFbH8DuRT6ysoLWpN2q8HhEHWrz4B4x5fKsEQLLwbIJfMsY9NKHwpsH3WAV7fWrUqoYLBvRCj3M6oWy5zCIsKHZ8zxOosTrDildRYzUtAJVhC+OHUfGqz3+eZtR7SgHYZheKzLB4lQGrE27FsScd5pt1KFLVoHwre5RPf3wTj9w7Afff+piBm1qQj+v0N1x540Wot6Prr2ow8u8CVl+YPhot998jYZGKzbbku6W4Z/hoTHjsReTmpCmnPHf3Fs1M51MMWhar+mD2xzj0qLbGttQE4U9tukMG3oH7bxtj4OmsL18wHVB+Rt4xFrde92Dy3PyuVdu9ceNdAw043b3OYXbc12vesvTWRQsXYsqkt3HfrWOMlRt/CAL3POcU9B3cG9VrVEuA4iIRrghAiPWF1D4WOQ5VKQsLKKasWF8AykJ1uXjiJVX5ypSxlHwCqy+/M85A9wHnDcGX875JHnOnxvVx7W39ra20UWhBW7F8FW64/E5MeGxicjzb8JTux2Hw8L5Ys2o92u3aEedfdgYG39Q3ABvA2jXr0axmW2Oszl89y6qOkpmmKCIvpo3rwRFjMWLoSAPf9Wl3aGsMueMy7FBvOzSt2d7A4I++fyOJgMVRPz1rXGCJzxhHsXXfZGONBNJptGgh1tjQwmfpGBUq+PgJmzk3aH6GDB22CabxH7/E4CsHJgXQtOGStZgYk0H4m//XZivQTQYOAVOJofM7vp+ANbaRxlJqOLi2kdpVwvIC/gQYEnTmtdlukucgi1jzT0Aiz1dARvpEis6qRWQ4lxQzePCVg8woSPvdHROJqrtBw/QtmJHBCC7XJb6/b4RpMQS1o62DMjQE+gXAOh6jcbuqX3gu2Rc1a9a0JuL3YrwK5BRwrbEgozEeZTLu0s07rbIqQ35tSP/hsSqQtnjxYmy33Xb2boxg27wIFyZ47s6UC68L5FRhqhgsLm7Y/to6Z85PKIQlJoGAWGsnje1QOEuGkopwqHCVDJdNXrxq41JMumcEXpyzBOsyKmGHBg2wQ70maHf4kWixU3UDSlkw5OPXHsOL73wPn1HFP9vh5EvOxu5VN13e718FWC3My8KiLz/EezPfwaffr0Nmheposk87tG/VHNtVi9il+evw6atPYeK/fka5SmWQUbkeDu3YAXvWqQAU5mLhrEmY8ObH2JAS7NNOKr8dDjr2eLRvvt0v2WkFefj8rbF4+l8VcWqXY9G0TpHKNn98Uf8vOeOvKgWQt34FvpjzNma+8yl+WJeNitV3Qov2B6B180aoGuXt5/78GSY+OQEfrqiCHepUQj6qofUxHdCqfuVUsxfAmkWz8MzzM7A8PxMFORlo1K4Djm7T6H+++NmvDfOSB1a5WOfhp0+nYuyTr2JdzR2xbYUMlKq5CzocfzDqluf6vBGLXhuF6x6bhdXrv0Odttfj5v7tjPFe5JOzEONHPI6cpgfi+I4HomYR+YDNO8ljKQAyVmUb8ClUidv25QDQyB6I93HTA+VeGwgNBiAFX4TX4e/SPicwqNR8BwAcyKKBlFk2DewbMJeVZanLBs6wCGooShkTHGSHyobl/WI7Qoy6uPCsbBveQ3aIvVdI2ZYvKdkD/t/tzDStm/ex74JfJSDWwdm0YKuDeGlNAQExPJ/X5ye1z10CybJtgvYi/067KfHVVFU8+NkxYJjIk5UujeuvH7p5BxJgRI6ePbom/gTtLCM5lSuXFHONMQJhBTyOGXEp8MwizM5KVREonidgUniAA+QpmUNj0tmsXpxVfksMAMpW1FgW6Oi2shcgUpZubDMnoG7ERla/C8zz/iaYnmnjw8D+kI0mEC1maKr/4kCEOo6+cOwTuA8bwjRCJgNgz+fl3ylHoPoFfHfNDzFwlaqeap0WBQ+NYEHmaACbre5NKHBsRBdj5BaYjIYRK4J0hvpEbeRkCffl+U9jXXJ08nEkdaHsWfki0nX1OVYuAWjla2sNUJvKNxXZRmNFwQe1L+9L9rgz4F3ewdao8G4qsKt+EeNWvn/sl8SAJ3+PwWORZPSe9A8JrHLMW58G8L74JC2OrejZ0gCLk5Lcl/YscfnoxYFV65+8vK0Fq/6ElTAjb+OGQjbw+nUbDJRiOkXNWjUspVuDXoCKFnt2kBhMjBiEQFtYcHKQX5BvlHVb9C3d1SCxJP0yiSBERZR8YHtUSsDqV6tnokKFcqaTSbCRlei2qVPTCiHZAA4sVQGd8eaniacNNU77sHshA6tXr7Vn46dKtcpgajqp+or2aMMTwBA7+6o2rYVCx2gy8fv8gkKs+GmFpXlWrlzJ2Jn8Po4KSUeEg59Fmfg3sltzNuSETbW0PZtAB0Ui4g041g3JY0XOqPKdPV8AgrXYJZtI0Cfk5uOTjoaMs39lpNj7FBaiWc12BqyOf/k+HHxEG2OJ/bh0OVatIAOtImrXrZWAcrq+FjXf/GlY5dk1+H3ValVRrrxXr9PiIINF404LgcAiXwi8sh9/t5SgJFLmkaq1a7JMAL1SpYrILOtADY+z6prB+NLzxItpvInGKf8CVrlgc1PSJiBjR1EwRfHVXrbQRpElS5eicRaYfQTMXCx680eO+f4EVh009QrpXoXTwWFt7DIKYmaq1gIt1mwHHs9jeK5SzdUv+s5TfTx6y/vGkemcnA32/9RIcFBNwBjHH8FWjQc+v/8ejKmQ2s1nY7uasRIYjdpAx1JyYdF3f8IS+u8vefXVg318B7BQYvPc9OKIpXQ8xZi26puhTzh/jf0sHeiQ1qVrCriUoRgDqtpk1U/UD14XpB98DSlaME9pVWpjCaFrXLB/ZSRqfPM6xQ1Mgccyfun8CFBnJVauLxpf6Tz3gBW/5/3UjzJi9DetK3LQ2A5mWATheqUpJuyBILmQGqTOzk3HkTt3ak9/V4+Cay7YOvAnFK8iq3HtmrXIyQfKVqiMqpXKFQFPNvuABfBXAVb/aNtuzFqLrI0ZqFi5EjJ/NYf3j17xr3n8XxVY/UO9XZiH9WvWIKewrElqlaUo+6988jdmY936HGRWrIyKZdNiGn/oXv8DB28RwGpox8K8DVi9JgsZZSuhcqXyRQIqZKkzW+utR/pi7s7XY2CnxihB3PQ/9nxxYFX7Jn8qO85stZAhor05zXpx4EVAQRHfr1jVbj6MSAva+2mTEpwpzUyeYgWLrEiNgtZh79eeLttePqGKQslP073kS8RgqvwPgXzSmBQIJeajUrEFqti7BUAz9l3ie8mGkW2hDjAfJwBUslmZTSTARO0a20IxeB3rT6bsSmet0o5MWHxezQlDht74H/t+Ux/AWgPdu3nGKD/KXOPv8gcsyE8tUmr1MnMqgD/y91WUJybAqN1NToIV0QOpQ5lgsgs1tkQk4H2dDZiZFGdNwK9gcwvIE8FDuqbCQLxGQsos5TWV2Sfflt8JCHfbnGzIoM8ZgHKxtGX38hxhLLGtKtuYf1chLdnosqdjG95s9eDDyyeSb6ZxyZ+xlFsMEgpoVQBC4zcmWxTxc4NPLpKMnikY24nd7wxT1i3wWi2aUyTGaFxrjgisdBvc0/5VX0HzWfM9fnb9rr+RnKP20zok30rX8Xt7ITz7PRS6jftFa8wv/VHvU/1dgRf6qao7oXMMvwhyAcKbeF6CdQR9Wj2H9VWQ/xCoL8xCGIWYrWlbEPth7QjhOz6mlMVHP/Cnn34uMQxiU68vW9L1MnJz1hdqURM4og2FEUH9zTo/RCokcMzIS1wt2hcqT8VV5MKjP57Goc3SAIWwAWkB0SKUm5uTSAHMX/M2ylcoZ5uC7qmBq8GTTpqiFGot3AL5NMniwi+aZPa+pVKKvaKC0qWIjQhp3MQLvi2cUdVLdbCiYfGCFtPH+WwEJHgcF2NNMEVV4s2ZURlpA/F76bzoPQUy6n2TRbZYtTyb9FFFddMsDcBD3E9azLQpiLH6+MS7cfhxB3taTwC/+A4VK1FIPY286nzp4Ih96O1EsD0UmwnGiABJLcCKympRsDay6HRWspEJUCpbroJFrLwf06ixFqk4tSLWMIkNpV9bmNWGMm40RmUoarPhu8YGjwN8zioUmOoajWkle/bBgm+/LREKfoMG9XFGz27B2HJGus9tZ4ULDNV7x5F5mwtROr/6WRuuoqEyWqw/SlPXqDRyAhNTFTJjYXWd5xuQg+0yLPgcArpiw0IsVgfCnPkpQI/nxiwFSi6wgNXm/lw1+IpiKU3+bvxozGnOKtqqSJXeVQEk6c7GzoHAyiLGR2amrb8M2tApYeE1Lz5VIYmS+zyhFlnRKrQyZhPxoODsaI2L01JkFGkeicGSpBxF1Vg5P82Y4LOF4lpmLIQCVN4WPk70XbLOBXH82AnSep5EqDlGgoxBnLolw8lBWFbGdMBUzov6IN6PQu/YD2vrYGBtluJVm3uA/sr9tgKrW0An/A8/wlZg9X+4c0vo1bYkYPXfN0EBVsy6DQPHVMag287FzhWL01VLqAF/47YxsJqf56w3ATeyOWL7Rcy3ZO+UJFMEDIjxF/tFCobKlhabj0DLqlWrUKNmTQMEypRm9mMoJhmYg7RDCKoZoBUBYrL7Y/ZdwngLjD7Z+LJhZHvo2YoEiCPtUj6XUofFWCWoJ3DPGWgeIFZwWxle8vNiAFd+LduNbUHfm/atZzB5Kjp/yiY2PyrobhI4jRmsOib2e6iiwOI4sjvHjmNtB69tsbk+BFa7djktCZ6bBEAoiBoHsc1HK1MGWetdX1d2onwJEq3KV6ho/nDMOuVxbBMD6UKxH/q36vMY6FTby46kfy1pidjvZt+qnoH77h7wl39BP5zHUDtU7Z1gDQFk5HPxb/Kr0krsbu8mfmVIyY/BSIGg/CnbXPgAiUOm0R8Y4cl4DExL+b/yU+OxLl1kAe58R80T/o1tr6y5BIQMA4XXEWYhkE9Yh/ANtYXS/TW/eVzlKlWSMc2i1fRLzO/L35i8D59BxZxifVD53qRCpD57mrnK8STSTwpsSt4hLYgsoFOYgYBgW8soAxZ8F2EcvBf/ycdRvyX+StD7Vd/EAPSGDTl2nvxm/tQzpthLWlCb58rPYpMzjV/vK0A6xsH0DAoO+TFe3CwmhjFgoYLjIqU8/vj4EqnxsrnWnJK6jwGrAr8IGgrwUvqld2xI5QhpzM6kciW6tKq0Rx8IcBQWOEKegE0EVbK98Ik2Yb2wNmdfXFzrcccKre3PX6yYbixPfuIIiW3aUSpEMnmpPxK+TyKQISKUzQrbgUVbfCD6RuSgXPwhO1LFWvTcmjDxoqWBLOC5OECqyctr8F4qMsNJGFfhYxvEE0qT2kFTTrY0vVqGi0XhgmaHnj0G8XyhCJGUiCFskQxW/I6KZK1fn4WKFSsVMZ5k4DSvfbCxTce+dC8OO7p9ojUqJhpBGq6E2gjUTnomgaDUtlGBGbEf9Z4aM9poYhac/sY+sY/GYEh/sE0j9HW8WYlyr0VYLEG/RBodi8+Jo1463oDeEB2X0aW5IeMpBmKTvoh0k5QOro125tuzSqQ6pyLH/rxlQNK2RwBTI18GhTQ5FfWUISPGtDbzuH1j41UAlr+zp3jrn2/OHkXUWPDIYKpVlfaLb2wJYG8AnAoM8RyXGlElyvgZ+C7Dbx6x2ddYtnOP7t3CcNVYcwNLY9jWqRCksHUujLF4Hgk8VdvHxosMbhlKYhfznNjoVNBEa5zWZtBQDDIWCg7FgYQYsLV1zge9Pb7eQ0aUxr+CGwrMcYywgm1cBTRxeqK1nQUYpMWqa2md9XHhrFTj1kes+jjtJ5mvRbIh8i2Lgmxxnrd+3XorkqZXsbaIHD9fG9J3TAM4lTatxupmH5G/74ZbgdXf105bj/r/a4GtwOr/X7ttPeu3W+C/AlilbMiMSXjhm6ro1PkwbM8Kd1v4pziwGj9u7Mv9ml1gdkrIKhTYR1uAoAL3X+7nCQgQyB3FgcwEVCEQ6spIZq/KBohtEYGism084O7AWnG/M/6bjonBTR0vJiGvSVuY/iAD+B7I98yq+B6x7RRfT8w/+UWyq+QL8Bn17gaiRUWuBI4IIIufVzax7N0YtPW/eY8RDicoLd9qzONjSwRQufKKAUnmGW12YQs+FjITZp/8d/lW8kMtRZti/Ij0R4MvGMsuqB3IPlQfCeC2e9p4chxDxbDkhxYvnBv7HQV5Lh8oH5BEMP5Ov5ZFaOU3EdXyZw1+ScjMtPeivmogmukYzQXz5wN2EgOh+o6Zbawv4BmU5f4fe+cBpmlZnf8zuzvbWUAhiLiAShIxtmgUBRSxIWKvdFGxExAxgEjAIE00dkXEAssixV6wi6FI7CUSY1Q6IigC22dmp/yv+5zze97zfWLJn90ZYGe4uGbnK+/7vE855T73Ocf9HccMkpDAM9YzoOvAuOU6egaeC1s+xhaZcuxLiGjgIOxp+Sm33nKLA+P6qcQ31oEsMIgUtXYwfkhOS/p/kQavs6I1kW8a+yAYrQClAYpGM7bIHI515HkAJmHNs8fkL4ZtHyX+tM4Apqxn7IeogQwOAAhP8EXfIYBEb4q4x0zT+gC+IptE2mN9qXVbsQLWTNd3vzp9m/CxA6epBJSKVdVn1rPxuVg/9YUIRrAu5M+YmYKau0suvtQumoKGzndylbdOhjcwPjacXn4cNJxXaMdsylbMODuyh1JRzdTStEeH2xexK8zMKGfOim6MACUopZ66Exbd7Ghe9ctbL7H5C4JlRc1F2FAIAym7BQsWtEY1OP8SDjCXaiSKtAA9J0IihE0wclsKfHbd41BxIKuwq5EcPResOwknF5C50TX2yuRDSei3InICfUk30by4UtD4s+C0P7OKNA9HeoTWBkOFww+T1hnCWb9Iwo8OcYqkEqUIpRLqVtdaO7rWfnvDDbbFFlva/AUL/TsoBCIwAKvnfOWDtvOuj2zsWoRnqO4oG0CrxwpiSiiKNadOfBTuJtql+a/RpSp0mCvNQUS9ojMpaxdrEIA64/aIZYJVADM8B1FjhF9V7BJoUaA8BCvKpxpDzXDKIEQF0VEWPjaNsZQ5ICKrNfHaUHPm2FlLFS2a3Kixnmn//fex+2x174zAzYlO6KnA6ppVsFnvSxnppwJwGCNEdQkMoCxYC/1WBJ51c4NAEWsx0jMSr+9Gqnkag7kOARZmzc1SpF6pJDSq0m/kl8aEfGB9TzjxlHUiMP8vFwFYxbALY7orEVH3F/OCYRHzFQ6B5kX/Y/Dps5UdStSZfcoY69/eRXVmlMbgvtEVsqtnyhmpAYf6vBgbrrwziOmP+hAAACAASURBVCFZxz4HFCbLgSi9j1es2aGh1lCBc9P7vMGerhH2eqZ8LftqEI3IQKKuU8mCILjkvpgCPjZha4aG7KYbb7Qtt9zSxxN6IQyiFmHPcy+GR6tNRMrYum5e9X/ZTJP42WlgdRInewO81TSwugEu+np+5LsEsLqe52B9XL4HWB1b29JRqx8EiIMtSHBXr2OD4Hvg58BKpOs4nwNQcxskbVIHZsbGWvBdOnum0reTVCI9Ppz1SEWeqWBnDbTi29YAL/YsQCtAXj84i03E+yJ48Bo2mn5jM/MeNlX1IbBpsMNg8zXSwuCgDQnEnaMa3hMtlZtrkl0DGYFnxPZupeFmZI+I2eEz1oygs5ZOTdPcNx75Bt+msVc6olDMXQBp8g3oQdB89OxnIbtN5fvkD9fSTe6f6BnJMkrfW8BqZf3qOw5Kzp8fczx7dqahd6QgGIXOEM2UbPxBGxtN5nQAbxMDA7Zy+XJ/JuEQNFodnchSdRAAEjcJAFz3yobShaRQ9whZjwIsYd+Swt2BZ+EoqVeBymuR5elMXpWeK1mlvXZ/2Lv6qQAi8gOQvpZqqMAj9YghseFjtb3fVyO0ApT0PPBncls7z4yf5WjOqx4Qm2yyqb+HX1rvr3EqsBGgbwQ4kEecqfZ3y4j1XeePWJ+9grCA2mI5V6C7rguyJfZwR86K+e1tlNbJniDV6H8yjVkPAk+U45PP4RhQlsGYOWuGrz8yJsDgIDVCQvG9mY3qGjbiWJbOfIxx9erVDoIje3796yvs4+ecvz5UxvQ1tTpjo0MTOrCKgugANMZTgkwOEiY1vzKFQOgByTSb8ZqAgABQOXA49QhJPstB7OrzhDMLsPqLP1xkizZZ1BhSgKFe7Fk1WgQWJnjIAXFWUmGtgugDiLHq9fWIqHSdHlFQXmsjBaLG7hGQBC0BjjiAVZnrs1yDQ1wNkRql0kHRppegr8w1F+ilVqSUIuBWS9dNBeX0eLH+MjVCY1ym9JlNN40IRumop88hFABCBfpGEWZF12Y21hxzpftRCuCcL59qu+62U4t8duNURClSVRg3gE8XbVIdzVRIWVPIDa0sbM+can40Jn5oUhTRus5YQ0ErEqUxSlESQdN7znildmfWASXlgcgNABVgYbePIwW4ppv0R7H4jubYo00qhp4Adv9+ALRF8GlffPycc6ckarzvPnvatttuk6nyc0utzzj/mn+tHfWDNt5kE58HgCYUJaCYK4IsmM1r+owMDd+XmQZDneCaQq6OlUTqlLYexdBn+5kHqIt9EEXea8dLBa5niHGZ9b2ags3InO+PGTM8reXf3/GeSRf422y9te277949XUYD14yC7cgWveJKMmvoEIDyPZN1yDDs+IyD/4XdyprUh2QPxnsRAcbwCHmptZ7l5QIk/wHO+w1KZAbjrI24tHaVSUujgVo+Qt/TOZMBqEZ9WkOAeGRagLGKTnfX65dzODuSAwJT9VxKE1y0aFGLXjNnGqOPd4aCMBFEa4GvZLFgmFDw388zDOIZ2ltdJFyyYObMOdOM1Uk/RdM3vLvNwDSwendb0al/nmlgdf2sQQVW144MNaZXA7yyHBjEgerYuw1X+j1go9SagNRgJzgLW4vrqMlurZ2pa8hfuvkPt9g2W2/THlqvy16VfYHuB8zo7M8ALHQ9QF/KzDXwKutzYtPoBvg0BHwHZw96dp7u2VJ6M9tRNgYBcQAwSDe8rmtqvpgHvlMbaAUoE/YaZdDk3+ga1d6iNn+br0yFd5LQuLJHM9PLsxqDLKJn/9Z/XGSXXHLp+tk0f+aqRx5xWCMF6LnmzY8ybu6XWZAj+MFn59kIrDt4qpIQqrWZvQv4TgWt3f7P1H3YhqxnB6JFYF32MeXqWCewEL92EmWU1Kd1wJ7U2qk3CgAtGXMDs2YGSSR9k5rVJWauibFaGh67V5CkkcpOrCxPAYk0agvgOQDFuva6D/43jLma0VX9T+aiBgE4F/j17BdIL/gUDRhM9qc+LyyjZ+wJdjveUZqMk2Gs+bn66qvdTxRWgT8d50qM0mhYJsYqgLXGEwGFIInE2Y5MPxGWdK0Ozwi2sj+nYyAdkO+yQv5prk/vfojdxJrhp/VnaQoI1jqA58i/Yv5Juw8wvCO0UJ7OMZ/s2cKeZdyc2WCtB+Oe/RbEsCAgAbRX1mqTv3kgvDdJAt26Dv65QFX1eJn+WT8zMDA2OuLnLyJIEsKxGWuEw6MFkU+ejmpXD8IPYHZYBsTTVhYyT0RNG8+jcjoEpVaFb4iy6H6ghkfsH7d+qoMP3/nVF2yjRQsjMlQKg7sSV52PAmJxKHVNFJaeC9CG12oE0cGJ26F8s9EBP2DVtnFkhKSmFmi+KtBGer4OMPfRZ/wQdpS8xs4CNKhCsmMPhsPvbMqMi1TQtdZDJFrZopc9KQ/RBAfghAiXCweP/mSDoCx4jpLT+Hf8+2fYyuWr7LRzT7HH7PJPfg3qn7pA8C7u0aWTSGKtQUQqgpSKShrU+UKhMGaUDMZbsNgUIY4OmHVvxrGImjfV2APQJkpEtAYgR6/Xta/ANyA2ghvDikhercfIWWFv+HWy3gqCmaOr71cFe8KJJ6+fU/0XrirjBqCOua8ROua/Gsu81h8ld+Bv7doWFWZO69pVAJHII9epip6UEV6rYCIKH8UdCjfSbKpR0g9o672rrrrGzv74uZM+1zvvvKPtuusurQB6NQLZL8xTKNGs35SAKTV6cRQqyxM5B4Of+XTjP4Fl5A73ddmRkU0mg7Wp6ScKVLDn/Rqz4vwBNNbocTUKMMJcznmNpHA+9D8ylLX1OssJLvPcrHEzpLOhFPIe9n1NoMTZieh3r7xn/7SzncB11QHMQ9Nj6AOLsfs8JAt/xjSwOulnaPqGd78ZmAZW735rOtVPNA2srp8V6C8FALmlpjmjv7Hf8Lnc7iBdN+0OdDE2SbXn8F2w4bAzsLd5H5ui2vzcy22HzBisAFlrFNP8lkixxfeNQHOwOnUtgUTYFjwfQd/wCzpwljnBnsGXq7ZdXDtYZv759AEbCEbTm2Rm6t6QRLhe1JjturRrPAGqdE3r8Gv4jp4x0olFTIg+HZqXqQJW1TSXuaj2H6QI30NpMwrA1PNAOsLmlw/pJcw0h4kLAJzio1XfoRG4sjYqWEfYqxF4dzs4yUl6nZRtyhfiC46vjewx3Vug+sYbbxwguUpNJXDlHmniw/iC7CF8KvY2oJi+g3+IT6X3VDKD7vT445wHX+NwfhprU5lWEB8AC5s9ndms7mskDsM+q/6I/l2zzmDwai6or4wf262hbO8gv5D1yTluYHfiSoxPz1ODD/iiYDUCxXUffSaIX/Fvzn09Z2BJ/lo5W6xJzF3XFJlzp3twP56F9a3fRW5BvGjBE81jktfo8dDkU9YJZj4r6O9kME/1j1Ii9Xf1v5EZjs143zlv4ed4EDiL+1YiGKa/1GFIYkcnwaQ097vooovt4ikIqqwfDXXnvOrAxPjoBAok6smEsGYze8MkT8EORl6AaR2wqsdS1ExM0QZUJQNRf996661OUxc6j1D3jZTgJIewB1hA+QB8Zv076O2VgUm0D6YUm7IqLBQcShTFD6uqU6pRhwLBi8LU386STTDHozdzQknxXQ4+oB9O+YoVK/x6AHu6ZgU9qbcq5SGA0w9SMtWo/dIAW49+BKurGgQhyMOIqaUMvCNkdoH02ikJYjNX/h5AS7IzOciAIro2zwsoSxMtB7YANFzZRIkCgAvAFf0N+KbungMz1DQnAN6a8oHC1T31XiuFMBifD4A1FVimDEc0LMscJDBFpJGoMEqsKt92HAWw5l7UHMa+6WoBIwwJGoht17tGEYRg7Ow7lGA1EquCu/rqa0zpOJP9o/T0F++/T0/zMwxGwK92/jPFmjMFWA2IB5Clz1PPhvnSs2qfiUGgNfY1zWZezAOAvL6jCJ4iiFyTkg2cec6NDN56PgEbMTIxqGA76rO//OUVds655032VNtjd97RHv/4x3UlVlJGNlZkUaqUsgggU2U/omEBylPlQmRUe73SefNa6gtKmTXCOMBg69l/qYyRh81hybVyw2lC6xS1oTj3SimhHhaBIYGsnQKfYcuWLfPz2Yq0Sx4k8K010vrqPSLPZAjoeugN5DJypTJPKmBP+kxdY9dd+QOQ69crJRVw5pDrGLPMhxtYlBWY0XXT1HO6XB8YnGasTvopmr7h3W0GpoHVu9uKTv3zTAOr62cN+oFVmF4toJklomTDVR1da6V2GYkDnh0je7vfJ8OWwJdBN3MfXseGbD5g1rHUNfVZbHP9W7bSRosWuZ9WWbJeH9EmbGhNNGeuQWSVl8IHxPcBMAZc0bOKRAIZBf8MQAV/Q2Ohtio2tsahz2G3kkWj15ofnmQFfUbvC1zjWviXGnNXXi5AYezFyK6JwHU0FKa2ZHY6Hx+3Sy79tglgmeyf/fbdy+SDVCKRnltz6yBm+qjKbpJNec/NNvNsqupXiWEaWbDBwMOe01zLzyZI7sxeSuAl+Kh54n/ZtLNmzXQQXX44vou+BxCv36tWrnSb2/3a0bHGUp6tNH357LNiXqtfAnGgBveZa9bQiQSqHZrEJMBK/GeyKbm2/875YT8zZva+GlrpmZkvvb58+XJ/Rv3fC+5FTU/dT/Om79DXhNfxS/D9yDQDWPQz4USQyHatNjh+MVnFgKKAoBUQruCprqHvrl077EQtZRzqfpWU45hMgol6T/5Fbe6LfKk9cujd4SB6a5obYC37SPfmfe5BRq2uKZwHQhkALPVW2/nPzMqKKzEvZD2rH1UlKbH/wSCQp/hx1HUOORj4CEzkwEVK+Yck4cGyBovCRzzuLSdM9rHf4O7njFUURo1u1WiSaiN6syPVYvTmIXThDmcWxJx6OSjF2p2t1grhwAF8NQWVqDqRCxxtHOK64dkkAHndBuzGxEF0gDHTOjlEbEYOj56BZ0aQcTi5fwXG+DefBeDgsyg2GKv9NHnq6nh688iIN9ZqkQeP2OkAReRIQl/KVYeHKBURJwowI6x97hJM9edJliTGg/9O0KQ3wjbu6hfwpgLM1HWtAglKOwCi9seoWG1pNKFkAHYwTki78I1TOngivFgPjAwvwJyKC6GCUKQxFUB/v+Kq+whBBehaQda2d3JufL97bcaoQQtoiOC8PeXE2pFmhIHXH2GjOPhURYy33nqxPftZT/culuyZ7vx3aTh6/ppq0BStIvsjUWu17f1sWlbPD7Vk6n5oyosu66WOLWvXr+BQTig8jVVKVOk3bR/0dGvtjByA4muuuc6WnDX5IPb+++1tixffpxnuzAX7DcWHcQKIWrVQi35msAn5wmfq/kLuIosAab14eRoM7d51/ZqREWlFSrPqbwglVnhNj+uXc5JhbngkMIlc5qzgJPA3Bd1ZXwxZmCIVaNY6Ug4kAM7grLqMKcGd/mdzZyVTdQBeMYrCcAt5yo/LuTSylEIjncHZCFk6XQpgg7OQph94nc/ANLC6zqd0g7/gNLC6frZAP7BabS7s69sL5mIfYL9gK7rNXkgc7ielbULjZO8TAYMzdTCgEv0bRLoA0HAfI5vuOKDkRKAAWfE/qu+CfYTfUP092f6AG/hM2G3McIwtiCpuJyejDgJBP2hcs/vwK8i6qTZLtde4N2OVrQKpIPwgSrqFvUYfEb1HwDnYwipTFqw1fQVfZqpYaypDdp/7bNXmDvsPohKgs37Ld9Zz1h4qAWLH/w6olqwmfQcAm9fZDxB4AMPkVwqsEugHsUZzjs8AYasRPNI21HUEQq5dO+p+qXx01fDHbwHIi/4PEUAgg0x/13JU2nfc04llWWYQv5a9JduVYITvuTwTet+vX8oVzhoMRrS/l/PDeYq565qtORCtHi9r1vQQyvAjOLvVd1BghDrG+PjsrUp0cHC7L3sTn6ARnrKOaFuzPPd8V6UOWFMAavrm4J/UZ6q+kb5HSTtAYMBu/N4Yd+A++Ov8mzPGWeas8138EHy2GgBq6yLAM0mH+BXa0/QRwVeqACs4CfuQ51bZATXsimeMHjysO2PRnFSshnFUv/yMM5dMlwBYP6qy56oDo2uHHViNjdW9x+bWhlq9eqh1UcbhFS1ZBxb2JRsGMI/amVKAukZlpFZAh5QS3RnlUZU3gohDCoO2dlivTCcOewVhAUER4oyHw9A50xHBIX2lRjI4nIyNiFGNMFQjAmGkedGPxkBERdfQ97rO1BGt1FyKuRpMr0gNrmn+CDx914WR6m0ks83ZwBq7AOS8H2tQ1zK6v3eRpSakE5D1Z0j2q69tqZHkQGjWY9Rzoeid+TuoRlmRPtvqJBXmMkBmRHy6+pJNcBTWp8+dR/IkhKLeqtZF95w7d34XjW2pBBHJ07g9ipWAC0rEFTA1ckvaBOvCeiNEG7Dal8pE4X0AGRQnZ4L7sm+qEEZ4Mpazzz7Hrp6CxlWPe9zO9ugdHhlsxKxTieHHHCEFak1V9rYik7NnzfLaltSocYNgIiLIenZvyDYUMoNaMpwb5AXnBgOKqDzKQO+jZHyPJAivOW8gntiraVwAgKGQMHT0e6qAVWrZMjY9G9FyZ/BnHVBAR4wyAk2wMgA0q6Og79S5ZK8jI9ijGBeU4sCQ81SfkpqD3Iw6rB1wyXxOWKa8aI1pckhk1KI2thux3iF10OWZG33JKsAglGGqzy7caFEL1HmQKNPtOTMYMsh9d6Tmzg15l00FuCZyDj2GDGtsARrq5caueqCm9mBUaT+vHVHd6dktOh2O3expxuokGCXTt7h7z8A0sHr3Xt+peLppYHX9zHp/jVXsiGb7lmwvdDa2IjYKNgANkPGN8NvwGXuy7fJxbs+nwpcADHGbESApmZ81EItex/bugJUAoPCloplRMB6xtbApWrPOzBZU+rgAS8CRCl70+FuZKQgA5O9lXUfdGz+KRkDMGXNZG5OywvhX6ViaTUQt+EqGcfvXn0Op4RFYl19DOYH/UDrwxZesn03zZ666j/o7bLO124XUlKTGKnOIHck8st66bLynBmUBVoAZ1HRut4sTtOsJjGe5h7Cbo96u/GZ8E81ZtQ2rb89ewydqdnEpdeXYAX0R1o45aKlnAzvgzHhgwTMwldItolrsQb0P8Yd92Xz+tKW7zM3ohQHwrntE+YJ4Bq7DM+izZAjqtTpHDvDSjDbrvlYQVJ+tn6mkCea3NVRK4Bdf2bEXmmknOcR9YREw+mrMBmkv1lTlxxQU8PXNBl41i5V1Ys+wVziPrFPz8R18DtwB31BSQ+dD99D/8snwP9lrNejC+kGa0z1hpOvf7IkqO7g/mA04GCUN9T3kIN8HaHYQNeckiFszkoGtXjUd65Z7sIf4GzyDZ7n2uutsyZKlk37mN8QbDoyNDk8EtV7p5QmMJeWcdHDVZuFAs1gBoA04mOY1QAYGnDIvJlxtXAKoiXDRIRPSzibS5kEo4tyjTKug84Nd6qHWA8Dh0nWaIEqFVpWknhEhinDQ/dWFTsCOgKL+yAQHuDL2GF9tHqPP0W0QYUrUUVEeCXAJCD0H1P/6DBgbmhcOHQIYyns9MP0CpQKUKFyEW41wOQMzU4yJdNRmNDBRaWhDnVTGCtiDcIprTDjIzvwD2MWzULsoInikBSii14ReNhvD4AGQWbFima9JM9Sc/h7ArZ5NUcc5c+d40WoB0koZ0FzBVMZYYR9VBd2MwISR2prSFZy6RVmzCSVOBJNnrEZUBb6YW68Lmew4/XbDdGzMTjjhpCmRNzJsFt9nK1d2gFQaCEYBCqA2F2JvepRwPJ6nKgRX7lKEqVz0eUV1OW8EFDgPugfX17WIDvO5dr9kHxCNr/Orz9x0002+P9S8CBnCdzE4tM5XXnmNLT3745M+3/vvv49tvfg+bb6anCsBB8DRztiKoEdV6Jx1DBKtW31OypBUGYKcBoTUHCu1SsaD2L4Y4i2oRkpSBj6QxZ087Wr16P5aKwDuGhwjHUvfq6VWdB9kSPf5MI6REQDpnePT1f4mZcqZ/8j2EvhwmVBYLjBVqy5pY8AgVwF4RXkpvTBnjsuxmO8wdpmfMCznTgOrk36Kpm94d5uBaWD17raiU/8808Dq+lmD26uxih0H80x2TW0aWwHTCkC5XZPsOwd+EvzCBgif0gsJtnrzgBnyYWrjHnwYMcJaiaRGSgk2Iz+ASxXojbqaXbMkgAr5JTUIjb8o/V9tSvzlCu7WwC42svsyWTOfIHcDV9LvwW7hWT2DUWnxaWfrOSBm6DMAkjRvEmCK/6f3RWaQP4v/RZfzwdlz22vXXnudnXnmkvWzaf7MVR/32J1sxx0f/UcMSc1BBe25hM9/Nl+uBAV8ZOZKn28gKkBezju+HsC6WIoE/wGjWVuAPDKb9De2OGNi/7sNnU2TOQMdgJ4kJDVPLv4tuEOsrfCIAPvwWXmGmu0bjb1oDt6Bpq0kVvZniOBCMDCbXZ+BDydtzZvnNjl7tgJ41UcFa4H4AXaD/yL/VWfOz/ngoPvdIkqsHemalnMP7O+6NrDJ3e7OjDL3AcbGojmxevLMivqg3AefoILd+EXsEWqrshcqiBp4RfganU8QK4oPRtCh+irV52QfdT5R4F7INY2dveHrnDWAmb9u/417SQGVA0C+3B42hW8sHzcawgeYSg+Y+vz4a7qHk2bShwRs1esqPTjdsGpyRN7AyMjqCVIeG/OuRFDigCQLsHTg8+3kdLGoS6kfCXwttkAumKV0X48NHeCaKwcxgmZHt7jKEEXAAIjWg1AFHEWbOUQoeW3iCtRW4EsHiM3o0YCMLunfdPcjkuOCLA9iFyHtikT7dSjMnmtVhQegNAqPGi6w0qogldHgzNBMPxd4yGHV6zIeVGcGRalxE5FCcTd2arIzARoAKVkjyjXQXIvruKB3plY0snLwN+uJBAgTACnzrPEBNrNWVWnomahHipARoM56VsCasgcuuLLma6xb19VP4+N+lTGqa6uOrcAiBJcbKkmV57MOThMtTmGI8GH8KArm0tOOytr6/kuWnneklzKQgVjYgzArAVZd4GWU25XvvHneCXGqIkeqcbTVVvdu7FIUlYRxPXuVxat1d9BTqdNRQbunIZGu4VFFTzuK/wFWa3STM0NtYqLW+nw1JPU5/e1s9WQpoqhZg/76Mig9AP92vmfMsIsvusQuvuTbkyNRy11Uy/Ze99qi1S/COEJOeKmJZIDzXjWyKzMBBcm5wRHAMMRYAKCtihXGCIaLjO6QC5Lr0Z20BiGUIsdPlZf1NeQH4CM1qGXUw1rFwQKs19gkW6hVHc8quZNnO+soex22LAtTjT/qObuswnHKs+zjTEekOiSw972zcBqoPh4ZIFnDjIh4gKeqFyU2QZQKwMgM2TBvGlid9FM0fcO72wxMA6t3txWd+ueZBlbXzxr0A6vVPsH3kj4FLMSO4b0KUgKa9tgRqb9rgBlQCKYc15YOxh7B3gOg9Z4NWYsT/e/jSlZiHaPeHxkZdmAVOynsKQElXbCXZ+nAsrB73aYv3cQDJBGDNYCl6lMBnPQ/HzYg9hN+EX0nAGM0Bq7BvMA87Oa6q2/rc5BjC5swAGT/t3XB5+uuu96WLDlr/WyaP3PVnXd6jD32sTs1sBK7M3wMsYWzAakDlqqbqbr/vc2yxViV3Qibt/qf+IDNPs46qxXo0xLjg+i7lRhQQTX2jK9VMjqxs/Gr9VvrI7tXxCr5ofKVBgfntJIS7kdnk6Pwm2f6/oMohs8CRgJYp8/WwISXDUzwroGj4wV81B4e7QIK4U9HOTues5KdKhjPHDZiFaSozIR1ZqZKICQQ6mNXE6W+jEEAWnwOgG/NjV4bHFRN19HGnnVGZpYGAZRkPpgffHjOFmsLuaOC0XpNP5WxC2EjcIxs8lT2VAXvIUzVfcA48CkrdkSWKn5Z3U9gJY55qcxEKcnmcicb1eHDjY5mxm02MmvYQzaNF/OcPcJ7+MP4Q1U+u8+YGJWaVU0FQ33SBcyd5IYDt97yuwmxTBFeHF5qggZolAoqlRdKE0dWhxfnnE5+bOYA6UZscDDYQWxSnUg2CodRm0bv6/AD6lXlXZlZHCaUSwUAAOAQjAgnhIq+g3LSwdd9KRSNQAggI6j9pJkE6NpR94kO+HgzrRoABBCXQ9OiPYAHWbszlPyIPy+AgyKQRCh1cGlqBdAS4HTUYA0MsWPzAolgeKBoAK9cYCQwxmtVsPQbMUrxF/SBQqF5joBiCl4jaDBSiJ4g3PQsgG2w7mDOkoohRdStUzBRveGNIn4CkjXHmWJclaQU3soVK1w5su4wIB3IybThul90vbruCFHOZMeqDSMqokQDPh6NUQzJWJeo/ahncEWb3dh1HYR/rFUYNBhGalw1FQxKjeuYf31jMKvnzWs1JjUXei4Hp+mEnkYsXSBRVpqLOW7YhPLCiJ2lCLsYq+pCWtItONsC8wBxObO8p/uThsH+Y670m3Nfz5vOaU3LwfhFkXDWNd7L/vO7dvHFl066yFWNVRXq57klC2nIxnnqr6lTHYcqQ1DM9RxjlAI+Alxj/Gh9qoEAK5l7K1NBtaJIn6GZlTIXAE5r7VSujwxBNmOwMEZkOMao76kMBhFNZTGcITBnrhvKlAPQ9ZCptQC73yfPMwGiFgAodcd8D5XOoBiNBG4cOM1ACzKnlS/J8gjDw2t838GSic6f04zVST9E0ze8283ANLB6t1vSKX+gaWB1/SxBP7CKbQ+IiZ9SbejK+gOAqr5fZ2dEHwP5kfhZDWRJAIQAOva1M9oy5Zp7Vl+HwOgfBdgL+7NjOfayWuM6AazKh9BYCMZi72Kv4fM0+83ZdR1TlnkCvKogWQ0WYwvjn+APal69ZNLChf68ZA5iy7gdnllDGjOATvU7AhCMlOogrISNpe9ee+21pnJkk/2z046Ptl133aUHMOzAaPm9QbLABgxWcQDqrXHQjJk2PBQloXx+M9COn9bszwTt5O/os+EzB0hKPVw94vSg9gAAIABJREFUPw1y3bbO7vPsAUhimtfoh6L9N2hDQ2ts0EsSdMxUMjblGy9cuKg1Z2bNYk9EmQL54LBHIebo3gGchn/FvODf67eXw1PKehKP8C0A94XVsL/wpbBlyVCs14Vpq98at5q9YfMqE1T39EzbBFCDJRs4DufcSzkk8Yax4r+xv73PjfvBwh+C1FazYfkc4Gr1p/HXwY5878+e7QxXyBvtPoW5rNf0PnhA7IE4o+A0NRBSyXmNxZqkKGQM8qz6vmRfAmqCg2idNYeMEcKJxgPYChbjAOlAl/WJT+ZrmWUTVAogyicEwUu4A/uVuam9JBjz1ddcOyXs9MmWLXem+zmwqs7dFHAGASfKocHOnjOv0KdDiKM4fKNm50GULFE4r93oRcWlrCJq1pvqEXVFJOgooMzmRCiE4IqIix+6VMQoOhSX3yfrUXANlDkRIISg3td7bHgAm6rwAjAKwBKB7c8s+j4AcymsTqmEFoUqEQpSGRAaAHCMC0MDxx/lDutXSgBGrRsTA1EHVWwzsc5gWMI2ZYMBevUbIDAxmTPGDlvXn1MCxRWWAIVoeFUFB8KD79ABvCp+1gz2qhf9Vl3JXEsiUTEPUVhbdPdIdZltK5Yvd4Xoxk1pJEM3QYQb68hv3VfXEIV+WF0hsx5JE3iZOoEw9u8NhpJs5S/yM7Hmmc6f3e0Bh8RapR5tZbdi3Oi79d/cb+nZ59g1U1BfdZutF5tKAWhMpHNwJrxGsiKt2SWSufTPZo0dfdaVoXeN79JpRoaGG2PYBb4MORks2ZgNcLsFVVLhAcgR5NBvwHrWij0MCAt4DpDK51CYGLDMu+4ptuqll1426XJXIDbKnb0AoN/GnTJLe6wrvZJM/tLxNADIiHxXR6Ia0q3ofUaAmRN9FzlWGfM+hzOCoYlx590ndeYTCMWx0H6o518yTKeW/dOCWKXrb107HwuyO1npfu69dq4iq7PcUHCjVIG+ksrHWjNHGJ2cJ9j5GHNhpESan4PIhbnidZrknM2c2SPbMWB8r3s0Oc62fnR/j+TPWTDNWJ30UzR9w7vbDEwDq3e3FZ3655kGVtfPGlRgVanLNAHqzxisOhe/Rp+pmXZ8B/DTdSultzJbL8CXKC2G/YDdAeFGvqIDE2kfEcBF58vWwW4XaFv9UgdUsn+D2HOVcBH/Dp9V9wQoA8Cr/iKz3YK2/hzjzWZo/mrWo8fec3uk1J7X67J5HDhMQFHjv+WWW/wWkDgEiol8gL1VAd6aCcp4qGsZDNawx0UUoieHrnPcccevn03zZ6762J13tB12eGTrn8BzhF2v+Y/s2K6fxYgzPLH18FlFapEN5wzfZAJiF2IjQ0wI0G/EfUt8/8pixJ4Gt+BevK79on3v+0rp2KNjbV8DaOs7+KOxh8P3Y497HwHfX70NUbEvIYkEGSlIaDwPOAb+UWeHd6Ub+Twl9irLUvfkuQmIVLC+McNlGycIjS1dmZbNn5utPinRU6P6ZSx7y7RL/5ezHDhEND6v/tCf8hMhVzAWzg7yBVwDfAZ50ORPMlR1ndpMGYZyJeBRGoJn4lmQBeBMzHOPX5BlO/Se/Gjdv/lZg4N2w29+Y3/zN3/TA5QDnHKdeLayZ1K29fofQbibMRANysjGY2zBmk9iU2ncN1V4w6QLlzvRDQdWr1o2oU3lGz3r7HGgA+gSgzSceZRgBVb90CS4KqccRqIEOEpSER6YUUQK6jX6AUCU9MqVKx1oGR2NTnwai4AyKVYx4FB0fJ8DVlNCOGwcUppsufAWAFeaa6GAOfTa6AAKihrcessttsmmG0e0o895D5AiqPH81ALKFfSr4GNNQ0CAq4A689R/wFGU4fyLXh4RMIEjrhAyRR/l0G+caJxNuSbAxb0qGKXv67uq7aGIIdEcKSmeESHD90j70RiWL1vmYJsD57luYpzKYNDrWk8ANdV+nD9/oYOpahqj++p+MHkV9WndwrMeTQWLUBKkKiBwazMgjVn304/XxRFrM2veVsYxTEeev6ZIV+UeRlyUQwA47hTP7HhmLyYeqQeA6vq3OtRPBbC6ixpXPfpRLb0exUJ0rrIQNE6tLw3KUG7sFbF3tYazZs5ypirsyNnzovg/Z6kW39fryAQMRAC6lu6RrF+U45ADuVE3N/bjaDOG2Xd0itQcAwhS6Fzj//rXv2nf+e73J13sHv2mI/yenEECKLAkifiqNjUMYu1ZoqirVq3y1/05M3Wd77KnYIXzcDIgqKVUGapR2D7mEMNe/otYq8yrriFn4w9/uNnuec97toASzgcGncvnrIWm75A+hIHLXq8GTk2l4kxhNERNmc7grEal3zMbl1FGQK/BPGgR3zREmmOW43LdVuQc8hHnDbmN/GSfKzoc5W4GGiN9Glid9CM0fcO74QxMA6t3w0Wd4keaBlbXzwL0A6tu0yo7LAkn2MTYObdn72BvYA9gW1YwlgwSvQd4ho7G7gBYkX0gO0j2Z70GdgV2bAVksAvI1hK4I38VMCwCzwHsQbRZuWqVA2qbbrppq7cOWNbA0QSGAzgLHwwfOECQXnIFtg3sS12PNGn9m94W8n2VSVrBXfzGNtcZPFadTqemZCk13dMz/GaHP0UpAAF2AEX6feJJb10/m+bPXHXnnXc0+SGwhitRYKYIGwqyJyDZEZqyZFaWkYoKbWEv+pxlFqhnvs2f30ha2JfyXyOW30sIY+9i/7YSeFl7P413kx2+YP78yJCbM9tmeaZXNL3S/1pLnQcAyiBBzGvZufKV8KMEcsp2lk+r9cGHAX+JJq3zW88S9jLPUs+QCFb6PL4APilnAoBTwLSYouwzSGv4afKbYdDie8DuxGfjzEYPBfkkwa4knV1zh50NHgGOEmSwIDsoS1nj0WuQTDRf8lk4U6ynfkMWceJDaVqr7+P7OPCcdXg55wQqwF3UR0d7Q0zX/pq9kEJq9pufIZW+u52MU85fPZvcB39X86gShcKpli9fbptsskl7Zny8HlnnwZwgLhFg0Xga4VEM36EosybWh8iKPL+elTmv66XrX3PttVNWdnDShcud6IYDo2vXTBARAUiLzRmgUSi1YBM2mnGfQIOtR5Hs2pHPgZCJCZszW+meUVeiMiTrQcDpR1CsEYvOWa/RBAnhUgUkigIBVKOhRB8AyxDCXEv300GoQov3Yo2CNl6jPxoGwAEKn4PJuPSbAuIcQpQ8a898OsVejn/WNAngKrsLZvSW1FWxR9V9HVBXB8xxh7KhfLV6CjTHMyC0HIjg81lDtI6NxlAA0hpd1OnpKPS9gjwKOAOUOeU/90pteIYSJCoYSiBqimg+16wZdpaYBF9VttTgRfFQVByly6MgZOraYIj9qfECWMGArbV+UboIVuYIJRxzHACwAz1Z14g93Pu5YFsDSr7l+BOnRATsuecLbLvt7t+YhqTIVMCsgl4oRg0WIBugS+ugZ/fUlMFYM6JoM7KRVQPxZs0MgzGNVupeOfhcGiGh1GWEaH51z2rsVKNQ19ZZJzUMZcw8EwiQMj79wx+z3/72xkmfcwGrzAFyhH3bjGTSe2CjZk0cDKh2rmpx/hKJRb7U9LrKkEfRCnAF5Ec+yDjqGhdWuRGlL5B7nCNS+hk7BqIMFlivFGznM0RTmXzWkOeLLAMxVyO1hXv65ycUrCJwFwY3xpz/zouyJxlnvQbjwMnx4FfJNPD566sTpTGqXhpyjfuqFMDDH/5w+/jHJ78R2mRu3ic84Ql24YUXTuYtp++1Ac3AHnvsYRdccMEG9MTTj7q+Z+D000+3BzzgAfbYxz52fd9qg7r+0qVL7WEPe5g9//nPt7UjAeJIZ7uflAHOShqp9i82tAOVmc5agUkA1H7bwfV3fLllyeCX6DesWfwHbL9+26LaA3UsXfA1fBe339PP60q3ByBa7TZsLZ+D9Ec7sLPrMN7sheyCjj8je9ZBkPQZKmiD76HPegm02bMdjMNerESb6ks5mWCmUtRVbi8zRNPG6ew0/MsAjb2c2/z5U8JYFbD6hCc83tewzm/ns3bZRkH8UL37XhBJJfAEgkNKCvJXYASsJ4Bl/A67ErvP900G3AFDwUAYR91TrLUDbbNm2sysw1v9Ee0JiDVBaFDaeRBBsOHjDKjjfWRnAYj5GJMYFTZngJbY7pC7eAbsXZsIO53gf/hMQYZxMFOEHi95Fdlm+HD6nGdtZfO4Wo5M12Ne61nWdwBCZ8nfG1OGcLB38cNaOcXMZmOfVrwhSipnrWLGUbLfKliIz119Z5+TbAbGeWStIGPVcWPDN58oy4RV2eGArffUiRJoZA52ZztEPtgCGIbLtTxzkFaQaXpM+cZkGiL/Ko5Q5VM8w2BHIkkQGbkV9449Hjh1kVuFjFQxNP37uLecsEHpqzvLww6sVfOqPDQ1KsAm8o6DuRlxhjV4HE/fEPl+gCRz3Vnnmjpsq1at9CgFjj0PX9P6AWAV+QEERLBwQD2CkT8IQIQbG5/DdntgEQw9Uvz13a6r5Jpo0JO1T30M2cikGgYABbD8UHiaG4EX8xcscKGmNHZSWjnUANR+OLLuYHXyvWlLMoNrUy8A7S6dIEA61gjBT3THD2+CEA2MiIkJUJsahBLiZq7IiRgxvygDfkddmBDk+l9RPN0/IlXRdApwGONLQLAEKVFaP/Tj4za0eo3NnT/fVq9c6dea77U9A/ytRonPZzKT2RMYBigPAPXKnkUY1ZqPAKF1fyCseI1nq6xADCsYmUTyYE4CQHUCLQIA+rtGn7jOtdddP2X1Tt501OE+NlfkWWuXvYNx0owAFf1PY6UpONV6yiLkGNMoQn1vRECo6hdl7VXWhntg7GA4a+8B+OmzFRytxmgYFJEO1AuKRfkPALlqBKOMpdzO/8SnTcX6J/tHwKqemXnU/TVGyjCwFihwxt8v5zCSkHVVjnIukN3IYzklvjZS/NndXt/TfBP5Jf1FEWtF0PU3a+ZngeZseY26r2WY67piVkjOAbSL4S6oUk0g9D/PFAE1RYDD2BR7giBblYcYG8jXaly6Q1KAUOr/doZmSR/Mfa4yNQNqUjExkbWFF7R0Gb92qaHcq3dkuIQTIn2hOVLA6173upc961nPmuytNKn3E3C89957T+o9p2+24czA+eefby984Qs3nAeeftL1PgM/+clPPMti8eLF6/1eG9INLr/8cjv00EMdWFXHcWwRdC92Bzai5ka2JQxKPt8P0jSwKGudNyCpMEArmErwE38LUK76eW670gw5fQlAJ2wdAqs0nXVfIW2K9myZql/9XX+u7LXgmZsFjOU9Gl7CvpUNChjFOGGz+rUyuxByD36Trl1Zt9iH+EYOICaIODIcrDrml/ILNAGmwXS1nd0mHRuzE06YfMaqeg6o9wAgH81OnUzhWX7ywyNjU+xhZbpSAxUg0t/rK+8WaxVgYk9ZrWxoptfwTbwUX/F/fH4T3BReofXA/9D1KrCnzyljNjJpo4SWPo//wufl6wNgNvBtMHyV/p4RjBd/nn2APx1nK0pXcU+9hg/Gvo29Hk2xfF9nYy7NDexL7GlkGE2pdC/ARs4y/hp7h2viJ4sJTJbz4OBc/zfEp7D7tU+75s1+z8QcNI56H/7NWggnAJSsWY/VH4dAQVBB48Lfwk8kiBFzG8Q+P6+tvF1hMZd5025yYk8Cp/jF+LI+3vGAjAGOtXdqSUvfk35Wu1IM+BjURY7ASDCg+325JutS3nAfns2ns5BCkAsQHc88c4ldc+11G5K6utM868DY6NAEIJBACNGXN998c99Qke4ZQFo/W3VkOBhQKD+eSM70yEhsSL63ZvUqmzsvOspRW0KbqIKTHBIcf33fhWSyGgFdOGz6PgJNn9P7bEyiRFyTw8YhQeghkNauDfo1TXwE5qG4dS2AB+o/Imi5PkIB6n0nbLK4do5PjjnCkGdHUEuxoHyp6QkNXH8DCgsIaEK/FO32KHJGr1p5BoE4EuTZDbsCq9REdbDGzJl/KopNtMaFM936GrCebNfSUU9MUxoPac5qukHMS6Tycj+a4YyNrLUFG23k4KoAubnz55Vi7B2ApufWulGAuioIjZF10m8padVVZW75u9snil4G05I1I32HMgYVqCWdnLMgYaxre63YZFPSKKhjrIby43oVmNYcXHe9unEunXQBsPXWi+2AA/bzddZcocRrpBdFyl6j2ZL2P+CcP48aSpXaRij8WqcGNizKgbIMugcKq0bhObsNbMuyJBRFX7lytY9bZSRIQx8ZGfK9jVHpa5tRWPaA7nXOuZ+wa665dtLn/F+PPrLVBnYZVRQ1oDvnjJpSnG0CO3wPo0HvM38A2PpsrYXab4ChiPV5Cq3r35Jz1ZhrQGqWDCAyjCFF+hayFjYx51CfY95VPgYA1405X8/QGSHnwsDx1PySVlhTeqohVqPybrwikzLCTKAJxn7dW8F8GUtWdTQrwACsAbSuFItqXIlpgByK6POChYuma6xO+imavuHdbQamSwHc3VZ06p9nuhTA+lmD/uZV9IfAVqyAaQUGpIflv+C39YAB6acAhNYAfPXd3EYvDNVqGzqMlqXc5LfUTLbagAhQknFWYKZlOSazFNAJ0AdbqflepaZrD5vWfTLZF+FbuC2S2VQAJ8wDzYcaQzGD11o976ORQWpdAztP1yA7jKC6yuu5f6xytJlBWkkOnZ8cdS2xwZgnffe4t5y0fjbNn7mqgNUXv3hfW71qVcvgk8+mefF0eQXe14q9J1B61H1S+SxaCxqKARw6NpBl8CDJVMAdP8F9+NboK4BSQHPmWd/jf/YKvorugy1bCTycAV2f9G5AQOxfTQXAt8ho9P7Q+lR8owYgsKPBQMK2DTYyfgD7GhylA3+zlEb6eG5jZwkE9/USpOP563tuVyexDQCRYALAMWBtzEOXiekNlZSiDqHLCS9dXdt6/vFPeE3PKdxHr1dmp/so2htZUxmfWp9jv4CZIHs4uzyX5gzMCXJO7/YMMN79hZQD9I7gcwRIOHvIqHE1WhMWkGSjGTr7SSqiV4TGbtnUDr87MB+REOc0EBzfFZIQhD/fiylLkYdVpvocZv8L9q3Ge9XVV08JzjDpAuVOesOB0dEhby1P1O62225rDrdvpIEA7Igk+KK6woxizlU4KDlT1PAmABLsGx0bNYGrHBJqi/RvXISXgwmF2l+VOE4+mwsHOg5SF7nToWccFTyIAxSNV+KZaxpIsCY5OBwkroPgAThrgGrw21tKP7RwhJqP36O4HbDnAqE0S+LwVho/wDRNVIh29oCiGW1zxQnoSoSjr6ZlKwqeYEQFcRBEAI+st8ZA6o3WXELB6wZ5dErp3zF/HWDS7fQQdr3F4wGSVSNkdrIb9bmVa1bbxpts4nsLxSJWrOoMVYXQwL9Sb0XvuwIrKb6u7LJTIfWMappPZxD+cboRygHlwzrqORXp/d1NN9mWW24Z90wFRrH4mbNU1yjORo2eMa9Lzlo6JSCfDJq99nxBO7OwsTEmHXQTuJ9lI4i2EnCg7ktN1agdWHUdwC3Ni+YOkB1DBkMHhYqRy5pigNR92SnkYD/qby9Y76lPwQhwwzMBVQ8UlDQagNVrJzlyt/g+W3mjMGQPc1BlhvaMFClyheh3f0Cozgt7sTOkYl464y1S5jHU6l5mvvWb/zWfBJyYN73G9Rm/v5Zgpn8uzxtnwMeAg5L1gtw4y0ZVsT9UDzrSoNQQkY6/fs56PhcAOXIOHeOfyfvivPh85PO3iG6yZtiHuo43LjBpqHD2mHM+405eMlJ87gZCnsb5CDb14Oy508DqndSQmR7WXWcGpoHVu85a3VVGOg2srp+VqsCq0pixaQGhbi9lv5UbS/8DvQr4gb2CvQhYhd1TQSPsPyetpP1XO2nzWYCg2mkc0AUwib/xL/BfsQGwYQHr+v0/ADSNAyDG/QjGZRH0dlsPELbYYtwf24znxc8g8E1vCc8CKv0z2t80DpqhYLW61Eft/Nr0iXmJ+Rt1/3PmjPDXZcfJfj7xpFPWz6b5M1fdevF97ICX7O/3x29kP6hJcvhO0ZfCWX2UXUi/3OtOZio4AF2A2WJchu3LvsKmaySXZKVi7+pzLe09AW6IP2oaBujaDzZyXUB0/d1qa6oMgBMMwsbmXgC/WuNGzNHaps3JlLEXeIbueQZbAyo+i8+NXR/2e2SVkj3YfNjix+P76jpgCrXBVJ2/dv7AOLJ8YOAwAiTl+yuDNvCX9l2xNMe7hrdcB5+RMVQgHF9Fz0WGKH4TZwfiBc9Vn4XvN38h+6lQamStegXlc3TnYKiV52Bd65jwE3yvzJ7d/DXfs1mMzMlW8+e1bM4JRTsGopSmeoTUpsPgVirZwLP53tD+TuILJC18c54Hn0x9hrSHXG7dTk1qyR5nq04BmWjSBcqd9IYDIyOrJziY2oCAUBw6T4MU4IIjneAVSlabsCvYG7VeALTi8IVzumrVitbVkKidhKhSSvVbn6PrHXPlxajnzWsFvFGeKA0YW2x+mgmF4yxQrwMYGAtRQN0L40CfF3tLDEfSYXWQiJAR8dBrMOTY7PVgV7CqRTmzZmLU0AkquhQkQt0ZXgkKwYLUOlD3w8GFjLD5c6cwRGj74cqorg6+lDzAr95rxkI2WYqirNGQBQFGZIz59FQWHdjsTIhQFE4SCpp6t8H8dAGQnROpsxK1EyW4R1yRd0B2CvMZM32+JSy0X1YPRYpyBXQoNI/iojkVyok1WLV6tf3h5ptbGhhzAzhM+YPxsSg1gCEVBk4XBQSkJzUHMJE51m9di/2nsXqtmmyuFMK/S/3mXBE91u+pKBivce+7z552//vfr50l1r7fuPPzrKhb1tIiHYU9yN4lggkTFeBYvz1al43LxIBXRBq2YzVCvNbTvHmtQZzmr4e5XeobSw415ZpsahmMGLX9ips11u+lS8+xqydZyYgh/PznPdsVoBd8nzevNdZCuWII6LkIKmFcV4BYz8bZZN10FrRGpMFU50WfoYmVzlAFXTXf1PBCJiqdn7q2mi9kJIwO5t1N3UxDq8wHXvfzSEffGTM9yOZGx9y5UYt33hw/P0Tg+V4DwlNmUHOaNUU+1kyAOiacCs45Ms51WLKEQy8JrO1qV7FHCOIRNXajaSA+F85cBEkGZsyaBlbvpIbM9LDuOjMwDazeddbqrjLSaWB1/axUBVZVCqyCotgvFWytgF71PaRjCcoDWOIL6XMtkJr+ErY4gIbsPNKWpdOxabCl9PT4C/2kHPzTCubU7/F5gIxmS2YmDYAwNi5Baeyj6h/hc1X/EDuD+2seAKDk+wAUA7jyXexhbELZdJGZ1AseYj/Jlsd269i9qhkZdpiXXyo++ZlLRPK4Zv1snD9xVexiZ+tlrdFKPgBI1DhFgPLmzC3Lqev1UMkY4WfJ74p9wT6hXEPNeGSuWIuuTF+wNfFjydJj39I8GTDMfdB5AaYB8uHv6e9Zg2Hr4otqveULayw9z1hq9fJ9/HNNYce+DjYodn7NFK4BA+pwaq/I7+I8tmAARKBCPmHfiS2s//CbYUJWAFljkE+ncQgz8TF6sy/50kGiipKKQXhBXuBXVMwFUNtfS/yABrU07gUnwRanJ4f74sJjRLLJ5mUQ4th6AKTd+IOp3J3XIAjWc8zZQ6ZVPKKeY60RjcO4Hhm/yIBa95i1ZSxDQyM+f3EuI4uv7iMPqJQm6XpGB+nHxmx1lqJoDNoM5nCP/7joYrvooosn9VxP36x3Brx5lVONU6GRNs0i1YK6KDMdXh1sKPp+sFUDMQ9rFZhefHpWbGjRokHvdX26eav2Cc60rlWBQaKKrnwzzUJCTWNpByZ2fKvDyCYV9b4q/ziMAsYCcORAVXCpRUVznjRujYdDi7DwKGEWcOcAV9ChizR13QKdip7MLAQO3+Vw6rYcGAwTIoykpuizbV6SHUgjF8ZfDylgYl16Z9BmvRPG4r+zZiVrDWjqgq0V3hYYHCBuHb9HnvOaCDCla/M8fv9sbqX733TjjabIIGnMKDuAbGqsIvhRUtqjXJ/7E71kXtifFCmPZwwguLfuZKYkp2DDuHIFlsxeB8WTkUnacjXs2AvRrGuwGZAYbyiF61UG4Kyzp0QGqa7RVlvdu7E9+1NjqnFcS0ZgnHBeUOJx5qN2JYpEa9IfadV7pL0DkOkzXEd7W0A9tVbdOFSAB8VSmg2RDuPz6TWTgt1cQUXfX6UAuf595pKzJz16t+02W9u+++7VmgVovlGgGq/2YZVzMBMwPPQ+7AdkGHPG3yh6DP7qUPhZLKVUkImso2pXhdyLVBgMFdamMZWVnlXONLICecWZ5e+4fteArscQzMCQoupyDpwBm0BsfYYalSYow33795/LttyD7UFyT/TvA9dpGQ2v3+OcI9t1HV2WQJfiL1FmZebkAKsTYza0eqWtHJ5pm95joQXPpPdnYnTIblu2xuZuuqnNCxG2zn622WabSXe41tng78CFxkdHbOWK1TZ74SKbO/jHkzq2do2tWj1qcxcssNmzbn/SJ8bW2qoVK2101gLbeGF0yv1LP+Nrh23lihU2OndTu8f821vtv3SFu9b7GzSwOr7WVi5fYUM2xzbdeIHN/FMbZGLUVi1bZsM2xzbaaIEN/skP5tpPjNitNy+32Rvf0xbM/mt23V1rz/yl0U4esDphIytXmM1fZLP/lNydGLPVK1bY+OB8WzDvr5MBfyzgJ2xkaKWtXDNhG22ykQ2qTvgU/FRgVTVWKwBQ7T8NDVugAT3Yz5keLPsEIoKAq1r+yHVuMhGxrQFeq43XAy6RUdLXzAYfqLLj8A/wF3Q/bH3PXEyySS1B1/y6rB3pf8vHzQw9SpyR7amyZ7oOALLfI27UGKWqZe/POmOGg2bY17wG6KoAOP6D+yzpI0MOwSfCX4PoQNmyWuoofEGVVegAHD37mWeeNel6fputF9vee7+o7ZVqE7NG+H8QpQD6ml+fgKXm0L/jAJTmNOYe8FNzxBqLjV4lAAAgAElEQVTzb3x9zTf2oNYA2xkgDRubvdTeF3g40ctG5bOaZ8hgYnBi32tcsrOx+x3AzcZN8gv0A4CI/+R4Q2n0TRo746k+AeeD5lj8DT5Sn5l7tRIK2UcGMpWyuibGuh4tZI1hG2Pn6xzrf4GDtfQGuJHGV88BNjZ+dMUw/JkzG446rRonADk4E2PX72qr9/s/rCH3wAepJSCbTJkRtj3nlPHj3zoxozTeg1imz6ucBTiUYwCSIfJt87xC3mN+kI++HmJjg8Eki7bHl81n9JOb5Lo2T4U17BmmRX5dc+21dvbZ50yBppi+ZZ0Br7HalExGDQCwQsH1NkoKZRcRN22ErsZJIuwzFGmKDs8IewDH2mQGZVEp3y4oRZ9WXYrcLDVNtUZAAKtQSKGYB32zhvCR4IwDWx1vfY//G6s0FT8HNhivXa2SqowBnhHYAYQEdV3Xq59FCPo8ZPSBezdgsBgTHqGYOdNWr1rhALQX7fZC3cFAIyKi8ZG23VhWCVYBVkB/RylVAMznthTh5sBqfQCLm9GRbFQft1JKsqi4aP9cpzFb05BiTRRB1P+UfmCsupaKri9btszucY97+DUFglNrZcHChb5milqJ+Uh6D6xHfR92M8YOz4eQRUixHloD1ezpTc0Q2BoGVg9oVYwh6k6irDk87JGqVKsSB6isNSOvu/43tmTJ1ACralyl8fUEEdJIrEqzRvJRUBg0NUrKPFfAjrlhzjFyKuiN3PA9nLV/MZZ1XlhjGJycIQkpFBG1b2uKhRuagPakdGeDuCVnfXzSgVWVXthv370ag0DPi8xD4a8ZGvJ9jlKuircHLC5OQJV3RDsFks6eHR1kYz/KoAyjshqPsT5xbjvjI5pcAegi92B5cL/KGuC1CnY6oOoR1ez4mU4P9YEwEnGWdD8xZ8VmraCyM1tV0zfT7WpN7tZ0L5mx1KB2kDR/kHfMhebUA3pzaYgQBfZTwfieqmeC5yfy7/JQc+ZycHD9AqsTI3b9D79in/n6T2x40VZ2vwfuaLvvur3N67dZJobtf7++xP79oz+257//ffaUe65bZHVDBVavvPTDdtJHr7e933CQPf6Bm3Wg6MQau+LCc+xjX7zcxufNsYkF97XnvnRfe+SWwdjg57arLrazz/6q3ThstvzG39n8Bz3NXnbAM227jW8fLB1bfYN96zOfsu9dM2SbL76/PWiX3e0xW//Ravev/l3+7w0VWF1xw8/skx/9qH39R1fZSptr93vEU+0lL32hPWTL+WWvjdrN/32hfWTpN2xo03vZRgOr7Q9Di2zXvV9sT9xu4z8B1I/ZjRe+0153+s/s6Ue93/Z98MK7/B75vz7A+gdWJ2z4lqvt4i+eZ5+4cJkd+K4T7FGb9MvdCVt9/fdtyWlL7Veji2xwYJb9/a4vtH2f9EAb/Gtx0YlRu/l/LrJPfv5iu3XOlna/Bz7Snvz4h9o95gzYjZdfZEvP/pxdvSL1V5mk+fd5oh162HNsyyi9uc5++ksBYOM2EDVBwgam9gU1q32MLUezXA2yx2YuAGmzT7L0GKBUZbtSIo2HreBNAx4zMN/ZRgFyVv8AuxjyTPXh3FbKrtvY9NVvxAbyZ1Plo/QbA8zsbXhFQx7dDwZkZcvpddm92F4NUC01MkUuwO7jGQSa0r/DgWHKE2R6Oz6Pr0Xa0RqbSB5TwVjd80XP76lniv3PXgFgFzjZnzUoH5Q+Ll6TNe3MIARg/wbZgzWoJAVATYBS9k4FAuWra/Xw3bRG9H5RHqYDaO5vxP7FNxToJtuyYhbVbsZnhLTA2PmbkgX0qnB8JZv6wsbWs5AVyvexfwOUjGfnNZqMs6fZrzRPYo4mBsIO1gaJ0lmB++A/0CTJr13OqcalEo/UDCbYQlADogs9OvA1mTf2uPuds4KsxdrpPOl7+IS8zlnmWTgHjJn5071pcsZzMi/IB8pNkIUbgKoz73pkKIC3SD9zBLSqCXfWVoV5W/1oP8uzZ3tTYNar+bROJonSat53aE6wm1lP3dgxOG8MHlmA/ozZeJzn9wGWco963ukSAOtM9d2hCzmw6sotOxiKPeqbXV3B5XAnWBnCLwBH/ZZQC1ZUUPa76GMU8XamUSms6wqK4sApDFGs7SClwpOjr4MmBxtQrf9AAIbhFIfyi5QAgILKMmWW+qnXlb06OhoChRIAjbWUjbgwAip4FxHYOGg6IDoogBSu6BO8ogans/ZK7SFqfnDwY05CmOj5UYSqZTowI+rLKIJTG7AALraiy8kkpDtnMzxyfl3xJlOsH3jVexIGKtGAsAScbvVbRlQjcW4PYxmjA6PFgW1F9lIwkg4ehkQIfv3vbMY5c2x4aLWDH56mnPMtZbbRokW+D3VdOkgqmktajOa9GnWuHPKH7utah9/ecIOv02abbdaXKtJFBtmjdU6IoHFGEPzOsFYNpGSz1vqTgGI+FzLs8rNKSZ+KLn2qa7Tffnv7mVb6AsaKnonz4EopO2XWs0IEvymWkoZVQVWMoxodxXghFQejT5E+0lRQIro3ZSx83+cZQXmiNGtwhbSnln5e9ncN7Jz98fOmDFhlLit4r32BoeNR2SysTykMfRZQmjlmfmv6TMyvGPFhULoMcXapGvtFbZ+qhFX3CaBS+1odWAXA6poKYpDaQ9S2M8KyuHtGoXX+HLRNBiqM7qh7OyfSf0oRfJoWuvGbJWUwhvSaMzfyh66+UacqziZGXdUfkaHQOS9K3Qc0TsusY9BUYy1L2egzBGeQIT6HsARmzchmi3O8GaPOjpyXnXbayb797W/fIaV7e1+eGLrBvnDK6+wN59xmrzzpJHvRjtvaooUb2Ubz/5jxtPLa/7RjXrWvve+rs+0D115uB261blmOGySwuuZyO3SXx9r7rn+Mfez802yfnRcHiDUxYld87nh75sEX2Is+uNRe+uBxu/Ddb7Ljf7S9nfvZE+3hi3IP3vg1e+VzD7PBPf/d3vC8B9ms337dDn7BkTb6jH+z95x4oN1/YQVhJmz1FV+yQ/c/xH79gFfYMa/fy/7h3ht7M8d5s/5aBGadb8FJu+CGCKxOrP2DfeywPe3sq+9lD9xqwn7wmbPtB8vuZXscfKK999gX2+L52h8TtvwXF9ghB73d5h3wNnvTk7e12bbKfnLWMfaKJeN26tfOsKfei/qD3XKNXP9Ve+nTXmKf/M0MO/zTP7N/22XTv4opPWkLPgk3Wq/A6sSoXf3jC+zD73mfLf3SZXbTmofZ+b++2J6xRa/cHb7hUjvqwEPswu3eaOcc/hgb+cn5dthbPm87nXK+HbvL5n9xTSbW3mKXfPQ4O+gdP7A9jn6rvfLJf2+bLlxoCxfMsRmjK+xz7zzQXn70p+2WBE/qtN77BZ+w/zrnubbpOhYf/c2rqp2HTRjBx/jBFodEU8EffCAPwmb2YQVFsPkABltau3R29pCQTe99GDJTpQfY7ANMAYVIae4HRrEnsEG6TuHhHwH6NNukZFphb7mP28qhdRlcFch128/Mu9LLb2GeKIMF8Ce7twKF+MDYOfL/5ONCwMHf85JYPqfKlovUYua1P1sQhqzsszPOUB3GyS0FoGcXyQMfSfYvdie2oZOUPCOy9L/IWrF6nnjGaI7NfpMdK3OQsgn4Hu7fCKweHm6YQvVbsMV7bMmStRmAbQDet956qy2cN7/5Jmu9Z0AQyuQvL1+2zIlAMFXxhbHlwQ30PmBhDTxwLnguxqn9QUafnp+zU993wNiJcUEe0k/gM3IJOqDZ96sDdVHPlpIGmr+ZmQHo3xHAmoxKMrd6Sm1lScLO348mSsgCzi7gIeusa+Jf8BlBEfJj8BtaQ+jc15Wc1LJIsyxCkxllPNRCBTPC96rkEdaVMl+cyWCAD/fUNu731ZgXAav60dzja+FP63WIcdp7+o4AaH82Z8B2mZ7IVCempB+sa/perphSloTk/j5mfK3xcVMJgIsvvmQStO30Lf7SDHgpAG2yhrpndE6bMcDK+O2gqkdnAixEYMVhm+3vhaJVXdNgs1ZFW9MytDFQyiDzbH6KcVcQCOWJsquRN5QjKegoQ4SKA55ic6mQ8njU2ETw6Xcc6q6bXTUQYC3V+yPIew9tACV6ZgdmFYXIyCMHDpBt2W23eZOm2iGcsRPtWbt22OfHGXnJulP0jrql+hwH1IVgGjSkpGBQ+BpJUGQ3wNuzuRBMzK3WSWtQAcoOuIw1dqXmSj6UjoMfpIV7tFQAStSDrUoCg0kABXsDME9CXYsBqC2QVSCgjI1qpISiiCdxpZD1G712TabsoHB67l0YzU25OHM3hFNb9+xSDnOTazFePxcp9Pg354fvoDxqJFEjnoounBo37EkXyAlU1bQrjZ/9xly74VMYyLpONaprmnoz/BIMq+sA0MoeklEAUxHFqnu5HFC9nGR+ay94SQAVDM8aOtyHcWCcYUiSplXXRfd/y/En/yU5uM7f15zvs/eL8rxEp1gHNTOgwfxJyWqfE83kPKI8kYvMP/sf44TaRs1Z8SZ5Iae9xs/saKYWjf1Czum7YRBEsKzuXwzNGpSqe6FG4PkeNbODCRr3EBt944037jGiPLJP6n6m3uE8VOPH5yCBWaLnzRjO1Jhm0LWmFhNe01WND/zck+pVWBo1OAcTneftn2cx7QcHI8go4yv04ez1AKxO2NrbrrAlx77Wjv7kkB375QvslQ9Z+Ced8InR1fal973aDj/x63blzRvbe6+bBlbv6OGdWPt7+8rhz7BXf/k6u275Q+3MBqxO2JprvmGv3vuV9pXFb7VfnvMCE4665n/PsMfu/Fqbsd9n7Ktve4ptOvE7O/eAx9ohP3q8fem7H7RHbBSplz8/4zm24xHX2aHv/Zgd+fyH2hzhD+Nr7bff/7i9dJ+j7H8fepR9felr7P7z1jEackcnZD1/f0MEVpf/8G32ju/tYK97+eNsk1lmYzdfaHv941Ps64tfbJ888532xL9dZDa23L7yniPslR8esC/957vtHxaFg7z2qo/bYx7+ctvk6O/alw57kKnKIj9jq661s9/8Jjvts5+0H9xyTztiGlhdb7t3YuWP7TWPf5597Bdb2ieu6AVWBZx//q0H22vef7N95OdftqduOsNs+Dr7wAHPt4O/ta19/Wdn266b/zEo3tZx6Gb76gcOt9e/66e290c/Y0c/aevMLYlPrLn55/aBY06wGU8+2Pba5YG2aG6Aumt/82V70dOOsm1O/a6d9qRN1vmz95cCqEAm+rQfWHVbj5JumUaL7aYB4n/VwQIW4kfqmm6rkF1SfAlsGEAp7EFsJMYIyAFTsD84r88DisIc1e/f//73HviHEVnHXoHg/rkQ8cSfPUsnwTKk1qLuh9/bejMk6FcB0H7/JTy8AJ8A5yDNxLNHxlGUJggft/rf0d8jfZwcm653xhSUAtB9/+UNr2vNfd3+ytr6vWB051Pjm0qnBvYwZnPnzmvp2zEHYvwFsE9wvO4vva45I8iv+2LLYg8DWGLX6vvdvWOv2Fj4Kb6ndMMZQQDQ59gv+DWQo9hj+I36rb4GApQrjsD+1H1hqtZn0HWWL1/u91cJvbqvupIQnY+h78Y+iLXHX9J9RLKAaesEJC/LpVJ++Z0EtfV9PR9z0uzwLKeoMc2ZI2KZQPC4T92/1ERljplPzlt8VmUdA1TkLPvU5txGtmkQ1tx3T8AXmx1fgGxiMCGNW36I5oreHU1mNRJfNKWil0j4ml0d1nrtSoDh3rEfsydOBmO0FjBlOZfIRPw2+RRVPsFy9nNemsJTVqACtl6qL1nFMGuvvPIqO2vp1GTDrnOlcze4oAOr2jywd1pdmwaqhIKToxnd3zpWJ2CWH1K6IM6MfAjqYgAyNdBRbMtkJALcVEGoDUSTIuYX0EHXkNBygZEpIvWQUQC5Uu0DdAnHGHAHcDWiX1GTxYGJ7MDYCY8o+q2/dU1ni2YXcu4bDVUi3R1BBzjiwigbSlEHA9CSeyK46jOqLilGgoO+M2faqpWrXThQpxJjpjEo8/kAcGng4sBEUs5hDHYRoRBkKCMXvlkGoc6HxqqI2Zy5KYA8chJzgbCpTMVZs2Y4kO0G0GjpDOg1cbqC5ACfsQYRfQRk01iqsKlAL8YFtTsrGFiVJcKba86bv9DTgkk1jqhm7DLWwSN/Oec0aqosSUBIGMN8t+4d9hdrqN9TWQZAKenbbrtNi3T7XKYSQOmznxtglV3gqYvMHMtYpNFRXata/xcFWQ3SGqHV9xyoSoBaQKsivaxBT/2fZChojyBDNJ/shwauZmFvuivWJlhTAqxuvdhrrDJODIIaQaf4vRsMCXhXo0CvwxZHVgI8AzYLWJUtr72OfJKc9gh0zi/ZB2JsEwWN1JwIhGkttD767TI9g080JvNg1eCg1xRS1JU9geGoNej2ehwootyR9RBnqgODQ4dIDiFr/dzJ4Fyxwg1OAmTVeeGz1VFgj8m5iOBdgKuSt27w9BWGx0DRtbSXNW8YP/rt8kH1zdYKjA7ZoMZprkfWA2N1fO1y+8YHDrWD3n6Z7f62c+2dez60x6HusTEmRuzab77TTjj3Jls063o78yM/sxOvngZW75AdNrrCfvKJt9obvrSFvfAfPmeHvGe2nQ6wOr7avnPGm+2lr/+QPfij/2XnPXfruNXIFXbcTjvYu37/MDvtG1+0Z836vD15x5fbFQ99p/3wiy81iGzLrvysveCRe9myF73NPv3WV9tWG82wW3/1LfvXV73GPr3iSfaZr73HdvijdOI79DR3iS9viMDq8K3X29DCrWzjlhM+bGe+bHv71988y847/QR7zOL5Zmv/YOeddIgd9O5r7MRvftYOfNg9PUi26r8/bI/e6Q123+O+Y586eHsj21tBlh9//jT72I9n2Q7Xvd9e9oWV08Dq7ruvvzMw/Cs7drc97K0/2PyPgNUVV15kh7/sRXbu7H+xq796mG3soxi1X35of3vwa863p7/jR/bxf36IzbndGMqoXf7pN9tLDl1i2732A3ba655mi/oKuK6++Wf2oysW2aMetY21EroTI/aLc4+2Z77tFlt68YftUeuhAkR/KQDsQ0gg+A7oZj2162z5aqqpOjRkKu1VA6TYkgTgpXex5bGPaoNf/ILqD4Re7kBEfDv8zX4QFXuzbg7ZKFyj32YVgLXRRhv5x/EpKqjD/avdLx8Ge9pt1SSpuD+RDDvAIWc/ps2LryUfmswh/NWw8wR6hU0l26gCamHPRJZmBM5ptBk1HKkDi40J61DvLVmy1K6eAsbq4f9yqPvLgG7+/NkwWc8fpeOy/j7p8PIRM4sonjGC9GTKiu0vcJX1xx6udnfzL5I5TN8DcINKGmjZcMlGbiUUxsJn1o+zCcfH3I7VfcVA1k8lfLDHsK31OVLIsT3r/tZ6RgbnUIdLZD8XmrZh1+tatfRD7IVoUAZOo38PDUU6Or5IgPpBjsIuj/MhbSNClMhRQcKBeS4gWN8XM9cJT2oqPhIZzDEfIh5EsEfvg+FA2OO5dK4da5o3L2qHOv6gbRo+EPcN9niwxmtpBM5rBaSZP862fydxF82/9pRKDna4TocFybbH52pAczbcJnuO4A4Aqu7N/tBrwkZ8bjKTVj4SWbb4ThL7NBJ2WTCePluCxQRaYr3Cx8YH0nPh5zhAnRmPnpWZjc+XnLXUrr568tnn60/Z3rWvHM2rYAhlVMs3e6tpiABT/c8ugsiBDCc3mYn+HR2WONj8OIBGEd7SBU+f8dp3yahshXjTMa9MNCKgADiAZr7hSkMoiJP14DlDMuvO8DoARVOoreFNlNcIJRmgqvtS2dlbQpR7d0JpoEWxACOqA0/dUz/YJfLaUmlzvr2Ictb4IILCoXLGKh3t8zfU+36jxQVoPi8GBt8FLaAgci2gXFN1MKAqcC12Z9RuVSe+AEdQXAjtCSP9QOHD6MrtSjPLQsScRf0aotNupNh4A0H8nqVwN9EuDBU3sOg+nhE19gpKxQ2iBMr5vvYB4wVQnqGmEAkysmcpY6HXWX/mD3CIKDjRaT6n+yKomTtd78orrrSlZ587JdLiX48+smMW5wgYG4aA/mbvAs6zNzgrKCbmgGdG4RCkqIoARejXyIAK4H2LulGoWworwbbe89ulaBMMYb25BsoIsB6Fr/dPOPGUSZ93MVb33WdPvy+GM/PZGhqkQyHwj30EWE3EmkZrKFb2t8+Pp5jJMJjVWL1hwCtg0AUqBgeja2e/MRLpP8E8x9mh+D6KvgKcOCesqYOXNAsQCOxGUjgXKH+Mnmj+JJOtMxIw3KpcIx2vBmpCPnRF3KmjTRAk7hcsmZYqpBI23nAv6lY3OZcsGJ/HLH3BXKPzAqAdaeVwVNcsGDTrvhTAsl9/1g7Y/QC7/MGH2GdOe6M9aPM5PoeAut3GnbBVv/yMHXTIp+zJxx1rA184zl530g/thGlg9Q6c7VG78QeftuM+/DN7zpuOspmffqbt8dbBBqxOrP6Nnf6v+9th77rW/u1H37PDHrpp3GtihV2w34Pt2RdM2D9/4Jt29Dbn2sOfdbyN/uO77ftffqVtmRnCa27+mR3x+IfbmZsebN877y32d5uP2wXvPMBefuJPbM/TPmn//qKH2Qyd4cIiugMPc5f56oYIrP7R4oz/zt6x9zPsisedZG85cFe7h9CyiSH7r0+cYvv98yl22wP2t3e99y329O2G7PMnHmSHXbSFfeic99hT7tPxVW+74hv2zvd+xR7+4lfbxh97ju129i3TwOp6BVZ/bcft/jQ78Xv9wOqE/frCD9qLX3CQ3XLAOXb5v7+wNRxcdunRtu0TTrKtdjvFLvjUYbZNpRtji916mb1qlz3siwufbqd/5D32tO03cR3wl/pVTay5zk4//DW2ZN7L7ZunPNO6gjrrThRUYFUpsti3DWQs7EhsHbdVCkkCUMm/XNK3wZir7Yxt2QCyLEnnoFdp0qJ7NJ+mMEF1C2xbfpNRV5tlYf/jG2DbYk9i41Q7ElC02sGV5UjzKsbGtSErQQjR3zUrsILAurbb01nHcYYaHudPtb+wyf2ag5FGHRTOzs7Cj2/+YV6H0mSXXPrtKekefvSbjnDwSCAxPgP+JqCkMp/i2SLQL1xBRIDw1+V3dj6BB+4HFEgP0hWgl77nwLTqlOKH5vu6n2xdMZPBAADF8VUB9Oq8j6+NWph+DkRgKKWlmq+d9iaAOvu7EoAE9unePHcFzjqAL+7FvuPZBLx6OcAsQ9Dqmfr5CPKb3luxYoUHB6g9C/M0/LwOT3DilZo0DaqpUgCrELOwtXVNMA3whQGrZAmRowSwdoxSz7ZNAoU/R9Zm1fgBiWPOg43NXHSBgygb0HyoHCf4C+cCoJOzyHo2cLk0uK0yI3zFLrMaOSHbnzWvOAiBIPYo66S5Q55Uv6WVf0z/DjwhCHdz3Rcakf8EnpNNr5rcojlfwcyqY8B+uvLKK6cbVq07lbdOrjSwdmT1BABhBxhKmAcFnM00MFOKXl3Popu0/NgKUjEarwXqaafZoc8jUXJ6ezv06SBxCHW9OLQSCh3tvAEvmTZaD4UEbwVRxFiqhwHlJzZtjUTFKaXxUjS4QnlCmXflnl3qABh0ePprFnYAWihzgcQIDIQ6QBB1T2q0UYJHQAKNqCroqwPk486ubwgo0iZ4PqeFF0VMFIg1bcBndv8LAdAxBl1ItLQbAZrBJENoU17AwaGk5BM5Zr4R5F0pgwBTQxhHcWaUOUoR4VRB/QaAJKiKQvC5FFCfghqmbLfGoYAASGLfBK/DhWymmtQTw3dRXGvXSph2jWxcmSlAkEWltVfZb+xXB49K8XQZC0o7wCjsFPAsO+MMdeC8dp0c2v/LRVQvca89X9iYeQ3oyjmpRiKgnYy6OK+h2IiwkpYf4F0woTHaUGYYpFU5YFD6WczUpwi+RK1mwDCdxaEhdZpc6Ge5lgpQoEM/Ne1iYlzN8wJUDOMjalkRlEDhnnTy2/8vU7ZOPhvAqhirYjp2zfxU5oOz1YGWccrYV+wbX5sM+ISsGTPtU5R3pPnLIIroPzIGQ66ez1izOJfViUDmIOe802dGXDHoQpaE3S555Oz8NAgwKDRpNUpO4KEGGZBzfo7yWs3ZKFH21iAwLKp43gRxtX/0I8NS8rbWT0Nuh5Oh1K9RP589hnVJJULOaazIAcbjBn/b3wHSrvtSAKP23VMeb7scc6U9da/n2Tajv7Zv/eham7XJNvaMV7/RXveCnWxTzx83G1/5C3vnP7/ZfvfCt9pxT9zIPn/8wXbQNLB6h87qyB/+1057x6k2Y6cD7ZW7P8gufs+Te4DV0Zv/x0446Gl23Be2svP/+yv2/G2hhA3Z947YwXZ4z42215vOs3c+5fu209OPtRX32Nsu+P7p9k9eCsBs6JZf2FGPf7C9b+JA++kFp9h9F/zKDn38jrZk7Ml22LPvZz+9+Fv269tm2lYP28Pe+OZDbdft7nmHnueu8uUNHlidWGU//fCr7LjvPspOfPur7O82GWylP0aXXWFnHvVSe81p37G/eeAO9oQdHmBrJray1xzxWtt5u82sleAdu9mWHnqA/e+jT7AjXvS39pPXP9qeuHQaWN19vQKrV9hxu+/+x8DqxLh997zD7fl7v9+2e+tn7Vv/sls7imsuf7dt//DDbMaD97Ozv/ERe4xKBPT8jNk1Zz7Ptj/wm/aQJ73Qdt52hf3HZT+3kZkb2+P2Pcz+5cBn2jaLbr+EwMorvm6HvPZk+9vDP2RHPuH+6+X499RYlY+Vzn9jrOZdAVMZBPY9NjP2ICnLlCiqJZAAUbBvuAZ2SLUx0dMaB8HdMBci663ZqJktg22C/chv7CbZVZFO3gFZup9sK8rF8Qw8Y7WdAdEIjHc+x7jbpxCCKkgGkBc1ITs/tD4v9jTgrO6tMeu7AiYbwF0C127/pV9IDVC389KehIF38SWXThmwim2Pj6bnCIJA55vqNS/JNDvqmDoYOiiqS1QAACAASURBVKzycPPcLobkpOflfz0nfTvcdy7kGEAy/AKYk5TSY/+wNwnck9nkayGyUKbGUyO3roH7yKNdllYX6I/eKLq3PiNgVd+HyIDNW8+A/l2B5357vpJMGtEHJrdnua50YJXzoOfj/JnjNAM2a472dwCp/hzJAnc8xjN5A1Bl7nqCCsmWZA0rqIgPTAMnx06y3m21/zkDTmZK/w6fAdnhsuV2gs+sbfUxWFt8Qo0NvAJWNLIh8IKS2ZeNwhSocMa9sqOTEIacwucnY1DXIhvT11A9JkjTT0JI9H+gH1bXX0PfHRoe9rIQYtT6fk8CEusBBgfG0xjaJXh1/AknrRfZP33R//8ZGBhas8JLAUSqowCAYCQ2QZURBy9snCyomQMZCUrGImmfWnxo3eGIBvAiputYRpMq0CdlgqOPg640eA4KTMeqOAEjhocD6NT1EHyeDpqKlMOugwPggGIeMDXqCYBY4BEgpNiLCGMOHwpAz+OOe6bX6pr6P0oDdIW0K6DpSj6p7G4IZMkBVxDZDc7nudQW0fUd5KBcQq5tE24JOlbQoymnZGMBCqMoAiQMxRoKquvcjYGkzwoQF7MNgAchytoAwnRAFrV/OmOx35DSmugHoRZjCjZdFZyAIo0lOiCAbG1P7U9nlmZE11O9Cwu6gkkhBLvGNq5QMuqD4AWgiedO40wlDBqQGkaa6iyG0orrAXr5PiSanmBhAJKxT9inDlaOj9sJJ7z1//+U3oFvbr311nbAi/drKU9VSdZnIYDSgVNqEtAV8efZOWv6289aygcYpOw5APNgOAeYp7PIvtW9h4fX+HsorYg4C8DuovRdCYGugVLbN6a6usEmnz1bNXpUI0jG13Bj32p8x09BjdWtVQpgn719jjBsAiDUeY/mdMgS1YCOxgNxVjRHRIdR4DFfajwWMocmVDJGVcy/GhDMD9eJtBgZ7qHgWUvWSNeTnOaM9kdMtc8pig/btoKVBIgAQDHidR8vPZDsC+7XY/Bm5856fgnUVOOIvdovN3gWnTGPpOdJpbwIMrs+t67P9+rYq7zUv8koEKDqNbFnz123NVbHrreTHrG1vel/N7fHvfCf7dgjXmoPtJ/avx30cjv9sjn26o990t611z/awOgKu+xjJ9kHf7+jfeSop9vs0VvsE8dNA6t3QCyaTYza9z5xkp3zi23ssDfsa/eZP8MufHcvsDr02x/bMS/Zzd7+/UfYl/7rk7b7VgvylsP24zfvaA8/6Rp77us/Yh869J526OOeZ+f/bq69/oyL7M1PV7ruhN16zUV20OOeYF9Y/Dr7/ieOt81uer89+hFH2k3329lee9Qx9tpnP9R+fu5x9oZjPmi/vs8r7NJL3msP36gfeLlDT3mn/PIGC6yOD9mVP/iqfehtx9u7P/cjGx7c3J75unfYe498oS3eqIBnQ1fbh1+2m736/CvMNvtHe+M732+HP++fbOFg7o3xIfvFma+wf75sNzvr1H3sXrPW2KWH7DANrD70oTY1wOqY/cfpL7Hnv/KztvN7P2efPWjXdu6Gf3GaPeghr7U12z/bPvqVc+0pW/aBpGO/s48+dXs78D+G7UFPOtCOPfYg2+Vev7dTX7+vHX/BKnvWMafaaW94VguwtQtPjNrPv/huO/h9V9kJHz7Jdlgcaevr+qefsQqAyH2wKACnAJLImEPnE+x0gKYwyJot0jIku1oJ+FyAOpSrA4SSbafSPdiUep0yQm53J8CK7e8+WGax6b7YZjyLgv0jI8M9JQbCF067P/0P2Rry5VoWVvoFHYEA31I+TjYOSr9N98JHxN4IQlNmNiW4U8fm76efWEG8agu57ZN+DEBS9bX9s6W5mP6eKmBVGXT44qxJ2FdzbMXylbZwoygdQTIq6x4gU2AUerYK0tc+GawD66/vKQivvaLgvq6NrS07VmupzzZ/PctDYXsDvgsMXTh/QXRqHw/AXGtJOr6DYiI7DA/bxMwZfl38QLcn8zuwcAFa9X2uFX5S7B9sbDABStjpOiI2qDu9n0dvRBtNib3fQfYd0ef0bwclE2gHnAVkh+DmwH3BIcgwm1DWLlm2+X5/BiPzXUFX39tkb2ZGHLgC46R8IsQrlQ7Bd+P80miZs6J70H+n1rQFZK4BDtZYn8Ofwo/gzK9dG70vBG7SUJkm3Y4LZCk6fR7iIaA+WFMlkVQGLECzizvHKoJt7b5OrglYgcuwHFQFnr3eamZN48tUstuZS5ZOSQO6da1n7m7XGxgfG/FSADjjEr8elUzQyAWYp6qLzRjp3QgWwFPo4uGtRp2XmgLuzYy8a19Vmv7hlqYZCjbo/K6cswskyqE6+zHWoJyzqePgzPBDop/OOY/7VrBQbFenvRew1IVqArMssq5BHcH6GodX9xcNe7u//XsH5DhIDVAmFSEB6J7NU8oXAFzWmjHObJ0dHaGJ6vSDtgDQGA6so+7jgEZS7hlXV8MkwieueBKMCKbtzAZqB7PUvFh2dG3UnAf7c0ZJw6jABc9R51WMVQwflKjXuM4GXBXMaWy6ZPhVABgQSs+GQNbnVd9EkT/miH1Lgyw3ZLKpFWN1BZLpGigaaghLieoH44QalAE6RyScdWBPStD56yUtxA3JfP2qq6+xs6eoDMCLX7y/Lb7PVo2B7eeKhj9p7GGkcI5jP0nBdykObY/WwtnFoGxGXGOf0/gnwNlgMHf31rwGUKi0lCgrAYtRU8e+6AC3LC1SIohjo2pyFGVLdE407HpWOG9T0TRMjNX999u3yaKmlBV8nRHN5zCeZbzrR9H6aCgV8wGjX4CxdGuw+aNQeifnglWBEQFrm3nT3wGwKvqaDchSVmGs6DdMepwYIuVh1I3Yddddb/e93/2CYZ9AKTKVVKRaJxrGBLIQQwIDuKbHNUC0L2jE+apM9tuL2MKOr3s0jMRwVtqel9GapQsYM4aparvKANOPxoOuimBjdoZd18Dqym/bcxfvbBdt90z74Bln2wv+YaHZxJhdddGH7WUHHGKXbfQa++kP3m4LL/+Mvfe8X9gzX/1a2/G+m5hNA6t30A4bt2U//4Qd967v226Hv9mevF00C+sHVodv/Kkd+9Ld7JTvP9K+8tPzbLd7Sw/qZ8i+e+QO9uh33mAvOHyJnf7mJ9jvPnW07XnkElt2j53tlQftadtvNtOu/vYZdtzJX7YtXnayXfDvh9jEN/ayB73gm7b7Me+zDxy1l202e8DGV15jpx/1cjvi1IvswW/7qV34uge0Gpp38CHvtF/fYIHViTFbddvv7Zpf/ZddcsG59uGzP2M/vvV+9pYlS+yIp/1DpH6Prbarvvs5e9epX7HRzWbYf376c/azFYvt5Se+24576S622eBa+813ltph7/qVveZ9x9vjNpeemAZWTz75ZHvoFAKrF3/05fa8Az9tu3zgs/bJVz++nb01l7/Htn/46238gc+3M792tu36N13Q2D+0+qf2qofsYktW38uOOe8yO+Kx93BZtOyqb9hBz3iWnTf0TPvyN0+zJ26zqOc8j48ss0+e/HL7+Mrd7NQ3v8S2nL9+AjIVWJVuwq5ogc5S67SrmdgFcBuztDQCItjqer0Ahk1XZ1d2/BvpcvlCt9xyiy1csKB1vcdnxS7v0fXJVsTuwtbBPkLHY6fzvnxAv1926CbDrk4+9kTNPpQdATjn/kbWmaXhEr4ZtfRrcDzmsvMrKlkBP47ak/qsA8vpt1XGLj4ShCTANErR1fK+Gs9FF18yZYxVfCNAurA7ZafGHhPITRNs7GRstsrUhJ2qZ6uAX7eeAaYDTukz2LiMQdevhBGuz/u+dumTDqY9HIBf10wLe9zHrhIBJVAAuOq/S7MyrSP7BtsTH5X9gS/Nb2qH0uRZY204QJJcNJYbbrjBtthii5b1VwlU7N8Ojwlwljlr+yaz5GgK5pgKPWOy0TTgYi3th18AdgRQXO353910k2222WbtWDEPNThR+9YgM3Qtzqeuz3rSBJisSta0ZllWu77zfSLzmX3kvYLUxIueNTC9C3alvRJ1gAOMbrLQcbSQaWAyug+ZgkFai7Jv+mHPUoLAfegkfbAHmW9knQelcm9dc+11duaZS+60dt6GPLCBtSNqXhVCnQ3BIUYgeE2YtcPOYIsqeQFWNaUo+n0WLFY0SSBAA/WStSqQTPegHoXf0xsZBcuU1AzVNUUAAT4QbQBwULkB/a9roUxDsHVd5YgCUTIAQKym5brwS8UezxwRqCr8OESkn2tsui9FxDX21auHHNzTYajRVMDWGqEFBCI6hKESJy1rrGbN21rjE+YsEY5gkUWafUT3QuF6pCsjcD6vCQa6MiE1XgBU1h+EaUgqsIBKuhVCQ4+u4l2RZ629WLrO7qTGUkm58IMfUKwDX9TNhNHpAJsDtL0d/iqoo/QPNZCpwqtGhkivIUKneQQEj+hflCJA6QC4amy19iqgjgArQFR9JgAlMR+DvU2NSvaR7lEFKOPRPSsAq89c/5sb7Mwzl06JnDnqjUe0+r9NOOc+A8hmYJwlnl/BFAIk1DDVe9pTOu8LVb9H0dMsHaEmVDIQUAaV2RznKyL/oTwVkZ0ZAYksU9EZ7ankcx2c0T0zyjJQpyeCBXEtXTOeJWow6TXAP63XVACrO++8oz1h12Cu6IxQV1bGooxGDAlAQQz8ukbIS56RfVUZ+AJlo4FVBMc8iJH1TivbPoybroOpy7kMTJCmpnVTVF+yjPOkfyuSrGAI5VBI79E4KrjqjAgMyozAYpTWetAUXCfQkhZdl8ZXaqLCfOEcw1L3c5w1l2pUm8+HgZr1XtngGczSmPy8JpCK0+JRfzHh6TpK44rxkJeSeTvttJN9+9vfXjdnefmFttuWT7LLH/Ei+9CSM2yPbQPYHbnx+/bGV+5n7/nSQlty1ddszfHPttN/uYU95lF/Z/N0NMbX2H9f8jX72n/eYLu85lW26z/8oz13n+fZduuI7ajyIddMQVOLdTOpf8VVhq+0tz1jF/vI0C729J23aQ1lrv7eUjv/P2fZ7s99mj3sEXvYq/a+r33s9c+0Yz63pX3y8gvsOVvDWF1tF77iIfaks1fbi4//nJ166CNt7vhKu/ybn7MvX3q5/X5svm1z/781+8nb7Q0fudVeesrpdvIrdrWbz3+abb//T2y/kz5ob3/9s2xjreXEiP3Pucfacw5+u13/sCV23df2sk2rB/xXPM5d7SMbLLBaF2pirV125hH28oNPtb856pP2tcP3sMEZY3bTjz5jR77+vbbooA/ZyXtsYT/57PvsjUe/2y75/eZ2+NKv2rE732JvP/i1dv5tD7A9HrpFNrpba9d++Qw753+GbIfnvsKesdvu9rLn7WKbL/jTXejvanvmL413aoHVcfvBp462F+71bi8F8LXXP7kNd9X332Lb7vRm2/SfXmuf+Nq77aEL+w73qh/Yfts/0T43cD87+Qvfttc8JII3Y6t+ax8+6jl2yPuX2Vu/c6Ed8k9b9kzB0B8ut2MPeI3N2/tdduSeD7e560lm3B5jtQYd3dbvY0Ni88Ciw07GHpSP4Uy6wt50/Z6+GNfE7uHBsSsryYYAcNjoAaIBTmAPVZKDj62QA7B58QPWrFnljXVkr2FLzp0bawLgqfvAgnOwpvi/2Hn4LaqZJ3titfyqtKsqYw8/0PtOJLhV/Ra3xbMfBbYPn5Nd1kol9WUA+holgINtSGYk8ztVwCqMVc+eg6knGz6zTfFFO4JBx/LFPm7rlg3CsEUhJLlvnA2yAMnZX73Zk5FZC9bgayzmaYLj9PWACNBlqUbjJ8DRFixIgB2/mnHWfab93zPewcEeIgn7tb/UGvuW2q9gNuAOgIuQLMTAdHuy9K1ogJ0yYtM3cYwk8R993n2FBA0FMspPl/+n6+vf3E/zK58PcLe+HmnxgRHUeUJ2hP8WdjhsYghQgKH13AJUVmwDghSged0TjjnERu8BP7m25lD7TDgBpdm4R61Ji3/WfMqJCW+wS8k/9o7uHecycDR86/BpgwAoX02YV8V8kI1aM8ktxofs8jXO56isYp3l6YZVf8kqmLr3G7DKhm1KM0EvogPeXkgRmnQ6KztIm4NyAKI7CzRtwtyZqql8i0ITMKpoIMowakuopmiAI47eJ+sPEBGhoPcCZAv0noOt+oU17TSc/gBbGS9T7UCu2HKtfkhEWYkYwXxD8QHu9gI7HNoOzATAQ3BUALqOobFyU6DRZKVLhQ8gtIKJjI+5xUhAILhAzO6K/eUFqkJinlC8dDWUgKkHGcOG+WZutb61SHoFcKiF0gmP8ajb0hpzqS5pAGdE5WC3AbaKXecM0hTMCKr6/ERnmdMe5mNGjtxAzRqybneWmqgIe7GcMTQAzX0/JdjHeXDAKiNkCNsaDWfeGqOupN0sXXqOKbo02T/bbL217bffPlEnRmcqB4ARKgNS4wWwq+lbYlV6JcxSw6p28ezOiUByndsAmgkcIE8qMC5gys+VRQ1MN1a9Q2LIFSKKlO/wfafAQIsWRlOk7oxEmgQKVWvJuALIDdbw8VNQhuGxO+9ou+yyS4uuhsGXRfSzTmhvAfdQxowZ+aO1YX/qfOozrEN8RgZ517zKP5xBlM7ZUEmWKBeAHCBoBsuCfY4xq3VxmZd1lEhxQS63sea9AHQ7eZrlPno6t3Z1WOs6cq6qnMaIJNjC2JEBbngkEx2Q2g0bAkjSSSMRWXbjZWbUuHJ9pkyAlEdEjXUNZAqyJOSqm5/ZjGsdN68avtxe+7cPtk8tfp596Myz7JnbRVfZidVX2tsPOtCOXbLMPnLVF+2Gg3a1d/1wVWSM+AfGbMWyW23ZijW20b0X2/b/9Fx7+4febjtvsW6AlLs9sLryh3bgo59lX142w7J0s0/r0PIb7PfLZtk9Nr+H3ePBB9mXPvMyu+zkl9shb/2lHffT79jBD9ok5n/8Zluyx4PsFT+cb0cuvcyOecq90hKZsNGRYRsZn2Gzh35sr37Erva1LZ5np57xftv97xbZjd882B72lHPtqW851d51+P9j70zA9SyLuz8newKETXaSgFKlVq1ardYK1OWrrVZt1SqQENwtUrAutCyCZRGoFOuCVnApBIJa21q1ttb6ISSgrejnBi2KQABZDHvIdvbv+s/M737mfQkWNScHw3mvK9fJec/7Ps/93Pfcc8/85z8zL7cdfbnG7e6vv9+ef+g77ZrHfMxu+crBli2ytvRxscXuNwWsxlTfd+0l9o6lB9vVL/yYXXbCS2zG8B32mTOPsrf8/U725a+/z544f5aNDa2xq/7xVHvh699v2z73r+1fPvAk+9Ax77B//K/VVCdyGdq4+ja7Y9hs3k572eNf9Gf2qfe+2R6z00S0M9piYvIz3WhSgVUbtxsvP99e/4rX221L/96+956Xpz4Ys5/8y9G2zx992PY/+EL78vmLzQnG9TV0nZ38zKfZWXfsZe/+56/bW34jU/qH77N/eu+R9objv2nv+saldvRv7N7ztdXffK8d+vb/tKPO+4S95HHBuJ+IVwVWx0aT7ZesKddeCei5nZ0DANQjOwXwwG2HBE8BWSubkPHjcwHOULOwAqLYAYyBwCv2H3ZNZc/ps7oGvhn3a75qY5ENtgB+gKhzexho9bmxk/DBOkA1SlJF2ndp8pnBb+w85gZAhvHibzQQGeAr7d1++5r7Vxu+AbWZwu3zR7bSwIBdeullk8JYPfHE4xoZCPvfbf8kbQjUFPiITeYgladShz/iZatmBhnL/Yb01dyfz5R+AYNgC/Jv9eq3r5EDWJLVJm3rmELS71dsat0pGYDvC7jW7z9XEgXrDHiGL6ZreG+LGTNslvsLwjCi5izjxhbvfw7NnZfKS7BP4Kd8dF1bRAkBmZSFCNA+ex7kXtZ8xbiCqdvqr6avCLFD86V7aXzY6Yyp4g1N1vUUuf80rZDp8Dkg6OC31OfS51mTDsTs/Jm6XsyprltxHP2fgE4dn1im1c8QwY57N12Uzc8kV5Dt+rGOkJHwcblePGOm/7sfoUZsXflJGKj+3VKOAd0E7oTuctkaGLDLtHdXrJwIlT91zc0wAwOjI0NeYxUFjyAhHLzvnaaVdluoz77YLW07aNkSXIBWZwQlwAHw2n0/HFaAMd9cMwSUBPsKhqiUAig+kSbo4ESFNA4iELWBi56BtGKcb32ngpVikFWmYqWt94MPHMAOMGqMg4PRWXDb+Y0N2phVCRzp95p2DogIYAEg5zVmMv3Ea/slgFSNCRQQipsDgXH5OhbjBrCWOpeANFKYKLsaARJgGs3HAkjAMAJg1VhJt2Dt9VlvJKPi1AmOwaClboSPuyiNoaFIJ9baCtyTJKjepv4PQ1I1T3RtCnx79DFTYACBukZIAY62AthSqNkZEQMOeSZdmSgelH6aYxHtQwm3Oi1z5nhUE3ll76HQOdDnzpvXABxSGf7qPe/dDFv1Z79Era/KPtZPjxQPDLTappQykJy0KLFbyVkiJGvGsjcAwLt0pq4uaNSkjcPf6+HmgRRsx7meFoHBBAsWYLRj/cZ92+GHQUzTrIwmA8hhQNLgKiKRYp7Pcnk+7bTTf/bJ+wW/ceCBz7aDDny2XwXdw+GIYa730XMyUNBNBDCIhte1wnBxgNBrM4n9G9HXTvfp4A42L7qx7f0MMrnRnw3mMDpJq8G4kwEmmdC6iJUvhjIGGUaq9jwNomDEsz8BZjHMqsGEYYVDUM8gvifZ4f0WqCKCG5MYQHrW8A1mc7CgdS6paDz6inpcqpfa0sa8FnPUHtOLbIqIQmt+IqWPRngD0zYzsGob7F/ftL+94j8eY2d/bJm98bl7ezfp8XXX2VlHvd5O/fqT7Vvf+xt7bFSK6F5TpQB+wd256a/3lwIYGB+yqz5zhh3+p2fbXu//jn3ukEeHrKz7jr3pKc+1z09/of395cvsgJ1703DHR+6zFSe/yH73gzfYked8xc5Y/KvOil1365ftkKf+of3k5Wfap8880vbZzlfb7r7i/fa8JSfZ7KOvtMvf+jjbPPD4hEzRZrnoFLAa07hu1RV27BuOtlmv/Vt7z8G/abZ2lZ1z7GL7y28917731XfZgrkpCYPX2Sm/9TT7xKw32r9d+lf2q0H2K6+pUgCTC6yabbzlG3bCEa+yj615o13/1eNsZ1cUG+zKd7/SfvtdX7HX/dMN9qGXKACjhrWjoj96BqDZoH3rxGfZs8652454/7/ZWUujFMj48L322bPfbG86d9w+felH7LmLti/rPWgrTnqWvWvVq+2Cjx5lCycQP+9pXjUSmWtkqbl/ACsyz17Yoi3oWWrw8wD6/oa0/ddnEx/9Dd+zI2WE7QSYAJPQ/ZBk1VXwpQVLk0gAIcNtrD77HXYdtqPujy0i+yeYiQGMbli/we1ZAq581q+rmpoOnkSDJb2qreJjzuB0B4Z2S9n5U5GODcMPH1rjdvJAyQSClIBfpqtVIKeWZvI5TXZgu2teb8VlKyYFnDnu2HdEwDsbkgYTWc/gHQhsfCzIEvIPt912W5c3gaoAlCJg6QvYq/opP1E1UMXSdBYzjZ/7GsBqDvAzdH01aoWdrPXHJwGv0Fzj99Q5dpJXNniqsqsxQICowGpgEV1ZQp4FVipYg66FP6T/w8ieJd8p/bYgMgWuQEk/vgNeULER8A6V0th5551bmUD55AHshf3Cc3pT11nRH0dbHFwCmUTWo+nasM/Z3LlzbP36dT3AJfsRG12/0xQK/0V7AoYyfgPPzD7DLsfX5mf1EStuVf2auje0X/C3uC97Gl2B/4sOqJgLmEkDw1O22I8BDIcybs/uZQEisKKSbVHuIvuO5J7WOnpJQ/lb2RS6ZTgKHE9Sl/sq06bZjatutAuWXbhZbLGpi0zMDDiwSqQmDs3oqt05q9ktzhV0V9+BTVCjL6PDIzZzdhRQ7likAaT4pspDErq+R0qyHkX8jLoqvAAMObD0PgAWwNemDmMEOzZgXI1IYGy6SPOIccXfKdCsTYLC5v76LlEKWHV6HpQwneXaNZOllTusHXpSVETRmL8KOqAcMUqgmQOmkObSACeKIFMkWoo7G1j1s7mIDMe1RiK1tdQFivURkBAlG1CiAjt7Sg3kgcV68syuBPsYZJrb2mmTgwVF3hlfKiURwBKsMf0E/KxpNxqXH0Kw/oqB1aJLCYCS7luBZdaPuUbps+7IWF3nCozpUEG+GYfSpykNgez5wTZtml33o+ts+cWfnpjd+79c9bAli23fffdpgQTAMJ5HP+mMiXGhOdezOBA6Jw7OalCw7nGYzs2i6+EAchhpD+sf3TWRVwVSBLzWQ5D5CgAr9tlspV6lXmC/+17NlPoarQ9DItJNZJR5uMYDRTKUI1J4yqnv3uLzL1D1Wc96Zkvvwkjo9kAMCRBT/6eMiD7TjJwsO9J0QwYouF7UYY09y/xjeLluLoXrcRw4oInkox8B3TW/BLEAf2UwkO4EMF+L6+u7OCn6nH738iwlQMP6VVYzY6GQP0ZvlZFOV3e8HAJ6rVZq1kVl/SUDCtZov7rOy9InSv3pD0TRrRSQ1Q3RTOGLfRxMYxm3m7UUgJnd+b2P28EvO9N2Oex0+8BfvMx2mTPN7rv2K3bM2/7SNv7BWfZ3b3qWg609rylgdUL28wOAVTk2P7nSTj7yjXbumlfbNz5/tO07e8RuvfRs+52Dz7NnnPw5++ibntiThju87g678h/Ptrf89SX2xNe8x/76qN+xnRIfGxu61/7hlFfaO764g539dx+0P37ybjY+ssau+MhxdvSF99mZX7jAfre/BuOEPOnkXvSRB6yO2X0/+pZdfddMW7Dfr9ieO21j08fX23/9wwfs/Z+/2958ygn27EdvbzZyn/37h4+zN73vx3bWly6yVzw2Avaja75n7/yd37Mrf/8i+6dTn2vzH1BOcwpY3SLA6sYf2okv+AM761s72vIfXGEv36uEQEbX2MpPnGxvPPWb9rYv/5u9I1O+eAAAIABJREFUfv+5NnzXd+yUJa+1CwdfZl/6l3far84btzU/usIuWP4lG3n0c+zlLz3IFs6facO3fsEOfd4RtvoZb7Xz3ne0PW6HmTZ49w/sb455vV2xxxH2dye8yh7lNWDSV1n3LTvqGS+28T+/1N639LETWpO5H1htvmLJAqy2SWv+S83G2hBHCEM6XJQXwwfArnR7MH0YArGAH7KP6MQOuFL9OsArfEp8LGyYGriGlAI5AJseULcSZLA3ATIrm033qACaxl8BNIgdFfCS/4Xdw3yJNVefRTYSfgvP5c+sNONSX5USS/3kFX3H56GUhcOmJrNxslhvJ4mxWlh7XsdWtvrYqG3YsL6tcWSoRmapMmHxEcJm7oBA/GP344vfUAFBt3GzbAB2apMhka1K41jmu9YNxXbWdVrmbJLKAOlhQ1LqgkxOfBx8GSdbZUaY7iX/FpnBL6/gatj6QQjret/ovY58UkF9MBn0RfNf0xYPX0nYdNYSHu+wmZBH+WKBAajMmABB9iKYBP6BxqsgybxtIvvRAUL5j0NDTpSSfIIlKEhA4AU7H5+jYhvuJ2QZPwINALH6ic/k/neSQypQSklE5EIEP5Ul0XOzl2tTquo7oXvqHge/YkwVYIVB7fLhbOouE7MBqOMJ6Przd/2MqGvbfMLEc8jCdDlN4lrsgcDGLrroYlu1NZfqmlzzdLPcfWB8bGRcsCI1JGt9CRQQjmgFOmtBbFcCzlyKDaEq/IAxMDtRRhq1Np6itgAfTWl5c5VMocjaNa6MQmP6Azv9P1M2YB8CDDAjRCi14cWS0/g4VP3AzOLE1MypkY8KDkjgYcuiHAH29D4bV2mybD5YZswVG6JR6ktqbHXw/aAptQVdeZRufyjauuEBM6QI4xXAtJTUPSr0vu12HsVT1M/ZnNS3VO3BnE8AjbiuwNEAHqTQfN6yjiIKDgYnYBnp+h511AWKcgDEZezUfhTeA3gL2ELaAbVu9B3Npa6hAwtlyTMDmmr8HKZEuvxATSYahg2GjIwSjKcWVcpIIpFORdUworh2Yx2LYyDwL1MtkCGMKwwG1ulClQG48abNsll/1ouccPyxTUZrYMOZ4QINhiLo4Qe3s9HHvaHUnDlzbXh4yP9hyPYbGQ6yzZ7tNZcB9rr9oIhzHKjcl/lkr2EEsZ4Y7HpfNXgxbGt0kkOVvdzV3KKDaKR5hYwOJFNg3E6dBMbqbz/rmfa85z0nDMi+ZgzomMo44IBGJvU3UmU0Bzwz4DiGczSuyhIguaeDaRx1QSnBwb0qqM566W+1tg/rhiEbMpJlFjLtCuOmjhH5hNFSG/oxD7XkCfpI18cIbQ4BRdrHZVAT7IkyM9G9d9jrHysKv938+bZxw0ZnK3QGThjf6B6i9mPjwdSGQY/Rh1HMPOH8xHwFSLz5GatmY8NrbOVFp9vpF/+3PfUlB9tz9ptj3195ia2a/WQ78shDbf9H0TCp7P4pYPVnVYUP6fObAlZtfNhu/+Y/2gnH/a2NH3CoPX/fUfvmVy61ux/zcvvLY15p+8xTaZIhu/u2H9sN137f/nPl1+y7Px6xX//9Q23pH/yGOSm1vcbsnuu/buecfJp9dfhJ9rpDn2dz7rzKLv369fbYlx5hb37hrz0QRH9II//l+tAjD1jdYP950vPtjy+8z57wzAPtN5+w0GaPrrN7N8ywZ7z4MHvRMx5tc1xOxm3tTd+wD5/xbvvi3fvbaw79Xdtn2432o29eZpeu2tXe/K632G/tHoz73tcUsDqxwOq4rfnJdXblJZ+xU0842y6/ZaYtOf0c+9OX/JY96TF72qwEuofvvsaW//XJdt41C+w1f/xUW3/NSltxwzw77PgT7aX7CyTfaFf+1WI76J2ftfEdnmB//uF/sBNe8VibNTBi//PFv7ETP/Bl2+W3X2Ev/s097eZvXmLfvns3W/zmN9pv77dTcspCRu6+5C/sGa/+vp19xeftJQv60xk2ry7oLwVQASZP68+AarDbIjiObYfNzO8OdGYqt+xJ2dEt8JmAiT5Lfw4AUd1D78megCVHdhr2gtvpyeCrflVjG5Y697oHdpT+X4PdPAN2fGWs4Qs0W6L4h5WxyrWxfRlD53d0LEjG2l8KADsZG82ZjVkyizUABPLkxlbrVnOcDFbZ5l6KLwhEsu9bv49JLAUgxirElZj/6HuhclUx/1GCqVuXYEnTHC3IOvGMrBfBfv0BwhDgJeuhn7AjdV++j4/hQF1p2u1+UdqhyEP4J9HEmPV0QkM2zWYfsK4QbKg3DKBf/VvGR+1Ul8/soQLoSuNfl4tG3OpKJtZAQH0uiFwCjtteTVDbMYu0bwlCOKg6bcDZwiLYyPamyXgwWTuyTSOAeZ+Zdc5axUeLDMXZjjs4UJ1sUS+NkevWSgtSZzcZunp+noe9yp5jPRqmkMSRuoZ1P/Nc+IV1nyIf/QETsCr95P8VlCUAUrEYxqsACWuM3pMvwX6eNj30NXLi65x9hmAfg2shc/iE+t5lk8Qy37ynytZ/tYGR4Y0OrBLFaAqDehtlQ3IwArrVA3OGHN5kgyoaIJq8mHwSEm0wNlEFCARIAlSCzg9koV8UH8Lfbfys55qAX4v0ZIROv3sKa0Y81NFZ12DjxZiDOUr9PV2byKXeR1nD5gPs0wbAAcchD0Ctq/ena6HkUQKAbgDCbDyiJvXZmlIsnSU5mKtyD8USEYwKDLMJfRzeJGiGg9jejS5fAjGDGRjp7fqsf04Hr0XdlG223bY1FiMyBBON61RlU2vLMs4wdqImTn0GpdbWMcep39XWpf4sjc1YS4+GqbB8rm3vYTsa7MssRYFsEtHqiTplQzU/aJKBy4FMfRpkgmenRmOrQ5tGZQVSdRgxPtZ82YUXTwqwqjIASw9b3JiMGIUOuI1FwyfNH82KOBBpMMbBz8Gmz8NQrOBcXDfYuQ6Uee3jSOuhZg7GjGQEA6MFEZQOPzjoBylrhF6ohg37U3Ik2VVaejW0gu0ehkasqwy1YHCfOgmMVZUCUJ1VIrtKmXfGQBr/gIr+jBlQIerM/MIQRWfWA7bb99EEUHNIhD6qiESEvzoRODM1UKFrYkRVcBOnQHOpoBt1sz2QomBXmWsMNs4Q/tYzXko7JKu+HxzQNboIb86TDLLx0B08RwpXCxIBHAv0pJkfQSDJIM/UyWA4aBqbgk7ar+hfl+F0UJQGKJmSzp6huknj457ms7kZq3qekQ332U0/+K5954e32Mis7W2Pvfex/fbbx3bbfl50Cu9/jY/Y3bfcaKtuXWcLnvxE22XW5q2wt9XXWH0Qu27N7dfYD24bsH3329cetZ2aYeZrfNjuvumH9v2rfmh3Dc2yXRc9xvbffz971Lw4U8cHV9vXvnKF3TY4wx611wJbuGCRLdh9B5u5qcUbH7E1q2+yq7/zXbvhriHbfpc9bcGj97P9Fu5m82ZOTGfvB3ncSXv7kQesjtn9N37b/u9l37DrfrLBttltH/u1X93P9l6w0PbeVXJSl2LU1t15i137g2ts1e332djM7Wy3PfayBY/5FVuwU9TGe+BL17/arrlzxPb4lSfa3vO39mISD5yBiQZWhzbcb3fefqvddtcaGxkzmzt/V9tjj11t5/lVR4/b0H232TVXfc+uu32tzd5pb9vvcfvbfnvu0GqurvnR5XbR575nd9+5wu7Y+U/t9LcfaNvIJhveYLf+6Pv23f9ZZfePz7Hd9lpkj3n0o23PXbazGT2LPmq3XrrMll/3OHvDa55lO0ywyqjAqvwNPysJ4JY+HAKzPMiafSsAHbBTKFFW6zVik2J7AspWP0c2hc5uvfT3SnyhVBG2FCBIZSSG/dI1se0HoABvdY0KujSboK/BLkw7J2yoxmSSLLA9IdJsijDAOGnk7OPKQDXNditwDGMVNm1lxpKGHjVroyYkc81Y3P5yKF4B9giOu9+YduGKlZdPSo3VE47/8wZYhh+bjMmswYmNxzh5LhibwdwLRm6VIX0OH4L0cQDcSmIAbPR5SlWC342/52BgMiKxo5EJsIR6b9YW7IDPun2X9qt8GNneNIt12yHtXv3E565YRZPtkjEGy5k5oIQEbEx8Xp+P9DfYR3p2jQH/Tz6S/IcAi+W/lfJb7id3JBeu5wBrli3Exqcpr54fPSDfUvINw1r/X5cl/jQHFZiU3OMHOnaRc1blGqxIzwJw6+uadjs+u8YZZdK6Eh3d84YOA6PR9aVf9BMfE1AcsokD5/SfSZlDXvp7sVCv1WU2gzmUXhQre93aKFdBCQh9Bv8L39n9vewtUoNTImhNlQCYNLP1Z7rxwOjIxnEEB0WFYMWmodBuHI0CCGYm/ZqIzcC42G9Dkbrt9XkjEuIRi4z4dAoiBF51ARVB62dqzUg2JQqHSKW+T4o+G5KfRJC4Ry/brSsDAOtOBoJ/Jg+ZdijmZuTw7I9usSE1JmjZMdsBKkHb5u81ust3XdFnxIlx++dopkJznmTl1kOmzXcqBn1N4IAiSwBTNZqG0tNm92f0uoOKYkZDIAdISK2XEtVyZN1b5gTGZwNJSmovoKTGf//99/t6q+aQU8Uy1UCNsurnAjSNxlxV3nRINGWT6UIATa4UAWbiNHJlKFAEpagxeCHtWbNcCXKwolxrmrVHEXMOmTcHfhNwrcAhz88h27+7/CDN72lv6PlJ45EivGj5p36mDbm5PixwZPGhB/ccXs3wmBYRs1qHSH+DxSzZYL4BphqYnfuwRpxhM2IoAARy8Fdjtu2JLGJO3dpWG9PvHcXE++ee/V8ZAb4nVGS9NFIITaV6PrGvTjnltM01rQ/5OgcddIADq10k84EBF3Rff4STfYkc1/pg7EO+o4iydCny68GIGWoEkPVHk6FdnRfWFv2Gvu9fP4Jh4eh03SzRxTDDW2O6dH60TpQeYS+47inAZTM8W2OymFpShzqjNUBQGR8ySHoMJPSZlzyY7jrNZSbLAsjhIPjiZ5fLfDC+avDH71tqh8f8hEOm/3uU2UHxmRMCrD5kodpCH3ykAqtbaHof8bd55AGrj/gln/AJmFhgdfMOf3xsg33xjNfYNU97r73tBXsWNurmvc/muFoPY1XnaRI5sBXchkmACkCoggEATfgfrVRAljTCngGI1OfwCyqQWP2RBwRyMzsNW7wLrAZsxvXcKiz2BuAI77vNkXVOW7+LUhuz+msQfmCvQd7BTo7gvkgt0bcAEk/MRxKK0v8MO7w04iFzMRsH6fvybUQm8DHS2JkyT+pbkP/H38Fub+Qa7zsRGYjY/pdc8lVbufLyzSEmP9M1jnnHnzWCks+pAteKVti4TfcG1lnGoDRJQy7Ct1APh65BNr4CNiNrjo/STxhAlvrlBTuwh4TjDbAjS1bjQib12UZ4SH8emdA4SD+Hfahr1FR4fHmNQXZ4sEPj+hCY+G747eHDA8bjvwd0EHuw7iEIctyngsAAsKSiy9+ifJj8MZ5R2M14gvH4h/5eyUrtQOcALJxUUdjFCgDQsIq9h19PvdOmS3JOW28J5hUySpJwhDPgu+BPakzsz7qfmRPu4WuZgSGNnT5A+GL4QrCba/Nbl0va2dKMu5QuiTmPIIH7F7mP5QfHs8s/CQIZGa+6L6QzD/IkQQaZrr7uBcsushunSgD8TLpmsj7sNVZRMHIeh4a6NOda68Zra8hpL9R4bQAJhb6/3XbbZRSqSw2uh1pD+NPRB0z0jZz0+2gWEixMHF8AM0VZdH/dT4AayrEemmJC9jIju7TvuukErHLga4PSwIj7ooQAL2BSAezoc95MKRvAOFCYBzYbQRuG2pv9ijxP+wYq013OjYySogDzqwGvRWnV51+zZo1ts83cSKspNVYHiJMn9T/mpjetIiJDgDBB2wcM0vMJzGgAQyvuPccVhMbl4HZKr6JR+ry/MuWnrnMDnDM1mkMe+XPGmWqJFGOGA0PRNGeQlWLiFeyrc0wTH/0dowaFWhnTyJjmHWXOYczvRJABannmkOcshD57dmP3AnBpL92wapUtX/7JSdnbqq+61157tlQr5opo4tCgmMrW6qBGPdSojaxnoxkSaQrs3xkzui7rRNiqIQMYWmWIshn6HJFCjBfWIOqkxqHkpQCSScwa6v4yTAQcYsAgKy5uaYT6HkUuvUj/qL37tL/a4msgcOrwww+LEinZkT5kaciNwqqnMNK6ms3RMEprwTxV3dSM4yx7ICYlxkoYBsFYxdigLjDsTOactWXNdA0d+JT70D3FdI+mdqHnYeCGvgvgWixk1VNCX2HcY4SgD6rDw35tNVizsD2GDQZbjTqroZ3Kmvic5Hpj5KlRFToeGdd4vGZVOksaByxg9BxGLClXGGVq1qXGBrDmQ49NnwJWt/hOmrrh1jYDU8Dq1raik/88vxzA6pitW32z/c83Pmdf/tG+9toj/sB2V1e7h/GrAqvKKnNWl2yETAt2YkamRlffg8ZWtQM2oKUet5JOZAOQFYgtF53fZ7oPhf1YbQPAIYCT6qvhi0GQaEBSqd2I38jfGnGjlDeohB19Hh+gET0aIy3WENZbZdlpTmjgWv1s7Jr77rvPAVNYwJCFwt6OILHsJtmG8oFrgBsbBv8FEAh7nFJQeg7ZnpQww0eZrBqrxx93TMsidd+y9U6Y6e/zrB6g97JlwUwFhMf+xybGrwTkRiawf1mvyuTEp/XAefZiiesLGIwsS+xy+oTEeCKVu66T2+qZjeegKmXx0g8WZiIClNaPrErdI0phqJRXNK7Wyxt2bbdd623BsyDT+r7+r/UU2AoABzMVEK/WDq7l3Nyv9WxF1bQNoL2r8wu7uWQSJwEOOzv2ur4fe5ZxN3veG1F3jXEdQEw8R3t59uw5NnNW1DyFNKfrCSwHVIb1ji3OXIduiHq4dU8jD/j2sFDxZfBZ0Dtar279Q7bqd+XX1Hq8sVeDLS/yVDTbHvReIJWkcc8999iOO+3Umuf6uJMdDqakn8g3PnkN2OCjOKieWJD2vwIgl61Y+TA+KaaGVmdgYGR4cBywavZsNRsJUBMAtUY8ODilsNlUCGS3wTp3uoJ0lamGA96iLIUpKPZZbMAACxB6DsIqoPo7zr4UzPBwRgaT+VRrVdQDWOnpFFrWuABWK7jGc8N0JAKEw6/nZnN7Db6sAUSkAwAOphWHak1vYCE4MGr0Vv+v0U8HErwuZkSUfFzUK/GaqEPt802hCHDJDtkULh9XCkWys7ifDo6gzgeTV/fl4Ne4odV3gqOxZeHrUlcJ5VoL0gOcwNKtgAhziiHA4VF/j2tGE6x6oCFlAFAVZHUDSKy1VOh6JlIHKmjLOLkfhhFpCX6AZedwZJVonn7fuHGoA5Iz7UJdTrUuSn9YduFyu+mmyamv+s4TokA8ByfyFM+q9GaVfgDAo/t5RNpI9yYy3jFboyEUBk2LzKXBCiOaEgD6nAN+WfeI7wHSsv4xtgBWY78H69ffz7RtXaOL0gYwqe8DPFZmogcqvMaomJYDdsrJp29xrS9gdcniQ5qx0BkHkZylOY0a0LP9sNaehPlcjX13XDIwwkPo2WWkxffG3VABtOyY2d383Hvvva0cC8ZmP2DL4d5fdkCGpMBVyqdgnIbxEsaQ1knGQisfgj7PZnbVEaklBGrwBcPNUwXT0Ea+XOenkUIgTzKqzAk3uB1kDUOY8wEDqMoFugxjXmMJYzlSZ3VNRYxDL0a9Xu4djt7ElALY4sL5v9xwirH6cFuRrWs8U8Dq1rWeD4en+eUAVkfszh981769eo49/ZmPtx1mPrxBVa1rTykAMkASXHC7pGWHRNmhyEjLDKI0NusZDNiJTeD2fflOfR+5av0NShquvyeSRYIs1aYENPHxJLOs+SZZskp/w3fAbqj2aQXneF8/NX4INrUmJkQC/k66N7YcdpLfC+Zsq4mfRKJM55cNEiXNOpKR5kg9EWTr+bMW35fxdwBlV+eRXhNtbbKhqb4/WWCNgFXAZ42LYLf8dydFZJMu2ftB+ol5AEOovjR+evNviq9R1xjfsvp/1bYTa1MvkR7UWwLANQhSUeItfP+OBY192HCMlEnuBWDK74xVcqd7RMAg9ksFCsFNYKf6OAuzUeMMsHxO8486HyH3If1UEivwlPy0y0MWAljFLw87OpxDrhV/E6Dd1RuJQEHYyLqmsBpvUiVbekikkQB7kTcaMXX7XmSsJOnVzw5EFirp99rf/h38P/flw+tv1y+Zlexvf46+Pc9a+jrlCnZrEWMGIwi/KPYPOICwnaHBwKS8iXn2V5meWXy6ptbHwdbErRq2UWv+JsEGIh1l9yAx1Yxd9JnmUY2qLrxw+cPhmJ0aw0OcgYHhoY3jIUxRe5EN7kojAUoidTit9TBFuSCo2p1K9K4CXg8shL6CWghaUMkD1Athjo1G4yIOTDa+g5fZ0S/Y6aEAULLQvPke4/diwq0AdMwUQGJlNAFCQFlns9RoVdwvlAk1WRWNoakTTjuMstrMCjabg8YFPHGQI4FBxuDKRIokbtiixB01fdyjYrDcAugNw8dBl6TTj4xklCmVTwAd+fzOqIt6PTQAI5pFNDCic7Ns+rQAK12RZopvBVb9sM9DvIIpHBowxTRPTpIvjMMaaZYiU8fBylTUM9aUCc0Nv1cQtTLyUK4A9RoHzDbdHyZlHK7xbPoMIDWMVwApRaeGhkZsxx128OY5AP9Ey3S/M858z0Pchpv3Y4sWLTQxVjFEAJ37G4ARTde+VyMgWJTsIQ5wjEZPr9eBnGkXGHSkTVFDiIi4dyyl5mkxOvoDJmFsRoHzmP9e5jnM6ToeZoy97iBcGiAeDR7UARjs2lNPOWPzTvBDuJrAqcOWHNpkqTO8E/RVWo9A7JQ19BzAJjpTz8WedoZwGhMEeGRszJo1u2O/E0yYEcX+cVrCSLUIyGQpl5pmInl3Y4Jmda2hVdRnlt7AaGLfDG4M9gqMDE9rSUZxBWCr8cu5oM/S3AoHDT2B/sOoAmDFQYNRq/HQMVjqA0O0NuRDr+BEEcln/jgbWB/YwDQLQC+48TVj1hRj9SHI/tRHpmbgp83AFLA6JR+bewZ+OYDVzf3UE3+9B9RYTWCw1VnNIWDn1Z+ZOuOfqDVW8cN0tmJrYhfgl3WB6PDnKgiKn0EwGGDLwZ60M7HHq+3Rbw83AKmkUjO2+hx8DptBf8OOgESAz+Jgr/xX+VJZ49Hfk22VQWh8Odk7XlovWYONxNOaGKd3NxCNZmWHNYJPgsw04+V9f14ahBXbUu83QDLBp/PPXzYpqcUCViHrOBlDdXQ3bvRSdN44NzMXIwDuaEJrCIQ9xvpUALyC65IrXbcSMJAX/Q0bsmMzRvaVerwA9suWDWJNpuA76SiytmAd6ifAHL5IyGF8RnIQdnewOKuPBbAGWQDfFJuUz2P/Yn8HW1LZe9FDpde+Dh+q7pfGJM+Sg0FQib46+FRhr0c2IM8RQF8HVOr9+FtkBdZycv3r4n6cCAvegyN8M/CO4aHAGHguaQcxVjXXtWSf4ztJ9MIfAgBnfTe1zpAl2Lcd7tOVmOh0RvQCkZ/PXg7YIpjM+LQqaUizZK6vsfi+S5ysArjIGvvRiYpZ5hE/BaY/wCqAcdvLed2Llk9On5aJP1223jsMbNywbjyUS9RSxRGXc4oSQMDZCN2GCOVVafUeUZgWYB5RKQ5GDr4KkLbD0IVI6aYduNsOkQQdodEDeimKxAEaiiTSyFE0HiXMVAyA4mDhRVorLDiAIt2vKmMt+0bVvCgHYgWKdI2IUkQaPvNVlYw+A7Wd77oyKIxKwEaUVT2Ya31SPyTaodtFzmI9gt7uRkzWeImCt0HZZy6oO0hh9CiSHKBElGSIFGSeQdeC7YmiUfqCunIH2BB1hFyGEiwBnIgoawe+uBFVGokBaLrCollaH/AjQAewm/ljbBxasGJZe9IyUMoUpa+pycwxyqwabxghGq++W9M4auRZIsS1OaCpKbNKZQAunpz6qocfvtQW7L1XF3ksTQaIsrPvtO+ZN82P9r1SoJ1BmQ3Uuv0djZIA2zFq6gHmcpTAXQPoM72c/VUNYQ7GaKhFCZBgQXrEV7JR6l+iius9q0EV/8+0ddWTGh+bFGB1H9W4XXxIj34MQ0PznUx7NYJK5i0yh9EuxoIMM/1OgEj/JyqKjovuqZHKApPC9e5ApOihD9CllQWP8aV1bzoigXD04KxZ0elz48boEorRFToiz4yULwy19JaaDDFW7sd6EUCr42z7MQMtjB+nhnHxuwxMj4rbWNND3dyELiQoxNgx4DCm0BP6rJdTyewHdLqMQjkwU8Dq1msITT3ZlpuBKWB1y831I+VOU8DqxKx0T43V0eF2Ez/rkxVHfc8WNC317uuoKrCFDYBNX4kuHgyNg78HNGrZbwUIxa5xckf2f+Cc597VX63vVVuof+wATNgZ1Q7R32qmC/4b4A/2b830w8YAfAmCivytALP0gtAhOxECTSulQKOmfHYIRdV/wZZu85yBbrLuHNxOP0tzecEFF04KsHrSiccF0J7ZRhAwBFquW7feywpiw6lfwIb10UcE/1c2s/vVpUER5C/8ZUg1rEX1VfB1uW8E9qNbPXYkgKnYmGroBJgv8hYEhErCamBksjAzAzwznsS8HPb/O1knGyy7/zs66j4XZbpqmjhyUYF9MBXZ3pCafCrTR5Ioea+bBDQboaM0sQo/QVhHZCqCRbRybBmc8OCJyGpqb57s6phHAY7RLNfvA3mr1E2uWFFvAGRTWY/yUwLAZW7ZS+w/nkelMJiP2myK/dutU9Sd9X2VZeXAgsBjgmgUQRtKTUbmdVe/l+tB3ADIDsB0ettPel7VQSZzm2fxshCFJUtZBHQm8w+JsILkGvtXL71sUuogT8xp8si56sCa++4ap0MbG7kedvVw6z9AtAkAUhAoTyef0QsYANgCIiCsAJFsCoRRQszBwSHGoQOQpSUCWGPjKpWAza5rVWVXD3W6WwLKsolR1ER5bSlVAAAgAElEQVQaa7TLywQkGApDrzvUOgVVa2rwd12/zSmFx0udFs0HG5Z0jk6RxCZ3hSvKfdYzEnikhBuvdJjdq/V/PSfAldP/1XjFBI4GuMoz+fwkeIGiUvS0AuXOcktjBQUqeYgU5K4DYwWyOTDZQswxhop+x6hwMDNTcX3MeUDArtUzVgYoSooDUXOi6wFqBqDUdS1lXnlmxkKaDutD101q4zA+jBoAa2SqOzRCyfNMAmoAj5ZdqELTk1MGQGzVhYsWuqGAQVjXgbVRPWUi6xq3DndqaLEu1eBlHnVeoSsA9Dx1Q5H84eHYlwnId11iI726RmwByUL2o+xHB9wF2F7lyOs8l9peGBTtOl6YP4z/uvdOOXUyGKsLbelhS3wsmzLCiQ77fsvUOoHydNeltAhgXw34dMxggdERDGIPh/GpYvfZjCzntBoosDpq6g1GOdfR76FrY1/S4JwzIHR4pspT0D5ZAugujaUaNlXPOasiSyBwPvg+SpYAZ4Trn+JU+LomI6Myn2X/+RyV+ksdSzibA6bxWecC+aqR8QheBcjP/plirD5yjKKpJ53YGZgCVid2fh+JV58CVidm1TdZCoBO3KWR7aaauvSX+ql2SgWLsCmw/7Gz3T/IZjMAkmTtwfoiyF9tC3y9/uwUfDBsV4BVQF5mEB8IUM5tmCQZMEZskko+aI1uij2WxmgDvppdU65ZbQz8CezX2tSVeaqMPGxiGID4sv2gnNvW1DJNluOyZQJWt7yPcsLxfx7+Aww++Z3urwtgDrswZCUal/KPjDt8rBowrz4odludA2xSv2cyATcFumIHcz3kD5vZfRWanabA+LokO5P1EwCIHDEOXbOmfcc4ArQFe9B6e8brjFlN5pA/fd8/qyzebHLkz1oyxbx8RPGrdW/A2DYvad9KHrzWqeq1ug0f2asOSqu/g++/eDbfZ27fR4PZ6nPV4AA4QZd92GEj0ahYv4efF88sfy3ID3V99bfq84SvMruVYvBGywkes39YO/Y1+5n1abWgs5YuJR9Y65gDf8oW9ABvCqgkAj3seZo2M1f+9xhMTzkzxsH+E5g+Kwkc+j+lLwTyipmu8muaH5UAWLbsoolR7FNXndAZGNi44X5nrD7g0MsoBA6nmGpiM9LMZ+asmbb2/rVtcNQgUTSDxI84CKIoc6s3kp3PdE+o103plaZVHBAoFSJQwZ4T8BrgbShHAXBBiedafB6wRgqLDuRi6VUFqmfnEBbIVsFbva+GTCh7RSX0rJVtRbSMydAz929m/e7Mp1TA0Pn1HQcT1LQpFVYFB32fAsy2tP2oCyjQI+YpWL4VENfcaFxz5sxz9lqtf6K5iO7hwTYFvAbMQRH7Aa4IznjUN+Hw0JyuXr3adt1tN/8+yobD0lMESP1O1qr+Vg0a1hWlyCHUvpc1Mrs1jrRyny9SbJqaDUBZf+ewrYXvoerrb1pfooMw/Px7kscsPaG1YXywY/W711bJQ1TzqXQKiolLRirz7d2nnzmhG/fBLq4U9FcfvrjJqxuZXttFzOGQMcDNkI9gRtZDiSAJ6+rg9cyZXhNU4D4s5EjVVgQ3oqfsPYDqYEmHfMeh1dUNRt90B1UwrpE9jQdDixo28d5AS/nHSPImRQmCyRgDaAfYO/2Ms7b4WoixeuihB7e9Vee0RWZzz+NAYEB2uk/zPsv3WDQXi9pP9Z+eG9lnj0kf0ryKPekBmDTaauM9ZMFrpBY9R3aADKtoEtY11GKdNOU4VN29s2Hc7Nkua+jVGi1Gz6Gb2880Snj+AFxDfpq+dpBX6TdhnOlvegYFNaqDhCOGXNTAWk2V0+cYIwGUqEscz3bnHXfYLrvskmVD5kyVAtjiO2nqhlvbDEwBq1vbik7+80wBqxOzBv3AaguskuKb9iVkB2x0fDH8JHpytGA5Zc2SDAKo0Tpp598himBfYt8DpELswY7RT8582bc00yXdtwV7s9u7Zk32YgU8e2z/UjKuAis8B3YFANa3v/1te/yv/ZqDK27z1d4AmZpfu6QDllXwDTsXe1p2CI1iK1jY7OHMLqO0FOOsYLQTJbLkAL7p+edfsMWBVZUpW3zoq3ozHDO1XkxOasc2oFHBcs+qDN8OX5v1qgQK91MESmW5Mv0Nvxf56oBPZd+BCUR5LnxL5rX6k81PyewlbO5qV1YgVU2W9CxtDXO/OOYxa1YwM13uerNnw4cPG5+xYvviMzG+TdUe9r+VhmnCOpBVn48kvnT7gD4FIiTFfQO4lz8nn6Hrc+FzDWibsoQvE7Z61ERFRj07uNRFZs7IgK3EhYoBhRsQ5R/qPIu1DJsUwpX2LqAsGrCS6xy3Ae9Qb50ERil9Bval9xtGlXN/7bXX2mMf+9j0pbMPQ2YGai/VLD+eHXmsepB1o2QiADJ+XIdbVRLONJtMctbEnCaPnKsOjI5sDF5YSbtwxzYPhgBRpPAUzeiiSRJ4bU7qiMCmDAUVdTXCYabwcUfNrsIHQ65LB4iiwQBAAewFy7Ft2IwIsgEBtDhIAFU5fJuQJ4g5PesPhiLu6p4g8ChIxIDICYcw1wNsrYBhgI/qGhd1O1AYmk8dbjWqWRm7rmgz7RmgAQWJ0oo5io7f/mwOunSpJDBQXRllDRRS7wU+OSAppZ7AZI18YjD5Jk/AsgMyFaHKeiKFAcfz17pIrEnXpTCAUJQLhzsgRj0cKqiq6wggYg31O0Cv3zdPQtaK8XPwUppAstNTQyVr3vSkgSRrkMLdgHs8f005qFFO716ftWJYZ332lltuNdVFmYzXooUL7fDDF7eU8TioAwCmjEENOmjeAEI1XoIGsLJrgICDgEOZuVB01XVGaYoW/w9ZRVcI5PeDLesiw3aNoEAymUsZAUWvQ04GWgSxNngimsxzefdOUSvTiLnn3nu9i/zFF396UgzIpYctjmyaUkiePUPU3QMuPek4ESDgXzU+CISwT+o1quOh8gfDQ10heAyzCqgDhFaHgnGiF0P+abARQGY9A5QKQ6fZKuvUE/M9kQ2s+Dt6jr3GNdEH7RlTRhQpxjACJM5JbUC8R8fTgcEYrUB/Bew9MKa0sgT72R8YjMg93Xcx8DyCPn3mFLA6GUpt6p5b1QxMAatb1XI+LB5mClidmGXoLwWA/UbfhmgvFFYCfkvY7mnHpB9S/YEGomTmCUBRI5SQ0t+XUcf1u8BuBPQrYFNBGflfm/IR8RX8vjk+bCSAMtkFkCo6vyTLUwlUyUw7gCiy1dasWeM2dPMLcm4YZyWt1Pr02IDYL7XvRPMH05ZnbPiudey1jEBdowaIe7OwyHQ830sBbFnGqoDVJUsO8fsDBIcvq2yzyLaspIsORwg/hmd1BmM2jIbspfJ0c+fOC1JTMoybfZf+CZ91nzrnc1TEJM1JATOZY9YLOxD/nfWvviGyFteNvh8uq2nLup+TQH2HMXTNpmJf9NZMZVf3yEf6CzAjIZZw/drbAhPeZSg2Wsx9ISJ1GXVh7zcb38sHjEXav/dfCayB9WFt/Jp92afY/TwnsuoYTZL2WE+ekbnWvqtEOn2ua/QVmWmAkegOcATNE8Aqz9j5OCFnwQju6uS6T5JlJer31Xhc74tRqkZhEAHJ4kWG/Pq5rhXbqviOz1muQcWjvM5yls9T2UOX7+nTbcVll9uKlZdPjFKfuuqEz8DA4Ma1zlj1xVYNv6SGUx9T9TTFSGODwIxsB0Afg0rUbtVFIaUzuqjN8aR1QITqnAMa1pTwquBa+q8Ub6m1yGZw4KEoCzY+h69+1miIhFukWg7Q6nTrvlLYKGWiIjo0VWdTByYRVL2ne919993O+lNklI0UQEDHsAQcZAPhxGuOtWld6ZUOeAC1UPV5JrGBdQgo9T8Oj1DcKFIaZjV2WM4ZRo3WwpldfZElQDGiNnoe3ZOUAD0Lyq0aHnXuUHAoSz9cCtMWSa6GjP5PSgMHZijMOGB5r4KlgHQaXwXmiGQ38D2jVKyJK3SKmWcXQNKIkCWeR/fjebs5GPbaOLDtYkyxbyoQL1DpU5/a8kAe86syAPvuu7A7OEsnSPaCDBLY23pOzbUOrrVr1zZgVZ+VHNCQraZY69n1imihauuqYV33IjJXG1JF0Xellnf7ojKgKQVQjUgOLAG3XrM5o4Uau+9F1Tj25mbbuAEQNYK6yCkjuuiiT9qNN9084cq03mDhwgW2ZPGhLULKgVkZ2L0yHxFajIZqZFTDvhrVNQWI/ReHdhSDR4+1vVfKo8D6xqhiD9x///1ez6oLMk13/b36J7d57SvJBHtT60KxeQwdMhGkZwgmaUwN+M1yDoC3GESA+24UhYXqwx4ZzQYCWXIDXYqeIcqMcae/SyYEnjbQus/o0fuwXJF/jF9dT7JFZJz7+Hhnzp4CVrfoLpq62dY4A1PA6ta4qpP7TFPA6sTMfz9jtYFb2euh2WvURC8NWjSiBnD11UzHRsQeJAgLs5KsN3yTfh+vPq2+S5Cd92kGCshSbaFqY2L3QDzon8WwN6Z7T4kIAlNvMoA+ABlYr9hB+GzYa9ilss68yWpm8pHJhP1W58PnLzMcAXPCpomGotwLINHZwSKO5Bq0IHPpg+H+0Izp3hDq/Au2fLkyZXK98pUvs9nCBLy3R8wvmaIqh6U0aUgDYAEeeNd8Z1MwzR9p9cz94GBkckaGVQdYyk+ASdmRMKL/QIc1BABaS/m5/ZlZsdyvv+t79VMBz0O+urIGgOzVvtd94/cACin1531RMkjB+KLUaccc9bnIvdVDasoeJ/gazqj05tCRxl9r2upXXYf+DSFLyehE5rKpMOXXSO8HkK6gt66HL8C4IXJ1TcB6CXLdHAR7WHY7mAv7tTFKIZIlwQ+9wD7j94phsDZNh1iAruAJrC3jBk+on+FZVfasZlk3YDr9aye15QsZ8nkgsJRAvi9Dfk7zAn4QejXYxTfddLNdeNEnJ0ahT111i8zAwNDgunFAqQdQqB1cCzSfSFKHrncMUiKWIcACxaKBTRd90qaNQ7YCXbUUgB9aJe0Chcc1cHzZtFwrHN6IdnFgEt1xZ7445LDdJMBskgZilgY/FBVvyqvURWVcKC+vOVrAIiIeAt0ecEhmdNXBBJifqST5Xmr79nc+Fz+1UwMI8/tLZer+qfx9cybIDNjn9RhrbVZR3rMLXgVVfH5RxKn0Y46DrQroGAdzdPvjBQgEY5aDoUVx+iLPjB9DgLIIsYYBvHE//V/jbHKQdVRR8qwRQBDGjn76AZTBAkpVEG1rkalkMbOuHLwYKxhtVcYcoPVUjqiDo3tzPc3NySefukU276Zu8s4TjvOujV1t0+ntY3EgK5Iah4uejbVkzjGcXb7yrKiROYAo9qHP96w5IYO5DwG79H0HYZOZICAOQ7OrXUN90C6KyrXjpyLLpUEeBmkyj+Mz0fiOg74yOfXesgu3fFfFhQv2tiVLFnfdM/ui1c3ozfQmDljSk9g71UHQs8KiIDjSmBG5HyP41B3fvSVQulrP7D1ActaYfQPzwVnZaYjL6FUTJxjLM2dG+r3LUb5fAxj1POE77qhkFgK6txnBxTmDAaNUKdY1ni0DNmkUY7iotq+DvqlP9TnKfsAq4GcDY0vpGdaDzaISCJSUQAdPAauTptambrwVzcAUsLoVLebD5FGmgNWJWYgKrJrqN6bB5eBBMkv9HCeXOoz/AI2yJ0ULXqbfgy2Pn8DIK+HGgdbCTON3zm5lnui81wugBJ8BuwJbtvoT2BD1Xtik+DFh+4bxq2srmwp/qtosvNf5DOY2B2WJsI0YewS9OxuM+8DOq9l77n94U+moaalXB9zF3HYATtfdvb//B+AWGamylzZ6ObvZkwKsirF6yMGvCvDTSU5h/4f8qG5mgID4E3oX0Nt9/dInhPkLP0/XGY9MxsxewlauWYYE7p0gk9lUASqW8nWlrn9tFltZl6wjeAjyXrNrHbjMxszCA/Tqr/srXw3SQTxPfK7uifExPVPavuANAuqS3VhLoTl2kb0aIBbMmJGN5gpO0PZg+mbhF4eMgSOEfAXW4M+b+AwyVbOM8R98DyY+UPGYRvoqpbdo1KU5gXzB/3W/6j8ECK2s2ajZCgCLDgBX6nyTIPGgQ4IlG4xQAhKAt/oO49ca83eRTObPn5/fCQIVf0PGwBN8b5cyCS3Pr5RCqHoGf4Nrxv4O3EP+qsDVqdcv7wx4KYAKIkWB4oi2RG3NLvKDE8uBxSbEsQ5BFhCmbmvdBlVNPCk9XhxIEjSUXkQDu3IBCLBH9kpdEKIJOL1EHB3ETGXD4ekAmJRMpgVwf8A7/c6mqoCRrk00rCoHukgT2ZDSdMWaQIEOexpqKcJBCitALXNSaet+cCZ93Z/T01eikDSssy6qJoUSKQxK940Oj/G7M43FEsuGMDybxgrIDdjAezTNYf30k0PeARKBmDrYNkbkC9ZgNMyKA5F/+qxqxqC4ALdJP3CZKUoGhhnMyZC5rl6kr2uWLeCaDehI40RsV4wX3Y9GTESBGQP30PwHg3p2K4fAAaP7YQDpcwBOcdgFsNdz/zwEK6iuz950849NReEn46Vo8JIlh/o8YsRVA5XDSTLje4RaPAmI+uEJUDZjuoOVLpuZBoJhx/7g8Js2oFpSUd+Y/eKH8PhoT80d7QmirRXIC30i4zXTfTLiDkDq+yGEIHWE0lqm2bQZOuy6jpW1iLpAQMmjnmfZsuVbnLG6aOECW7p0SRh7Ga1EF7HnWSOMMkp04CAgc52BNKM5Eeg2N+r7GOhehF6sdtLxMjiBHkRmSYdhv+A0VJBUjAIVja/NtjCIvMZqYdtTB7aC5ujvGu2t+qY5XWnQ+JzkOrtUKNCCYcdz0OUzfwfMhXEgXbR+3TrXB63wPoXn87sY3RofepmzIHS6mqeFzAFOz5o9d4qxOhmKbeqeW9UMTAGrW9VyPiweZgpYnZhl6AdWsanxBehGjt1XbRtsT3zI/gBpBSnxcfADW1mAvhJT+J6AJthG2BSNIVv8Sb7TC2J0JQQq8Io90nyPErTv9yu5J0QZBWNl+8gvwa5wmzrtM/0fXxASgvxMZddQUsEb5pYu69UGDGArbHLmKWy58NPw4/sB3fr5IJpssDlz59gFk8BYVSbX4Ycv7WlS6vax+yICvoLsAVgoH1V2PE3DtL73ZomvalcLr/DsueKv4cPSeKllQakm/5w5PgatYWQvBSCJr8P8woSm4XEPXpF4Q/2sxlTBU2zTkIPsaeIp9vSDMdugxtTySTOrT5+FBCM/B0DTbeHsIlv9uhpIaEBfydIC7yALGbyCPYsND1u2V5OET67PILuAoICDDStI/KDOkfvOAkLTB0IXsCfxibSuwk/w9SNrrCsvF2OVTxk+R9MdSeqgD4V8Hvwb1oV9Sp+IiifoMxXYRfY0FmUhqxyAk7LEJE4ikva3YwEJ4LNeXbZbrJ9fK4lvZA2zlmBDNTil8a28/Gu2cuUVE6PMp666xWZgYGx0aJxUfxQyIEeAocGQrAoCx39YzazkgGYdmYgcmU2fJlaTlFaAUmx2lF4tOdDeywNIDXIkyHSs1vV0EMi5D6AlwDFFdqQcqfFHZJHUjGDIxkYkmOobMiN9sDXZdDjVlc2k59H7sB0BeohKVmOCzRpKakYDAwCj4lAn/UDU9wB9o+IJrNdpNnOmDoeIQKJ8/BdncapreNRpcdBE6QHeVW56Y67OnJWd04lcCVSmYHNhVmpNAVxRDLAvicBiiHhagxsYsOEEgIWRAH2/RnsZt89tRq+YO0AkNwKy7ohAEEWeSHeI7n+aFdWljc7iHKJjiiwmYM4acphp3IyD7oMYGxs25D1Skeo7gPS6fl0nwGUAVowkQEE3kBxE7iJY+puA9/MvWLbF6xahLZYuPcz22nMPB5QU3IhxR2CiA0zVpGvI9xHPE8Ba1JSS/FWAqZvPDozVwaK9x17lgI2GYRudsT579lxfe+pfKhKtYAAM8phvDMQMLiSQXo0GHXCqkxoHcDDnNdZpMiYHRnuaGHGQAoSztycrAnjiO49v0Xbfa9I/afDDuAgjTPMfdXAjwh0A98aNcYATEJg3T03zKFMxO0FWBaPEGO1qWQtYrewH9iP1S9Et7O8KtNZa0AQhKjs9VJHuGSkt2ovsz1ibDiD3oI/Acg/AxBo3ByiDMJXx74GxvuL4zlhNnY0x4kZe1q9irdvae6O2wQbw00ACdkfI+Ew3pvRdXQeQul8PdPM2K86ZOfOmgNUtZppM3WhrnYEpYHVrXdnJe64pYHVi5v7BmlcBbGJLkK0GiEjQ2P0M+SJqlptEjQquyDaV7a+ztgImNYW2ZtY5oJJMWb4DGMpZ3sBIXTOJQYyBe3DmN7JL6duBzxCknWiOrPfi9+jYHYHZICBxTX/mUpauMiU1T07+yAa4PauVhCLKwvWDY9g4jBn7B/+TucZur3PuINiMad5oetttt7N77rnHdtxxRx/zqaedPjFC81OuKsbqq175x+4r8TxamygJJyAqe7lkPUoIWZpr2b7yDQFDu2a8QehSJh4Bc2xagHaYiMheA6a9dJTYz7MbwEYpAT4DCUV+6rx52zY8I2xb2buxtpB0wm6ULRtNn2kEhZz0fK7Ismx4iBh8RhiLvodPRyZZzfatcsYea1iOy+pQD+mJZsAAnuA71AANe1tOSBALqu9O5rDjOiIqbdjQ/GjNucBIMBTARQ/C5N5vxJoElwFtNd5KZoLpi6/NfAwNRaNaLx2hrMXM1Is57wIOsS9jTfpxDV2T+WM8VV/V8hzgJCqTIJBVugr8q5IHa5mFLlAQDeMCq1FQpARNsvQBrFx958abbrJlyy7a4nty6oabfwYGRoYHx3EgK3jlTB2xRUWTzhp5VSkFgBgbsEYG6oFbh4uA8neEk3sj2DW6hxM/PCylGwca31OKKuPFsR8aiu7mNWpZnXCAAOj9HHZETQAKGQsHGsLPQcZP6k+iOAD4BDZz4AYIAYMwWIIwsnR/NjaAQygCAS0BphIRRrlV5dyfihNGRNRXRNkyH9VwAVzoN470GYyYfqC0UzAC2gNKR3nzN9arrVOpWVPr/hBtIkW8JyqbKDhAJ/PHc4gZqfkDLORzyFrHWo40Hh1WAbYP+0Hga5qKvipVFDeGIsaNy08qR8bJTzXv0bUwtBRJPfe8j23+XfoQr6ianvvssyhFJwB7usM3EL3U4fFDK5nIGKdeGzONUQw1T4EptXzDWJvROrITPGGYcbCEbgC8i+vHAetHYLIpq5HIfuyXK/an9nywIam/q73VNUZD/hg3h7JH5ichtUJlGeqrOg68H3MdeqGW9IigVKS9dAZ7lANpoGA6LLBBYWyTgoeBg46te1uGCXoSoJG1Zy+gc/S93tpSqKcImqFbYt265ltVt4vNwTlR91gwm8MBqmCw63Q3viIY1a5Viv/7PPRE/wPkdZ2RhnmcU10NYGS7Gt48QwsQZBkb1ovaU1OlAB6iIpr62NQM/JQZmAJWp8Rjc8/AFLC6uWc0rtfPWMVO9DOzNK3CdsNuBlwAmAHc4HMAJwBe2Di1qSyNbv3sz0wWfDKeVn/Dj6lEEXw096eS3MH5XseGr1eJNtXvqjYNwApgTWSwd90F8FWwcSuJoKX7F+YewEyPP5nlDQjCY4v5z0xdrz5RBYSY2zqnNJCNjK+uH4Sudeqp754YofkpVxWwKsaqsgg1dsbaUwogM5aw+2Q7aq6qv1+zWGWnkj1aSyRgv7V1SaJH/bzuoVJXlBKDvehj62ucHWvR11wqbV6aKXe+R2Q54usyfmxltz8FTqb8YN+63Zt7i2bXelbJg8pwOU5QmJC6rq7jZBeRMnLu671VyqKzZTuiHMECGq9VAB87mfFgV4sQojXTmPCDCRbgJ1cQFZBfz8lerXgRso8vjq/B2ldw28lcMwIb6dnLbQ5FtAnfElKPxtKPd+h37tPt5d5GeH7/1G+x72IOmYfmy5RyKPwd3Mxlu7DLm05Kgg1rhExceJFK1t24xffk1A037wxIxw0MDa4flwMPsBeLLAUSEQSPAqLQabSUUbnM7m4p7/WQARAAbESJ8ggoHBQRv1dhi+vFeFwBZj3LcISjIQoH+YizObsaNkSuHATK77Voo7M8k4FHx24v8tzV62E+KqDJZqzXrinHFSyu6RlsRiIqrpAS0CK9nNID/cq7prKibPrf88M//tjmqwKF1QgBtGprRU3WTD+pQHCLyKQi4/7RrT3SXrwOyfbb+0EJsBMKVkzTAF95/rrWDvroIMhIMIqqPgtrgBINBulgkwWiXX64ZBRZ8hBgK2njEc1EGetaMFVrWQmUnj6nceralHXgb/3jUVQSUEbf++53v2v/8sV/27y79CFebdFCdds8tNWq8blWBJSGTqXMBnuTQ4UDoco8z6Xr8KrBDeTLQdecLyJ9HGa1XlAz8DJgA/CFbGA8N/A6we9qyOt6uq+A/WDWRskRIqOKKDMG9q1k7KuXXOopFlv6JcYqewYZwvBDV4ThrzSo2A8wOwYHhzwbgKBFyLeMmYjYsi76WcHwuu+r0VCNfowm5IC/YeRiiGjsrEd1DLoAQ5eSA1AJeM4+QicQLELPdToxnBMAVhyrDuwUUNsbZHowA5Br9urh4ky0lLPobloNIYwbZAS9FYziOZ6mtM2286cYq1t6E03db6ubgSlgdatb0kl/oClgdWKWoB9Y9SC3yg/RWTwzErHjAb90BuuzsjGwHWApYh/qjK1gGbYStTcrU64FntXcMjNfAIuwZyqhptr72DVkvPA5fQbfodrEFZCT8TE0uKGVqcMncn91QIBL58thi0I0AEiqpclqNlzYsuGPYEPru87Ei8l4gP1I0BhyDnag3mfOfZ7TN1Z6vfwfJ/RYL6nk3aefOTFC81OuKtDh1SoF4P5JIbo4CBVZmK37vPy9Idlq4d/pBRYhoE519eVr3n7bbbbHHnsUJnHXAIq1rH6C26b5XWUi6dqzZoUfEz6mmLGz2nNP7jsAACAASURBVBh1ta4j/HQHQ/FJA6/oyFzgF/JVsKP7QXUxRZ1IkBgEQKoDckPh0/A37OrKuHVgM+uo4vsA4OEvVJ8OsgMlJipY2e/jA9oCfGsceg79W79e+yCAX2UREshgvrg++AQ+efUvPPM2fcpK/mI+8clhDePPxF7SXlFGX/gd6AfwGJjDAL/cH4xFv3vfBTXnzSblkgXG4T6/iEWlnADBHa0nhDx0BfgDpc8AyvU+a+41jyldkI2iKbHo2XpRT81WrFhpK1ZevsX349QNN/8MvPKPX2bOWK1OrgMAIlWy8RM9BSDVRuRgksKDmVmdeFeARWnQdY1NwgHHoYpTizKAgcWmV/FlFExsFtX8CGWGkAYwESy6CtISlQEUauMqxb9Rpg+mcHDk68FJvRIc9HqYRnS1qxnbgR2lXm0Buuo8BGgR3baJBAX4Ein+NSrEvHVNudyc6GmaFWBNVyOFrvYcAFw7OtRF9A5GZwWVK/BYRbEqcObPDwhfBx2IAWCjvPyAzILZnRxFM6jAT+JQ7MC5DgAPUDgYbI19lx0vnY1c1lTAu+TGFVxGjipI1ynjroZvP+CIzGHwoUCRb4FFRNr0zOefv8xuunlyik7LYDlsyeJWDzYMrUjtx/AEVOc5eS6egQMQg6Dtv1I3qq3PjBm2bu3alkrtB0gavHXv9wdKqlHb5JemdmmwM74a7IkxTuvKC7isdHWbkU8K3bMvNd4VK6+YlLo17zrpnWGslZpR7J2qa2g21Qs2B1sVvRo6QqB/GJMAsHpuPTPBIxonMB91vmvQROMAIMVQYa2ovYuBRxQfvdo9Q9T2Qj/GWLNOLs2lNqHndB/ZEy2wkcwA9AQlEaqcVoOxnhfdmRGGFnpYBgsGMFkCrpfIwEi9UXU61+L54nlUpzeurSZt++67rx199NGb/zR+GF3x1FNPtRNPPPFhNKKpoWxNMyAQ7Nhjj92aHmnqWSZ5Bi655BLbc889bf/995/kkWxdt1+5cqUdeuih9opXvCKyR8ii62s0DMjAT2wF+WeQWKhF6oyy7HtBxgk+KLZqtZOwZfCjqk3ZAVldV+5qt1ebFxJAj60q2zN9RnxFQDX5X3Tull/Vb5eKSamxyR7z5yl9GvCr8KX0ewtYJ5mFZ23AGpk2NBTK5l/NL8ksnAB1s8RS+ud1bihVF6nSQZKKv2fNx2zcNBmM1QMPPMAOOuhAxxeQgUY68HF2TahDBuRHhw/o/kBmE9X+Affdd59tt912jUmpz+Gr4XdiM+NrM18dPhDMxoY9lAbNzcd3/9Ja0y3sTfmkfEb3jvIW85rfVf2vim1g7+PrNoBOdXC9NMJMf95+f7zKITY9MuHyXsoSaC8IF+kJfGQGl/vDyZ7EHwCw1N8CUI3eJQQg2DuAll0wQ6B3lCj0jLkCoLp/kcStCuSCEwCE6rlqajzzxh4bGRqOTMgsbYj/io8kUgc2vO4DECpfQGxfzQU+D2uHP4t8OZEwe6qgO3QtyjM6woJflj08KGcmGaOnjNfQJTMzmcngD83nyP29atWNdsEk9WXZuk6ryX+aAw98tunfwPDQxvHqMPcrucYmyoOBjTF9xqy24REgnF9SUPsBHASVehMoFCKXtW6I3uvSM7IrYioZxtRTbNnJrQlEJAhZGWBK4+AQFvjgm7U0TKkHdHWweZ8N1SJnyXjiGTk066aH0diBwqGs2FgAGlyT+7ZoTEv1jSZZjLlTJB3wAlDDNcTm03uh+JIVlnT8OlbKI8T3gh3s60RKbaZsY/gwD1L4ivZVRQiAjhLlUJQR4Iouo4N8p0byOJjYGg6eJBU/QEK6OA73FG8natbWLAtK63fkifnalMGla69Zs8Z0OO+www4uc/Pmzcv6pNNt9erVtuuuu3YNwFqDtI5BTTOsCy9aPmnd/JYettj23nvvNk5kSEC59gVzSFQNg6IGTOhA7+BUKv0avdXaVMCbOa+GLrqkpY9nRA4Ajr0OmMsewNDh+jqkaDqGToKFjA4SsEqheFLFOmMnUl4kH5ddtnLSGKvVwPb5yxIKNYV9dEy1lrOOcElbjzXrUn/EPtb+xJjhWsyVft6/Zk1LsarAOKVdvHzJnDltD1WDvDo3VUfXPYnxiSwogIH+imBFMMUDiJzlhhb3QAZYT/30iHvqKAB5DGPWEgOqBaBSL+h9SoK0rqOFQcNYewHlrOFVUut4bsbVdF0aqcPZlEKOiRz3M844Y/JP8AkcwRvf+EY777zzJvAOU5d+JM/AUUcdZR/84AcfyVMw9eybeQY++9nP2j777GNPecpTNvOVH9mX++IXv2i/93u/14BVB4MyLZ9zmUAs5ybd7KNEY5dC63/PmuwNgMnP4HPwfm2Khf3g9y2pt/hE2JQAHnqf/hvY5vhC+C/YrvhN2BICJVUnUjaJ15jPru7h53Vp1Pp8BIYTSCoB5gCzwj+upBzd05tVqRkOJQpKOYXq7/T4QbXpbyGfwOJ1f0v+YYKVADj4Y7Pn5FhUYi7LKmhsk8FYFbD6OwJW+7qlx3wIuAzwPsAqgcEdW7UCbdVn7ifh9DOUseuQE4BnrufA2cB4Y1JWX7qW7gv5ixr+rG+Mo+sdoLFHU6yBAHclNykbFcwjfT+2Q9T6b2A5oHOrMxuELHwlt5mz90IFUanvy/pLLuRDCfjV9Zmztg/Tx6Y+KPK6bt06l9s5aiCVJcm4N6SHDtMgIzVKbvWX2at+fS+mE5+vTNtG7EicgnXTsyobUUxTpeTrmpDJ2PPhO0T/BM3DXXfe6f+XL6/7qBas9jL+KSCr5oK6qRUcJwgDnqP1RHeA3+je6IfK0q26pfoUYBqUPfM1HRuzCy9cbqumSgD80h+03rD68CURjKMUQHMmcwNLeBzYFONtNBiTo1mnsvs96kt6ofFkuEoxRtFg0nW1qYPZ11/rzutetvICPoJ0+OlO7qLXlAL3AJxEQXidVzVyGgkgJdIMIg0aJQmQo2eSYtXvAtL6AUlAAajoRDiIaFSnH0XNAVZBIj/IGxCsCGN0dGTTsWHb/DXgMFJooK/HNQWOxqFeo1sApLDi6DRIOoXmXdFKmgRxT5QioKqMpUivieZUzAmsTiJKgJj9kSaAUhQPyovniG6HES0V25iokD7PIYf8VUAVoEVyI1BWin54aKPdfffdXoAdoKVGcCvAKlVY0wX8CCs1jjQOAe4qZ4C8azx66frz589vLDhKO9RIWGW93nDDKrto+cWTohxUV3XxoQd3zLpkj2LUaQ+FgaDn5yAUU1dpJyrOH2UPxHANIFUdKrWPIxJbgbEKTjMXRDF7UipmBeuaAz0OTaW4hKFEIyt0AxOHvtG9WUsMIDG5HbCdMydB187YqFHcYNF37OeVl19uK1Zs+TSLw5cutgUL9m7BlDqPYk4qisqr6SGlpqShDDCsz7iR2RgMEQEWg6QGfvQ5jDcZQEpf1/opbceNkbxujciyvjgDAKG6VkRq46XxtQhwCbb4fvIUJpWNmekyU41m9Cd6DsNLn+nvnirjBd1C3Vf0RgOTs84UupZrANKSVocs9gQNNY9ZE1mf75oKiOXfNfPDAG3BienR6XXO3G2nSgFMioabuunWNANTpQC2ptV8eDzLVCmAiVmHnlIAYm165lDYGZy1FbQsnYJbD4YKLqQxEbYdIG0Caf65bMzb+YXRtVv2qWxzgsKyB5w4ITszM3bwb8JeilrvvId9WOuUduSDaLJKJiWsQvwe6ncKWI1MvLCJNZahoWFPT+Z+nc/X9QOpgJg/l7u1ATjDcmvZSgDHyYBtPhB+dnku5gjf1G22UtdR9poYoLJzyFx05uG0aXb99TfYRRctnxih+SlXFVv1wAOe3XqNIBs8Q4CcAayS2Vh9EHwB7DrIOQTP5d94Y2jvryEsoFcOADSrfRg+UQB24AR13nm/+t/eTHt0xO8jdurQUICtsoMb+SyZm4B/1Z7HFwiWJb0uYqx6yXYXKNgCCWmLu21d+i7Ufi2BiwTDF2wFv897NjhrNDI49T3YwZAbws6PBrLeILiUS2QvVfATshMlK+J7QYgK+fb/ZJO3CBsMDsqPj8bH8ue1d8E6KsZSAxrISFw/1kg+IKCy+y5eTiMa0jJW9j4Zffi5+AqaL90TMLaRW7LBcDxG9hoaDh+5Yj2+nkl+032bnGbfh1qrGdC7zpnGeemll9llK1Zu8X04dcPNPwOHH77Em4c75jE0uGGcg5FucbolbNGe+hBZI0KOP8IbWycLBvvmV1QOEKyrE6gNW8HVEO5QQhW8lLBK4PWSIBPl8HospV4nB2Q9tJWaDcgY6SY6xMZt7f3327xttglgMpWnno+NpQgiDjxKnYgIG6uBaAlu1OgLQC+gbFXagMly3KPrX6TqO0BLV7uMcsHwYskd5GpdJMNIIC2Vjeyghg77LLZNA5zK1mQM9QAGjCSqHPcMZVuBylbTptQkZO0BQai5hMJiHhow01ikAWyGMZINukjhT/aaA+OlLACGFoeagBvNH79X4ARFyMHGIQyo40o8045jjGF0aP6kfFlHjUHja3M8oI6AG1ukmfWtAMz5FyybNLZqlAFQfdWsO5P1e2GnAi4zZxgjdZ9X9ngUSg/gVc+IAY1xilGp68RhHAxFQFQxgCV/1OHBAHQGdx46TYbSgORwRJ84Dly6yAczUYdXl7IjWWCNOeQU9AkAN2poalxXXHGFlwPY0q+lSxfb3nvt6WOshzKGv8BV13OZSuYGgCLRtZZ1Ogdpq7hxQvBoxkxF+LtupIo0u55L41v3lTPCuskR0DrXuQEUZ25wEKgFWx0YItroPuQiaiWH4QQYzx7lbMHwDUCzK0+Bzoj3IohUnSLkhM6xGg9nBmArhm/d9/49is8n+AuoipED+8aNXNgwSjPKM6IFF7MUzYyZc6eA1S29iabut9XNwBSwutUt6aQ/0BSwOjFLUIHVkWEBdZHxgW2cBmArHafzHDuTz1agLNyM0gimdMvGbtFH+q/hflimE/OkAFWy8bArsMmxC/EJeL/XX+y1NQjkY0/wnLITvNTcTJEQOjAmni/sTIF42HX4JG4/ZOkhfFx/tky/9mfMhkr4KNi8/nux/Rg/cwMbsTJjAYoZv4NwDgzFjImYoLWQP3znXXdNSgdyLwVw4AE+Dur0YrcBamLf8axOcip1NfV8Xl4iwfnIjgo2rtaH6+nP8vFqir2+M3PGDAcu5fdrfTTnKhunF3NXwVzkTWsACIkchbwDWkawAd8bzKCuJXKNrAgI7XzbwJP7gWRkI2QwSWopGw1IFGbjAYggMGkM+N8iBSE/PIMA3ZoxihxNn6FMweitg83e9g4lHrMpFzY2dWFryT186W4touyA+uAIY+CaEEHIjKSUm3xX/276N538d6UB8cNZN8oEsvcdu8h6tvhM6IO6V/Aj6h7T5wFkww8IOQK/YW75bg3g4Dv5/OVe5/+soeT/xqkSABNzaE3CVYXBHHrIK7ss+NGRwXEpH70qvbwx0xotPwA3Dg1qm1K7w7/vbCIxq4LiDTovpzvrcPt9iHZSE0O/UxsQeri+y+e6jRM1FdnAvey5cMwBWHR/ATxz5852ME1UcEVIqKfDJgJ40PcEBGEMoMwoXK3xafM7IJoFiSuNHbCCDdwPFut9DgzAWnfo89SLwyFSZwG5OkAqIid6PsCzYG9GJJfrANjWdUJxNbBUh0+mqNTDIaJYqhkQUkkNR/0fZVfXASAMRY1BpbHAYAWAwejBMKLWD/OBAdMMkwRPNIa6HlFIesQPDV2T5lIYVlojL46tqHpJM24pMyUCF0aZIlAb20FGzUfkikLWWru1a9f7/YiUkeruSnxgYFI6bKI/DltyiO21197NMOBArJFTlxFF+TO6Xw94zZ/2AfIfKeaa42DxyQhhv8gY4dCsjGYxfxVh1XX8Oxs3+r1gS86ePcfUkInoZAPwMsKo37WuXEN7QdCYxgBTQZ+hHIDGQw1drTuRRB2AejFOyf1lK1ZMCmN18eKDbR91CMyyJvpJQMH3XharZ3/U/YUxxnfDgIp/NWqs/bp+3dqogzRjRosAs+8J3mh9MLbExNb6t4BQskTQ4eynCsICgGJQoLcYi66HTGEY8gyk67O/nGUyNNQCZVUWtX4Eufp1CfrQdUI6ZDUAhty7nkhnCMPTDeZk/LNv+hvnuRGW9ZuqcYvBNjBt1hSwOglGy9Qtt64ZmAJWt671fDg8zRSwOjGrUIHVsVEFt7tmtA2kzDrqsFmb/0Gt0LS7sUH9HJfdnEF5AM0OYAo/rseOgMma6c3V/qjMWZrN6NqNmCLfyXtXRHYWrFKuwXMAyOgZsZ8AN7FzBNyJjKG/d6y6COFWQJX7uB9VejzwzFy3gqD0z8A/dPAxa1XWecdurOnosG2x+bGFxMYU0Ul/VxNOwGulHi9bdtHECM1PuerixYfYvvvs4/ab18BPwNR9aTUkcqZpsGqdYNVqls5p2AF2KSBnkMAEHvaWnojgfpRswLfEppT9Kb9WtrBnTc4J39vtxRwH8oJ8suY8HmUCNmwY9PIRkEuq7DRCVsn8A0SMsgHRH8H96eyHUv1/eqtgxwOWY//iM0AoG8iyBPqcytvJ//KyBFmagnvRt8Z/l+3uuEOULhBxDmY29nN/mj+/s9+QWTCbihmwl6NE5Awv+eDgs0o2JgOcEgOSW/2NRnfsu/iuQOXMYM41AiB1f1HlHJKUpXlhP3MNvadryzeUT1uJe41Yl+BxA1tbhmtAIzUYgr+EbEHEcOA/AyYNYBa+kgRE/V3juPiTn7Ibb7xpi+/BqRtu/hkQW1WlADhzBkZHhsZxmgE9KtLOQSAWoZQfqH1Lm8gujR24FwcPQFs4w04IdyWJ4hdVPWp6xkZB2QC4RBmC6ADpCi5rNRKpY6ztes7SUnpsULelsF1ZKBJVI6Slo582FlEb/Wws3bEx39g1ugkrF7YVACtRNgBGgAcUquYPpeObN0FLvV+ZrWzAMC4UlSHa2FHbo1RCvN8pyGB/AWKQUqL5QnH1Kw0ifQ24AEhNA6AqFYwdjCY/4LOeLeCQnoVIDIqS2jIOuIyP2+wEU6KrX6TquALKxkVr165tpRkcJEtwRIcvcxvKNyJpGCZNPjM1qcoyCtoPvNKAacZMNfSKMhF0lscoAiDS+ARet7SLTEFgLhmTfko5qr7qZL2OecefeTpSZTOyhvx0oJ9oZx4eyCZGGPve5WLGdNuwoUvXqNfDGEQGOUyrsRjyHwaoG0oOhEY0le9z+NEsAHmSrIUhoEBGV94jZCVKi+g1OLjB9ynPEWvfWzpEz33LLT+2Cy/65BZfHjFWF+y9V0RNk3Hh+iz1Gs/P/BONZn+jj5B3rW/UnQqWRMyj6nhl/Z/S3IB94Id/liTRfZWCg1HrMp71Vrke8q+xVJ2GQddvwKOvcUYIIHF/9CRMeEDbiIiH8azvds8U+qzNWT5r1ZX9qWLokOpUYAx75eiccyke0gepR0aTK57fx50MVsbkXVXdwJq5GYHVcdt49x02NH9Xmx82V99r3IbWrLabV6+z+bvubY+ar0DDpl+D999ht92xzuY9anfbdX44IL/Ia9GiRXbjVl3zaczW33G7je+0p23TVbt40CkbH15vd/zkdls/7VG2YM/5xlfGR4ftntW32v3j29meu+9oM3MfPmAlRzbYHbfdbvePzrHd99rdtpn5YCsZ3xwfus9uvuVe237BItt+k7Lxi6zu5H/3EQ2sjo/a2rtut9vuGbQdd19gO2+XDS8eIDTDdtdtt9qGGdvbro/awWZ1vXkedAHHJGe332Hj83a0XXbczqb/dDGbfEHYjCPYcsDqmK2/c7WN77j7g+qO8cF77ce33G3T5j/KdttpviUZ7n992tHB++0nP7nTRubsanvvuo092JKPj6y1229ZbbbtrrbrTttO6DpXYFWkBr2w8/CP6k9ID7Irqv9UH56zufks6b/gQ/ZfFwCNv3tJItktmfmHnVJBns5mSp2aZQf6wds6rkr0wKatQeawVczZkTS1gmCh64gwouvXwDeAaCXauI7P8TBO7kfAuwbgIaRgt7WmOAly56K4ffBAIs2Y29Ea+MYNQXTQ67rrr7flyyfDJl5qixZGeSywhAYae5pakKcaGJbErrpu+jy2MesXHwuSC2oPDKHKCeBngK7hW1TsoWIgujY+JPerAKL7+n6/AMqwUSkdwdiQX7frE3ALeZH93pWWcFmQDGXGWfNzQ2Da3vP9lz53ywDMuZM/C0bRAFwjvT9qHIdPm6zxzCZ1ZjXNprOrPYQIyQyBgtb8OmvHoguw4ZG/un8AZ0Pms1hAMtsBq+u68EysDfNAxiIYg6+fSG6tj0OwYQHHfR4TgCVjsOov3VN6ijHrutRbdYJcErRizWe09a337dYxAjZaJ0qmIccNf6F27NiYrbz8CrvsshX/65kw9YGH/wyotMkBBzw7sM3clwNjY8PjSp9FcVSh1CPhrHIw0IdbrEeElFRzIke1wYpHNlS/TrUcczPmUed1UcW69GhNskC1idxRzkgGUQA2mUerMp24AYot0hU0eRRcpH2PNvAUBe7jzu9UJa7P337bbbbLLrt0QGVGTlH0NcrpjndGIbgmhxuKpkZeUTBsZIq8e93Bni7VmW7ipQLikIlDP9KcAQqbss1obo2M8qwA3IwHIwTGce1aCcCDgcHaYzw0EGWaOg92dH5AF37Wg4SmMgAoofQDVCbN32u9ZppPO2RLZJwxR13Krut4gDPxuzPgEqgF5AEYARQMgy7qx7hCnz3bFIUnkk4ZBaJjfDpAyegQivz5oWNmSr/+5899ftIiT1EG4BCfUwcwU64bWFeK6FOMH2CTyBkgGr8THBCjnIig5JsDW/PRWKJZMqGyi4NBEGAi+7kaQk0GCwOeucboDmAtav6y9wN4jPrNcdgGuKgDUEEEranmAaaxy9LAgF1//XW2fPmntriGPvCA3/YOgYCR7AsGonmGRQrw31idGYRBlkm3J7XJZdQZ7mHs64VxUueXOlUYiZpLzRlN2RhLBRb5f89eTBYHgCT3aMZfGn4Yq1WvRmpMMInZr/xdxhIGauiiYJs2gDdZ/NynOSiZYlOj0c1hyygzZwgy4vqgOHE1OIWh7TKWwGqA4aVW92ZirA7dc4N98eN/Ze/6yA/sLy77ii3eqxfdG73/ZvvnD51kJ537JVu9dsRmbr+3vfBP/tJOO+JFtvs2HdI2vmGVXXzikfbR725rT3ri7nbnf3/f1jz+1fbBdx9m+879+VGVrRdYHbcNt19ln/rgaXbKBXfZOd/6d3vRbg+OrA7dd5N94aNn24WX/8T2e8aB9vzffak99zf2MoWwhm+/1I573Z/ahVf+xMZsmu381CV27vln2kG7dyVubHzEbvivv7fTzlxuG3Z7nC2Yfbf993WD9gdvPckOf+6v2pxNISdj6+w/zz/Fjjz1cnvr11fakt0fAqK2xTXbL3bDRyqwuu7W79q5p59ml9wx3574mB3shu9fZY96zpF2/JteZHs2hH/EVl/5KXv7MR+y1TsvstHbr7Oxx7zMPvD+t9sTdpTk9b/GbejOq+3i959ly6/cYE997u/Zi1/6+/aMx+5h/wt+/4st4sPs2xMPrI7b+lu/Y8vfd6qd9U9D9sGvfc5esGuv7hgfWm1fOfdUO375DfYbv7W/jd7yA7ttu2fZ6e89xp70UyMkY7bq0g/ZW455r3191VrlFds+B73B3vOeY+2gfbbpAmqj6+x7X/hbO+H9/26z99rZ7rz2WtvleX9m7z32VbZg/qZk4xdfpP4aq/VMdfsuAR2RJ+TLEUjHpuTvGCnOVE2wjDO9I+WEjcCrASqZ1UczUyfOJOO1BYQzqMzvukYFdvEVW43VbBKKrY+9gc+j72JP6Vr83Wt4yv9J2xafR8H+4eGuHJbGiL1dg9XMGZmQ2KrY5F3puPBjuXe12XlGbB/mz7P1MlCt75GSTHkmNV5SrwrZ7pdepiyuLV/b8fClS23vvfdsbGR81i6bUf1IorM99qeyrWj4pWfHd4T1HLIQZex0PffRx8cbKxG7UD81Z9UXRT7xzZvvGgLUiF8ApwT8IYMEdhHkDkBL3YcxY+8is5AAuN/w8KBjH/hrFZwHoJ02IEJW1ABWFqD7ufJ9E/iFjap5ufnmG2233XdvJQO8ZALNq3NeQuaDlarxNCLVQBDi9E9EJ/3U2AQ2gns0olUyjL1Wa9rizebP8m5O0HFfcKQB3sH2jhJyemGDQ/zpzwJ2Oc7SXDGXvQ3swGCCNLGx+X6NSJTZubWfA7qh+QvpQCFbDevJUgThv422a1c/Gn0CRgJpTTLs4846rmAVurfqG08mEesXPxWmrsAMLFy40NQ4HDlQvx6x4AdGhgfH+8FCFDURH6XRz549K1P8Y+MFU0qbckaL1iCwILeKcLYIiTu10Xk+usVHg5kQ7gRhSkfnSLmIaFKwHMPZdgXmdW3i0Ry4EbV8cNDPa2rd6LOqEUmtTN8sCciK1YbS0n0iEhL/ovFWBxq6ItE4RF3PGhsoIu6vwtUBWAToiRLVT6IgrlxSkfSDnoDZKCmBENGwqrLThIbTcTDG70ZMKtgAAVScuoC02YEcoAyjpz9qS52XoazVqjkMoyaYcYDpFHcO44AC49MyvTyUvZigWg+NIwyAWGuizEODQzZ7ztyuiUweYFUGK7Ar4JLod1fjZKQ1mwkZGfS5BfDzw09xRC8LEA2/9BRRryWiZqydxidFqY6DMhpVHkAyoVfMf6SY0HSrRpQBkU497fRJ0zRLDzvUFu2zKJsKaK47hrQOIa/ZVAAtDnbkxw2LUjunHfDTp2UNJM1B7NVmwLWnrZ0dY+/QgM7vk0EO37t9JS66w7yXfcylAbVGVXxexiw1mlPsIgoYTYcAH700RDEuMSxXrbpxUg6ygw58th100AE+/zX1DZ1C/SAAVk/3yc9KTtlPlFaJIIUCAWKsvDrqhwAAIABJREFUU282AgOVDYxe1c8uVb5jtXdR69jf7J0AdVWbKRwXnAzWpAaX0HMBfmt/q4zD3N5GeRnB5fqxxyUz0xMQjki6p+inAYgekN7EsMORYKx8pslKNqVCh9MQrwLZnB0agv4u3aa0pDDiOwMvzoDsfNxqQ8e5NTDtF2esrrl5pZ333g/ZBf/wr3b1j/e2j934PXvtwgKWjqy3r370HXbMB79hC576FNt94Ba77D++btfdOctefOZy+9Tbn++AyfjgLXbx2w62N3379+2b/3Gc7b/NgI2vvcpOPOAZ9h9P+4h99pwltufsnw9c3SqB1fExu+WqL9nHz/mQfeIzl9hN9z3e/uHH37CX7bEJYHV0o63+wZftXUceZ9ft91o765Q/sSftAcAxbkOrr7RTXvt2u3rR8+2Afcbtyi/8g33+a/9jO/zOaXbpF461X0lQ+/4b/93evOQkW3TEh+yEg59mcwdG7Kov/LX9yWn/aUed9xF71ZN37zs3xm31979gb3v9G+zib+xkH73lanvdnlPA6qQdrpvxxuMjd9t5R77UPj97sX343a+3RdvNsPuuv9T+4o3H2Nir3msfev0BNtNG7LZvfNLecNRH7Qnvusje/aIFNnjjZXbMa99knx57lf3fz55kv75DpyvEUP3Ryk/aO086x+77zT+z805bYovmbn3y8lCWYUKB1fERu/E7/2qf+NCH7eOf+ardOfo0+8x1K+zFNSgzssZWnHec/cnyUbvg3z5sT58/zcY33mwfP+KV9o7rXmzf+NJx9th5m9LH47b2++faH77kPbbucU+3J+w5YFdfcbl997o7bNHzjrSPfuw0e9aCeTYwNmhX/+v77aizrrTXvv8cW/LkXez2//ePdtTr32G3HvRX9oWzXmU7zfj59P1Pm9+eUgAKtFO7PNP8KzgKIKbzk2BprZtawcOwzbvGQo2VqTM3gZlqf+g+gCMAnjDX3JbMepvY9TWtvANFY28AoHgvB93Pwt5RQ1XZumH7hD0bNk9kWhFMlq21ceP6HvvIwbFpUYpJwNG220ZPj6iZKRtH/kf01aAUG2w99zUSGO7IKwEOUgceu0TXJLjMWsgVo7Yodg6ZTTHnkRXkIGbe59JLV05K05ylSw+zhQv2buA089plQmGTdb4vYF8XxNecipQQQFr4bdm0eloAyrUJK35hx3QM0BzwW2n88vkrKauBmmkP6rsOFM6e5SQxZCR6OoROrkCdZEvjolQfPj/NjiBSCfvwwH9m9sU1sr5oaeYm/9n9YDOvkTt/++29dF+za7P8Yue3diXD3A+YLqBfGZ+zE8QVHhI+HmOPz4WMaC4gZdRGUjG3IkAEthHktfC9aRhc7XXWRT+pPav7BXYRBDrwidAb8ucjY5UGWEHACrypfTebeTXg2kFnlaELYgb9e3SNIPcFoF7LxvG7SiYIuMdf0LOp1uy999zj78caxtiQmQqUUpoD/xO/DoIfelFzpz178imnPZQjbeozvwQzIFBV/pIHdbKkh+upsdFhcLO2waQU5OgCEAKQecppAhdxGJgDHg5glIOtiyhG3ZSCgsZGSqbh6EjUfVSnd4CW6KwXzr0zGd3hDnCPmiwBUnQp8igtbSZYde5kJ9DojniJgjng1Ap7d9cJZdeVKCCqhMLkJxPYFKnAw1Ssceh3EajK3ozoVjBa2oGSwBagFQdnLVKtz3O4o4ABwDA+AFeibks3D0RA6+Hk98poTIAaZnfddZcrHkW7ImrUgdd8nuZhgNwwbomCYsD0gjkRcZIS1uGw7Xbb2dhoMA1ZEx+7QJ0suM0BykEIMKP0n5bOm0XC3TDyS3VGZchrHBAcPMiXpyjM0r0Ge5iNgEZeTqK8Grs4ZbwBq14D1Oymm26yZRdOXhmAE47/81ZOgQOK+SK1g6g8RlsFzZBxL7Mwe3ZP13TAUT9Y8qDt7aoexgzrxaHO9HXGTpe6XhmLyBX6gT3RRW8T4CsBAj4Dw1XXqMCqGwQJJPu4pk2zVTessguWXbjF1XQDVhO8ZK6qbqrP7Io4I/IC8sPQ6Zp1RcAnjBiA1BqkQe9q7wJw4+TgjPjvJR2pgo9kEEj3xr4Kg4Qxsk+7oEkCpen0wKqteq7bVwmg5zNiIJG+FzWbAiDWCyZvddzaXJRSCjWIVQ1bjEPSczDq7rxztcvs7nvs0XS2zpIaMPE5TVYNkWifg2kzNk8pgMGb7ANHvs6O/7tb7AM39AKrg/debeeedoHtu/Rt9ntP3N3Blmv+/YN25J/+pV268YX29R980n5zG7ON137a/vDlR9mth19u/+/tj7WcNfv+yU+x//OZfezcL37WXrro52MxbZXAKg7E+v+2Y1/0CjtrxdxNA6tjG+xHl3zcjnrD8bbu+WfY3575Rvu1nQsL1UbslhWfs6/Y02zxgYtMXJINN/27veb/HGpfuv/xdu4Vl9ir9o15/+Hyl9hz/nrMzjp/uR3y69t7zej7/uff7MjXvNlG/+Qz9slXP71HJ41tuNn+7tRj7BOfv8q+9z+j9r6bp4DVLa60J+iGI3d8wZ73pHfYU0+6wE7/k2easPexdavsnL94jZ19yx/Zdz7zpzZ/w4/toye8xs649rn2tX861vaaq9JWQ3bNsqPtgCMusKef8B/26eOebds5PjRi1375g3b0Oz9uc19wvH3o2FfaHoXNPkGP8bC97IQCq+iOdd+ztz73j+wjV+/+AGB15M7v2SlHH2Kf3vF4u+pDiy00xohdf8Fr7Vdf91U74zs/tLc9Ye4D5290tf39W95iP3jeCfaWF/+al4UZvO1rdtLiV9rZ39zJTjj3E3b8wU83u/eHduarX2Jf3e/t9slTX2d7zJtmNnynffaUI+2Nf/Mte+3nvm5nPG+XBy0f8PMuXH8pgOqn4EPAGoNthv3mfktmH2J/VwIF9iIBUWwNPtP5kUkWyGtV2we/hutjA2C79ASH0wfEPsR2lN3hgKcTKrKU3FiAR2GHhD6v4Bep1FEXEwZe2E0jo8NuRwO+6D0RNrCjuA42Rg94WuxZ/OoKPPmcpl3GPKmuJnYc/o7PbTbidJOrBeyDRXjJJZfaysu/9vOKxc/9vZNOPCF9NZVcGg2fvmWFisQk8kCUD2N9GnjWGigPmADN0bGuLwl+DJ3h8S1ZNwDOuFfU2iU9HHPPSVDZhwU7FJl0v1F2p4L4Y6M2Z/acjlCWeILWCxZplfdWj5Qav+XZlBWI787zAtT2rym2PgQxyZnnX2bWJva5A/KQ0EqWVsh9pCsLylHt3cqYrk242CPIGiQ3AOWYs/C5Q67l44fM17lHUFifCDZkpmGuM/gAwQOwAPdBEiSvgQXWhnvjY/T6T9F4mf2ie9aAjN4H+GSt9HvUhlWgJv6+XsQuga5kQ86aFaUG8tptLxdMx/2fxLEYN/e4aPnFJqLP1OuXfwbkJ7361UsjUKa6S6WMnDNWKzCCIqpCrihcdN1Len47oKLmJ9/vB01U37Q2SiIyE58L5qleDoiKMi6Wkpmn9QYjNhmTybwS8NZtqhBuV0ako2QNIAlxD6CbbEa9HyBTV5ex1SHJup16RjFQOZCJvK5bu9Yb6/CMABaRgt6BEHEIdunqHPQYEfWgr6BAVVIcNCg3okERzYmaLN3cxPzXa2HQSCko4lLHXBUUClqpIt5RXKzNbKJleVj4AZRRQQAZfrryTqA9IrbTgtmbxoYUlJQ3rOEGvE4P4JmC1cwNUS3GCOVec8a8VaC6U25DrZQCClPgub4ThcnnuGy1SO90FUmPromUEEDZKxU56ikGQK2xK63Di2lPj1QafQ/Q/uJPfnrS6hEuXLjADl+6uBlVGjPgqcYoFqHY3gCrqDL2Dc9c57QabfqeinzvsOOOET3PaDmBBQw75LV+F4OEjp6aNyKfyC+gdQ84COs665WQjtMPtlY55m8EVQCOMUwFCp/27jO2uCZXGQCVAwBAJoKtudHcam+SYlRB1zAUuq6c7XCeocht1IZCN1Sj22XWlbwc8q6ZQgMZMzhA+lUzSKj3Nc1cvrVOrKW+2xkc3ZjQMR0oHs2wBOZjtGIoMlbkjYWoaXhhQIWMac/Bnse48kZ9AP9N30e0X3tcussj7FmIH93GvYm+r1lzrzca0KtrahAReg/cFAfEr5Fs2DhTNhOwOny7/d1bX2d/9pEb7G+u7wVWh9b8wK78/nT7jWftZ3MyVjS65lo76y2vtVMuXG/Lbv+WveJRZhuuWW5/8Iq32JXbHGErvnyyPXn7aWZj99jnlz7e3nLdS2z5v3zYnrXzQygguoldsTUDqzZ4vZ3xsj+0E740cxPA6pjd+9//am8/4khbvvoF9q9f+YA9Z685fbVtx2xo3aANzJ3T1VQducXOecFv2in3/KF98ZIP2tN3CLvmmvNfYE97xy125Nkfs5OWPNO2mT5mt/3XJ+1Nrz/DHn/639uZL358N/vj6+1bf3uE/e1NT7dfGbzCzj7nO3bGjVPA6hZX2hN0w5Hb/9EO2O91Nuew0+zjZ7zJHr3DTBu662o74+il9vmd3mor3rfYRm+8wv784Bfafzz1b+zbH3iNzc/CqkOrPmUHPOV1dss+h9pnLjnXfmvHaTZ00z/bYb//Jrtq70PsI+edas9etN2D1mCeoEd6WF32/7N3HmCWVkX6r57YMwNIENPAgLqYA+iKklfXNWBGDMwMg4Io/xWMLEhUiYIKBkyoCANDMMfVXRfJKgoYUFARYQARBQkDk3o6/J+3qn7nq76MG5TpxqHv88zTPbfv/cL5zqlT9dZbb40FsGorr7H3vOBF9r4fb3wvYHXVrT+1d+/7Gvvolc+yb154iu30YO3BS+37R7/G/un4JXbmVefarpvUBE0O38Af7Nvfudm2e/HTbb1GNh6xX3/j7fbsl3/eXvHRz9nxb3q+rbz287bL1vvYIw482T62/yttA9d5GLKbvnWEPXvP42zZdqfYz74w13Ta+/I1SgpgJHwPANXQl4xKJuKhRlgp1XP0Z3CfoTSQhfiAH1mJK72+A75nL1DRgJcEtdyXzV4R+KU1eV2BEKTpVvd3xaTEtfLF+F4HrkYCvwMFBab0O2O1v3+6M5jkOytuiMqjINWgvwgBwEGaJNcAynkMk58VS5EXsQrl1fh+DvImIItP5z/LmOgYxHg6p3oOjEfjnMMOPTj8U68gzPmU94/UXU2QtxLr1Ug4Vd9Q33HgcySIAA5kiTxVgeqUilODVGJYyB8uK5ZzVt+noq8Bi9kAe5I3yeqzqerzkDERZBzmJjEYYCxJ/RaHpyBdrIVObo1rmTyla6Sl56bjENNARPBz2bDH28Q9Oo/Pl8RnYEE3uQVnIEUfGhqHu0+elbyBW8RsiznbsUlrrJAwfYu5Y80Hi7gmNgA6Wd+6fyThaG5VcZRWRZn9OCrpg99ZN0gMojsMtkCMoXmADcHO6KfGR/FCwzIS5EaCTdfAGoUhz9rp75/Z7g+SB+A8IC0xBbEtcgu69wld1ftyZxr/Y5Ekir2pw+V831i5YtkIQBFlG4AiYaiCLdo6oqVgs7+vjJODVIUpqjJyb7IicCDYVToRYAzZmwhsp2cAHau5GRaf7GEgY8GEoWPRRoZHGcYsJfFgWFTcYB5V0FG/Y9gI2les6ABaymId7PGMaAClLEpAHzdsNIHJsgM2NsDOURmc1PDRNcK+0jk8i5naG27AYPuWjnMVhHKwRGPZFwbdjXHRNFnt9ErDiuMAONxtBB17LJi2MdYtu6zShgLSMZ5uILMEqDlSCTz4ZjR9ujfHIcMTm0Jon7oDkcCHnrsbVoGxqU2D8wVohMPkY5oOHMad+STj5a8+15QYpd3kWiz4rgJIU3snrltgzPLciDtQXNfoBjPLOOQU6ToBLNm09Hy0Nm68UU2Rxo+tKhmATTfdpIkm1002xlqgWGjc1HnGplABefRuaxavafAUR1VDyrOvgKy/l3qnvckHd1zRAU6wqoK02AZ/lJl9rRlrzln/Xs/BuquAMU6XHCvd/7HvO37MLbGA73lzX9P0jrj+CkADhjLHuhKTrlEVf9O8VZkZbHbWJcclSeSyFVOnmSRcKpiNTWNsCYJYY0oqVX3sake5Bsa6Ol6R3Orzta/5RiKEZ87AdwmwsNE4Lp1dj8BLLwKwZu+ofEi7pLnGfYd9DJtWyxEJjAicYj+JrHr9jvSAO/tPeVNI3mAXw2G7r4DVP9pp79jL3vKJ390LWJUm+ODwJNeSbq+Vv7dP/Ns+duCXN7Dzr1loT5thNrLsWjtxwS72zq9cY89acKx9+oNvsgf/9EO20y6fsl1OPdfe87JH2V+pBOClLWtt86qV19lxu7zcDvrOlHsBqyMDt9mXj3+b7XvkN227066wc177KJuUuty1T0ivIRn+80X2uuceYHOO+6K9+19mN23LO399jr1qx3n2g3WeY8ec8mnb91nr2qJD59tn/7CdfeyEd9gTHwKDbcTu/OGJtvM7b7ITvniA3fCJ/W2/Yy+3YyaA1TG32WvqhMOrbrH377KVHfa9afaKQz5upx78Irv2a++1fd//U3vDBz9i8565qd125bds3xe/xL6/w0n281P2sQ3oWHX3pfbaxz/PvjPl8XbCt8+zPR+73L72ph3tNWf/2Ra8/1v24Tc9zaZ7GfMDUwZAz2xsgNXf2hEv3NmO+dG9gVVb9Wf7+vFvtf939Bdt5Zb72Be/8D7b8o5/t71ff4RN2vNU+9ybtjSRTO/9GrZVgyKTjP7jTT/8oD37+Qtt/qdOsYNe83T78+Un2I5bv9ee+O5P2mff9VrbKI370p99wnZ42YF2Td9r7KJfftq2nHnfzuBRjNWRoVZ9WMkfvQAmTMx6JaPZnh3TDX+b+JKY0/f2jJNqDFZjRPcbBNakTJu+Q2zE3g0Qha8Ka80/u5qmWQBYBMrEHPigIa8UoBovYkPi5ygLzVJpxR2eNBYgHc1tOC9EjwpWE2sDyrk/k+X7LSZtzM3sGNEXx8SPwtfnXompuAfZiYWnnzkuwOrhhx8aWILsVcqWAZbp+qgw4n50TzQowr/3+E/xf8Y1lYmobvd6AWzhIzaswH26wCPAFwKojjiVsaqEhRaTFp+VOR8Vt5Km6xrBOqbQ0wOgO380V+rOExhLjWfUlFdEAUDIiJ9i7rh2JwSCsh4BhcE4mAt1TsR8xc6EJi3jQwUw66SCkhoLyv6jt073XUr2xfAU7qP5CyGJOId4nftxvERkqRxPYh5dK2QrfYd4BvIJYGobr6xixg5ofHROxUhI4jGude7r86w9YoRRCYkSWzB+ccCwW/6dZALz/2oPsX/YIH3mhhtuHFes4L7dFSaOtt1229pz//k5rcmeMDSSeh6LClht5ZgFuPNSBtf0K6BMAlxk2KIhSVCsI/AUcChDEQOvk7GB4fRhYPS+s1SVjckO8Y3ino2FHChS5i6BLLROdfhprgeYnc5TL4UsY2/GEoPMIpBhBTyuZSWxmQVbFvChaoMgR6CFrmP26uXEoh5sYAagCdkZAXV1Afcy/9zs9RjvMCIwbae2rBqbhzYFtHMYxwoCs1FhfPSTTBTMMgGTzphz7dtOGoGJQvl3A1NSc5byim5cw2B1m1KwfwW0ivErYBIjW8sOAiiP8ozeTRSD2FhzpQxYYI4cGEqTeZaxKXeMPQdwcuynpN6qtoB4FtkAqwDEgMAaK2WdERenHEI/wzk5ww3meL3effjBvu60AblTogw1LO6+KKVxxyTHlvuqa5J1W50wHNl6X2ww1bmp64pnWDdkgDkANjaxCvDhAHF8nA4HRrPkqW5e/N6OjeOZyAfH7hyGcKDHg7GqxmIOrJZysQZMFmeFUjLNR9azbJ+AcekRwwKnURVjhp1rWkdNazS0r7FxOBE8a9aU2xvP0gfjW2wLdIL0t7auUu+ozhG/1tQLwy5zXR04HGOPLWU++TyUncvzRdVDOHw8v3BYIwHmGsgzujLK6iwxt0aBCplYkt1l7cKy0Z5UrzOc687uesY515A7lE1bW5pQ/feNFMCq/wZYXY0xGbj1J/be/fa2Cx55mJ137MuyzNRs5Q3fsj2ft4d9+Xcr7NFbPtVm9s+2eceeZPtt95C/qST0gQqsLr3xUjt4z5faR370KDvikB3t8q9/0370q5ttaOOtbN/jPmpv3/kJtk7RMRwaWGZ33fo7+/oJh9lnBne1Re/dxTZdf0YXugwusws/d6C9+V2fsauXbWa7vGZzW9r3HDv62LfYlg+DCTtiK275gR2278dtsyM+bfs+Zrl94Yi32L4TwOp4batr6Lwj9vvLzrG3v/Et9pWfLbEnvnq+bfKnu+zVR51ouz1rEwfj7/zNefbOXXe2hUN72RWXnGBPXj+lPO6+xF7xDy+0c/sfbcd94xLb60Hftn95xuvt8uGH2q57vcRuPf8/7KfX3mArNtrG3nXcB+xNOz+psV3X0M3c7w47NsDqtXbEC1+4emBVDe1uvdyO2WcfO/5rl9msTf7RnvjETWzrV/2bHblgG5smFOl//Rq2n5zyKpt76jp24mdOsuc/Zl3781Wn2Yuesafdvssx9p2PvsMevX6wX5de8RHb5hWH2HWrXmzfu+Yse0YUY9xnr14pgF5fDnCq+m3szxUsAgzB/6n/rwBE3cfrcSrgw83VRKqTL4rcG7FX9TmJzwBviW8gBnE++SBKwMIwhcXmPR4ErBZmHqCoQCLFCq0KaeoUBw5rjIE/zlgRTzQCk2KzTBK7b1a0N/GHvcqHikDi8ymjm3IyLsgR6Lq4B51TMdbC086wxeMQu7z78EO9p0oFtUm4u3+acg8wCPWeYjcIEuG7mmuFxnPqSsvxb52tqLiHeCgbq3ny3P+FTByxk3eCT/3g3pgJ/9WZs6p8XBFEG3Wu8Iaz2TRZwKTHrlSTyR5kdal/3oHWOGfX40AxTuenszamTA3tUeKrYEGGLBfzWQxb98d1ziRvEZfqM/j84A3ch/rLNMZ5kmTwx2vDcMBuzqd5SeJA4HUFvvUZ4T70M3HwNddjq4rNSjB9tiOAZJNuGiDTaEpj7dIcgR8RXzgBMNdEY3/397uPTvwZxJN4vnqR0NF39ayIfViDYDI+HzLm0bG1ZtZZZ52oeFWT65xrmnfq30LPDOYRsRhz2N/Pual7llygZAMnXn//I7DZnDk2f/7cVj1PnK012danpAAwSG2jEqI/OBhl4akJCuuRJjSBygfDCf2WblMUc0iZi2AHxeQLEW+Q/dgoY4GKWSmglIAX40SgDYjChgKAJE0PgvZgc8X/+R6PsDL0YvMMcqMuMppkdZ2o2cDCEKUxy8ypZ2e0LUh3MPVfWVircya4NjIujA8GE6BLzVzQFw2HA03KlBQQ6JAGGSeA82IUeYYOghZd2+rcYLirdmlsNIinB8uxsYvTOAKo4AyFMzW6a6WPpgMSMv4wh+N5871RLESXEIhjMNY6hsrXMaBuBJUdG1J5sD6XDLJJCNlHyU3NAHYAYMhBVAPIpI9njgxAt8lC66ckQefXWOkfGUnGU9coGYAbbxwfYFWg3fx5uyUQHsUZDkSq2ROsvqLPWd+rc6dukDyLZhxy3lM2UR0C5gQOL6AgLNfaRbMmbpiDul42asa01+TyPuu/gsD6nbVe/86181lsiUDw8Sh9OvSQdxUx/QBOGTtPZuQYY0+wEe6IOes9bFQ0s0uB7GxQR1DTC5i2MaZxwlB0TV2dfpWcoWnTQlsIXSBnuaYjVNc8zv7q1rQ+R2VAC7JkW4qGFk6V24HMcGufCJ2orpFWm6upBcv9dE5lVkS0EqZgUbO3oCu9UvposAfSqdbJSEB13+kaKfbONRxS7XOTJk8fe2B1ZMh++72T7aAPX2rzjjneXv6kh5RlMmJLfnKS7fLyw+3SW5fag57+Gjv66Pfaq7d/lP0tPWweqMDqTT8+097wknl2yUYvs6OPfJe9YsfH2rJfftUO3/9w+9IvZtlBX/xPO/xFcxqwfcc159rnPnWKnXHON+3nv19qj9/lEPvEiQfadmo2k09p1R2/sU8d8lY78Qvn2eIl023nt51gR73lVfak2es5ADt4z0329U+eZD/a8MV21J7b25TB2yeA1b9/33v1dzB4t/3wjKNs32M/Zz/7za0257lvseOPfYftvNUcmzG5z1bd9Tv71MEL7ODPXGcv+cg59pHXbWcbTFpqN156ir1k5wPt5o23s0+d+0175k8Psacv+IgNPPQFduQJh9ku2z7S7vn5l+2AN+1v5w//ox3zyU/b3v/8D405vbYOZ72v+wOwqutZds2Xbf4L3mgX3LrEbPa29rbDjrG3vnobW+//0FhqeMlP7PBXLrA7XvExO+aNO9qDppit+PMv7ai5L7QP/HRTe+9nPmlvffGTbcqK2+0nZx9uu+5/st0x+wC7/LKjbIu/Tlb7L06RUc2rVB7fo9nofj/vUeYfwUDzvQEzOv87ynQ7Wbc4ffXj6+/EFjUe9Nh02jRPzhJj1mP0VsfUOE3Hxk+F6cd3AaK8WaXHMarm66SX5K14E52UCtM9KYkdvkdKMbmvEbFQ+BMB+hL3EaPonDXWcn3XLJNX7Bx6rwKTupjV+5rkeDs46f09sgloyufpuKpa8uacFtfRNRaK/hmnn77IFo8x0KOY5XV7zPdnrTFQ3N/6dmRVbJ1PehYQleJeozpWQKvuGd+eWABGpGL7GHv5zNF4NMY8xoI4h2a7rqlZJAM4HniCx1WAmsPhl68aGgqtVYGySSZy6YG4O5vc14F7Ol4wrQPY6+az5tjoxlfhb3cEpRq/01jKMZeMDwT8sY7wf+W/M78rOKmZgnRjAwSpmM2eAr3rm7lfm/NEJWRctxPjfC2HvB9znKRBJfvEjcv/Fk6jNRNYQRSaxZrkGL42pkz2hm9xvzGuXXPk6AETn2dMdYysRk6JQsZen1Csw7iFDYjP6p7pE8PaJDYA9xKOAFu+m1e1Orrrh8F9lIAyAAAgAElEQVR1cy/fO+98u3gc9Iz/olGf+MPfNAK7z59nm2++2Shda3DDWC8j5hqrLEgWvBs0ac5l1qBmkdyoNyMYABtZTBiQXZYkJj5ZNtdLbFRxMQWDoUTwinHjrnsnN+zZukGTwWBBuz5fsoy4bgy5ftYmSdXIjcroNCp4F6xjxAFDARdqWS2DCyCt669AkwxeL7gZZb2x2TEWDWxMYKEa9spypRjFgYLSSRNjDGjjYA1C0+hkZgOx+Gxko5zM30DRLisFgIUMgA4l4wGjGG1cZQj14jlivHEgKvDtY5XZSZyo+iyZi9XQ1XuvG07vOXUcpCLCoHaZvmDwShMjyjf4XL2GulHzff2U1ip6sbfc8kc76+xz/qYF+rd8ef68ub64OyB5NCOiOgo1OcJGywbDGmPuslb4fwVO9bcueSIQPBiBdX1xT6wnntMoUD1LtiiLoiyH4zRgDhZCJhVoEFeBYeZJ7zXU5IyOt3ChMvRjnzGUppS/XEIjGiJoHfhbmQCBLYoTUoFm7Fod12ofPUud64h1EPM/wVKSQZlB5Rxho8VwlmMTTm7XIbR7zjhxwYCN6+4cxa5BA3ZuudilaJWOjHjGV3NEQRBJuZDXmDyq0SB7UANHCyBb7Qg2AoeIrHCbmxnQ6TsEXz7W6ZZVzW/GEcmaNpeyMsPXCMxZz6pPG3NgdWjp7+ykgw61O56xr739Nc+yB1EebCO2bPH5dvQBJ9jAM3exh938DTvxs9+yux+yrR18wmfsbTs/ekIKYHUG9r+RAvj1uSfYri/a34bffLr9+Li5NlNgyPBSu+yT/8+e845F9ojnHGff+er+tnmCF4Mr7rJbb/mD/fbnF9ipRx9mp11pNu+9n7ePvvOfXC9xZHCZ/fgrJ9nCHyy3bbdaz/79pGPs81f12Y57HG4nvWcve9xG0+zq//q0nXrRsO2x7+vtCZIGmABW/5Zt8X783RH7w5Xfso+e/F17yNOfZgMXn2zHnvYTW/9Zr7X3f/hIe+XTZlvfyCq76Ypv2PsOPtg+/bN+e9ELtrFHPXxjm3nrhfbBMy6yjZ9xsH3nPw61FSe/wf75oEW2wUu/aJefvYs9yA33oP301D3sX/b6hm110Mdt0aFzbeP+B440wP0BWF1565X2ufd/yC5d/5/tn2b80D76oVPsVyNb2IJ3n2If2HMrm/m/Ia0O3W7nvm8fO+H3z7UPHLOnPX79BF6GVtivvvc5O+TAY+0HA4+yf9n+qfbwjda1JT/9rp313R/Zw950nl32kX+ydf435/g/rJJeKYDOR+ikclp8UI5bwcN6OhK1xIStyi5Lp/k7fgCsUiezlJLp6jPKR4K9lw7KqDvkGAJh8Wep5GPPD3847k7AET5okGvUoDXWEg1FdX0cy0lDfZNtaLgCQ7AvBaaFxBh+XS1T73zdAAMrEFRjY+7d40c0NBMM9IZElQlJ4+mMe4h/SBrrPsalgmvOprZgwbz2HFu1Ue1dUeRM5CdqrMQcBMALtqN6pIglGWujNxaMGCV82im1y30Dsld1bNckSFUd1BrjV6KWfl+5fIUzYcVGEqiNP+wxeoK2Pt7WgbXOdE4WNHEZz33KVIHEaog13KqDneiU8yuA+067lNiUuVGTBLBUGY9GEigl8+oh4oSO0hhKvzOXa+wRuIOqkUMGEZwhyB4BKorZqesjuYFc4r388Vw8ko6MyrsgXREXElfWOc+1gCtVQpjiCo2F2KSdH99JQdZYqLNFAZCDr0TCIpImJFgqOFxjV9isuk6fH2KtD3cyj3zPn09KRupzIvNIdmPitXaMwA7bb2c77bRjI6+1qn7HlUjgjFjf0OCA43MsLBYddG2AwFFgR+plDg2uyqxCsFbdQOQGGMLZkUnTse644w7baKONmk6ou4IqQU2jISOr7BWLhwXmFHyVAiRDDWYc11wNzZIlS2y99dZrTNsKymGgZEDZvPynmhMtXdoMQ5QYNMhyFAMWMXBAVY1JbcBUtYVYwBW4wti0MfINAG3X0KmtoBEANc8AY9RAsaJ9W8eHzAqL3X8miMNzxrEJce8AkIMBHKXxPG8dV58lM+fMLTdIkVWjZMONa8o2sBlVI80GVN9zBrLo+T0dyPk+YA2M4woGAjbz2doEKADsaKKjcyAlwbPAoMbG0+npIjYPMEUGDZCOknvdyxe+8CW7YdzYqps5W7UmIhqrNMcSbVg2V9iImDdYwRyjN3FQdWIYa55d/claqDIMnLNuUhUU902v0wvJLH0ywYt2VS8oW5umcQ4E2xsgl9l81j6b9/nnX2AXXnTxmFt3AavM2xjj0PitNkC/V1Y7tgPbWEFiHeuuu+6yBz3oQR1Ds8k/xLrE2FewUs9fmquMqWxqPJ/JjUGL7emkVDogVbIr/f2hc40kSrWDPt6Z9db7HSsgmbeZ2CHISX+mbVA8z05Iv0vQVKelBmxdgi+ca5xs14fOJl40L2AeULql/3cleJGYcmmCbJBVk4TY7TFnrI7cbRccPd/OnPome+9+z7OHzYxAwm3p0t/YiXu/zo6+bYFd8bW97WGDN9t/fuittut7v2oPf8Y8O/kLn7XnbfLX0ZceqIzVX537AXvliw6x9Q46y8479BXWnzq3K67+jD3jWfvZnZvsYp+/5AzbZv0e9GJk0G679Dh75rZH25z5R9qpn36nbTbd7I6rz7Tddz/Ztn3XSfbOVzzW7r7uYnv33nPtU5dOtb1O+bp9/BUPtxN22dpOvHKGPeLh65uT2kZW2Z9uut5u+MM9NvupW9mWT3uhHXLcIbb1g7tnP+ZG7D4+4eMf/3i7+uqr7+Oj3r8PNzzwe/vAa19ilz9mPzvh8N1t48E/2TlH7WlvO+F822juR+xHp+xt6zuQP2B33fYH++0vfmrX3TXNHrnFQ+0nH3mnvfWUi+x5H73Szt7nUXbViXvZcw850x7xunPt0k8825DVvP2aL9lu27zKrnnx8fa9D7/NNhfV8QHyGm9gVfrM3zjhADvg2w+xr3zraNti6hK77Avvtzcc8GH7zbLH2sd++H3b+3FdI6LVPpaRlXbNV99vb/vWg+y4499oT9wwQBdew4Mr7I5brrdf/uyX9sfhB9vj5gzboiMPsA9/9W474orLbf+nzLrPG5j1SgHgyxB/1Rij7U0lFqx+KTEAIAYlySQvSb72xhX4n/VnjQWaD1pkwrgWYqbeWCrinahEk54luqjhM01p5Bz8Cs4HMYHjB3gXhJIa23Sga9c/hGvo4pAAgiK+6cqUq4Z+/Q4AGL4VMXqnmxkMQv2duMjJLAn0ECMqFjziiKPG3DJEld1rW8xfCVfgDoCQjCfl28QP+lx//4zGVsTX1Dh5LJM4gn+/xAIAdzGeUYkIMIdUAv42MQXxX513Vbqs+qWQmIirVHJf4+jOH+50TcOvDxLE6ArAbMKac4M5kJOsVVwxN2sPGQfY0xduPnWC1fG3qOSkpwn+NmuI8euOE+Q5j0lSdiAq34KshG/M9ynbx4+GcYwcnyT4VK5fYwXGDOIV8UXFpGhuDsZACb/OL5CVzwqn6NZFMqOTUSxQ2UFvSGYOhIVshM+PjD2xWYyBz9NSuX0vjCabxMGY1t+ZJ4sWnT0ukhtjvrgfACfcZPZsmzdvt9ZDBBvFXqifkKT6hodWjbCoqwYFkw9DB1JPAE3To7ahZOkoC9DZaNK57OvzrIaAnnXXXbdlKGLDi1JYGo/0bjwYAAwdGzJAG5klALiaDaqTn/fZmDAGbJYYg7iXrgM9QtFtkwzPoJXvYohHbdqeTUxGGvqPWe6rBezBfGYaOR/Xx3lwBqpzUDd2v4/c0NlMuu7csZHXTBAbOcdjk+r+3+dszBkzZ7l8A+cPTaGRVm6jpC1jrkY1sDfpPshc8E09S2W4t+YsJLuOayBzjMPCBsjz0zH1fKVdhFZtK+PJZlOaH7wngx6Zg8hiMw66p+53fSQlCizKZQBslHVu15YdA7kvDKeYj2ef/flxMyVyUBbsPn+UvlCdMxrDlpXM32u5CNlzfaY6yi3DmRtN3aSro4KDzADUudmVS0Rmj2NUQAwHwWUaEozT/Gud3XPz4/uMP3MDELKu42aHcnOsa0p75oUXXWIXXjj2wOqC3efZnDlzOu0VNfRLLSEAUz07WKwV1GcssTOV6VCdNsahbuwVdHewNXWBSQ7E96MknzXd+7zZMNz25zVOlr5SamIDYNaMus7roGUyVEnoVGdG1RBqYNdl+GImVQkT5gvBgAc8SsLp+HrGAPDJavbjpxwAc6E6kBy/NlpkHk+eHI5sde5xmmVzmHdTp80cM8bq8Kq77KdnHG4HX76DLfzQrvYQMBIHsM1uu/gk23mPw2zWkb+28+Y+NAZw6Db70l7/aPO/PcsO+OS37PBXbG5/TZPoByqwGlIAC+zGuafaj4+fF4xVbfm3/ac9d4td7Leb725fu/gTtuXqdAxXXmX7PWFr+9Wzj7dTP/6vNnvaoF18+Jb2yv96nJ182un2si2kETxsv//RmbbPHvvYpU/6iP120YvtnH99rX3m5/dkCaFONmi3/X6x3fCHJTZ7y63sKVu90A47/rAJYHXcdtv75sTLfvk+e+oOi+xVHz7L3rv7k1xOYuWtV9nxb51rR393U/v333zFnrNBLxA6bHdd/TXbc8Fb7D+W7WIXX/ph23KdIbvpqwfaM/b4sM18wdl2+dmvNHD+e27+ob11++3t0uefaN85/l9tk3X/mtV/39zvWB9lvIHVZYsvtn97w6vtB9t80q444qVx+8NL7ILj9rAXHPo1e86xP7GvHPBU+0uprpHhVXbzZV+2485ebHsetJ9tuXHX2E6afvcioo4M2fUXfNbeuPf+tninT9hln5ln666BQV9d8yrfa0upP74n+zP/r5+rezuXCaiIHwEwWUkTLSZEgg0JKDQcM8ZyTcdSLdc7FNUX4JiAq7LLek8xRuz14T/jM9f4jmQ1MdUo/6R1tw8JgF5QFn+j+twcx7vSp5QC/lSvDwQoxL1wHDXfrHJb+IPEu8S37sdNnmzXXnutLVp01hqYLf/9IdXMVcAqUk08b/2kE7svm9Qp1fgrzpVfxzMIsHOS9x6g9wfzCP8VfxpwucanIQsQz5seITzr6o/zrPAlK7jJHKh369eQkn3+XZchCIJBr1/N/OY5UW3K8xLYp+/R9JrnzHH8XNlQmPFaXdIBPKEDlaMylnnm498k5DJWzibExA8aKyqLeV5e2eqMzfDJqVzFRuFL+zyOgWxrIcr/u0pl6dbqOFxr88nz/iBP1HXGM2HtEHPAatbfFUviw/uz84reDhvRZyJe6pqdgRGw7oijKybBMesYOuaV4Hid0xdd/P1xiTnHfGE/QE5ILA82RfP1iq+1PXB4eHBEgbImpyaIFvOsWbNGNb3xIDyZpVpEaFBG6QTszq58lOwFItE6LoE2C1GLC+Zjb2De23EaUXBfdJkNZQIjLlwXJgAa1+FGNAWI1R0eg8XiwKDGNSpjGWxHz0KVMnIMGwuusTVzQ9TfdQwBqyw2Ol8DDGgzwDCHsxG6JHXz5t6aQU3QGkPcNuPSQTu69QWlHfCgOht8t5XzZ9YqzhFGRgZTG5YYnjgVsFWVUQWg0bFgd2LUXPemr89ZcWpWpTlF5ojxrZlTB18yC8Sz0+aqc9SmWAAbGlfAHcbfG+3kS0YV5yjGOkS9OXYbc9/EV7hx93k3HCU6eun/KweWt42nOnj6vjOnzeyiCy+yCy68aNzMiWQAHvnIzRsAXh1SnkfdjFlfJCTIngI8A2rzzKszUZmHdUPTsWo5Vz0f66oOECApaxJnBgeUrCvPq64HNjoclQYg5qaNA4UlaiBzOmRyVL7/g0vtggvG/plVYDWyw1HuVTdjNmWNgeYYwH51zGngxDPTT0TVdTyAWWyzjsHx6pzQ+6xD/5mZ9Qoqds5+2CXZTPaHcCy0VjqpkGoPsZE+p1z+oMt0s57iGCFEX59tBeKrY9s2q7RZNWBrNjn1VuVE+zmzTIyxruOtY8teqVIhqiHimdC4SsxVml5RQaHvT+9f5z4HVk/43c9trzmjAZXBpX+yH37zDPvSbx5qbz9gns3Jaqfh5X+0K358i22x/ZNt2fdOtJfudZStf8xV9h/zHt4aJq34+Xvsic/7oi341Lfs0JdtNgGs9lrpJgUw2b54049tl4d34NPyP/zEjnrTq+zjt7zcfnju++yx68ZzWbX4HNvuqW+wqa8/2775wRfZBqupsB6+8xLbc+vdbNYBX7cP7rWl9fetsO++7cm24Edb2SdPO9VetkXwCofuusqOevOe9rnBfeyXZ7/O7oXRTkgBjNu+uiZPvORHB9lTdv6mzfvQWfbueU+yaY4C3WPnf/RdtteJN9kpP/mi7dQDrA4sWWxnHPFW++C3l9k+nz3d9n3WQx08WvX7b9vc58y1i6a/0r5y/qdsmw1jDt91/X/aXs95g2349k/bB/7f8/5Pup5r8t7H4thjA6z+1o544c7evOrzv73QXvqwznbc/dvzbP/X72ZX/NOn7NIjX9bs8cC1p9qWT9jbHn3MFfaldz7Zpo0M2B23/MmG1nmobbTu1ARMh+z3V3zLTv/GL+wpL3+dPf8pjzCR5UcGl9p1v7rBZj7q0fawmaMh2RW3XmkffMeb7PTrn2wfOuUYe8EWG62RYV6dFIDvuT1dsXmPhGcvENVL9GhgbPoA1T8H1MFXXLp0qftE2quRctP+rX0akkAFbmuJOeXLtdcC8Qi+pwg+8pWI9aZPnxGNlVdJ0z5LoF0CL+IJByhLEx1vduzSaAHGQvJwgM/LwrtO4tJ8r/enz0QVjbV4CH+tHks+kOIyMfLw9/AbBQTjf/sek3HPzFmzWhIc/1Bjc8Pixd5MZ6xfO+24vW299T866NWup1QaVRAOX98B1/5+E5HHm0elDicSbsTO8nsVk8JYFCArSSpAEGKXiBOjOpS5VMkgyJvVuKfFuMIH0r+s4Kp8xbvvvMvjMckW+Dknhf+t+ekAMWSEwmxmHvi1IQuW7GXAcPc7E7vAP8an1f+puvI5nckFj6EE9GXzLJ/nDegPnVpJFfjQJ6Bf51Rj33r5v8Yreu0QJ9aGW41tqnPm3HafKatcHbuZOdPHQvNXCI60TTVOzG+dz5tKJwBbpSUhhADWsmaJMZn3Pl8kA7lypYP0xJHCsjpAONYe7NeIQ6IiF1CV4xNjVnxJ35XdqeQMjt2Yijmfb7rp9xMSAGNtYNbg+URm22PB7i1RQNxaZR+wCb6uV65YOlIZn1OmTnHdSZ+w2c1Om2ULer2hSugrTu9Xt74QhxbjbJaMijo8S7jbAcnQ9kQioG2uDmgN2cCq6ELtBtW/F52iyfI4IJo6rzUjIFkBZRdlRGHdYWBqNqgCSQASOpV+p6N1zfT4PXpEL4BSjY+CSu5GzrMbU/y6e4FCZW98oWPQJJHgG6824RQur4LjYk+64YsmSg1oUTe74dQGVFl9BvixyUSDrU7nVFmjGGd/Cah2fdS4XoxqzaAALsT5wmBK+mDZsqVZFhE0ehiieqYygFXwO+aBtQ57U6dO83uQ5kqU00wJEXddlxvKvDx+iR2uOUUVTGETbGBJSi3oenQdbKJky/3ZZBkODoWOF6BfNPqhOySbIw4dzbBc5Nz1kaQx2WcrVkYHzQpGYrw1fvr9jDPOtBtvumkNLuO/fGhnqy6Y5wkAvZjjSgYwbnXT97kulnQB85jzDpolKxmnrQGeNL7Kn2TqMCh1k2dM/TNpH6rz6uOXGsC6Zn2X8gq0aypLGGDPl2I+41pqU4FVP2dJuDA3us1UjuYqu+iiS0wZxLF+LVgw32Y/4hEhku5rIOwlEiL1ueBgae1qPO68805/PrKrSmjpecnmVQOu3xk7HJVO06ljMriJTaY8djjmT7DSsV0eJGRyxjWk1AXXHaxuvoXjNrlpQlV2dLC/uwy05uWgHNl0nJoNkk5TMsp9/5ki0Dnsos8x2KdF7xRAleDN5x3OWGGsdnZctjoYCrKf99xzjz9+jaEcPZUkKfhYes89Xk3BtdUx1XNy53jqVJsypf++AVYHbraT37KX7f/pa+zIq6+ytz6mC5rFVD3vs++x95x6mW2+9fb22IcIehux4cGV9uebfmnXrP9GW3T8C23Wn75vBy1YYKdO2s9++KW32Baz9KwG7NpFu9uuJ29gJyz6kD170/+h9PQvLIa1mrG64hp7z0t3sSPOHbaF1/7U5m8eGtFuawbvscu+cJy94aAv2bbHfdU+8prH2NShe+yyz77DXvHxe+xDX/i07fLoEbvyu1+371y9wrZ54ctsm8dsZH33XG/f/Mi77MO/3NLe/+F32NM31vMcsZvOO8J2+dev24uOPMUO3OWp1j9pxJYuvtgOfuexNmXXo+39r92qATDtIiaA1bE20WNyvsG7Lrf9Xrib3bDNQfap9y6wTdaZbMPLb7Fzjj3ATr1te1v04b3twVM7XuLIwB/tayceYh/7r7ts5/0OsX1e9FRvcOWv4aX208+91V79ru/ZS074kh0xbyubNWnAfnLavvbW0yfZwR89xp73+A3vPbfG5E7H5yRjAqwu/5Ud9C8vsRN/+iA77aof2mtKQmzo7sX2uffsbUf96HH2lW99yLYKkWW7+b+OtG1ed7Ed+d2v2e5P6Lebv/cZO+DDX7O+zZ5tbz5gP3vWJlPslu+fZu886EN20wbb2I5Pm2P9LrU1ZEv/fKNds/Jx9t4j3mxPKgzWVbf+zE5+z7vs89dvZvsccqDt8sxH2nTmxn08/L1SAACqLa5IQAjfs8YnXAr7qfstWXXSkt+5b+Pr4RvCBsInctATO41megK8q2vs6x/NY+OrAgxFLBhxQlxTxG6AnMRtUXIelTBeWZkSaPjAo0Ad+UPyNYo/RmIcf7uLa8IPjDGgk3TXC8LHInUxq69Xx4h7cfB2UA1Iw4fQufgcYF2NC/T7DTfcaKefMfbA6u7zd7PZsx/h8TfScgBZ4Z9Gw7B4bIxP9MOoPi46t4xBPIeIfwBEa0xCXKn3Yi6ELyvQLPRaR2yyYmmaT6VWIvEe8RPXwDjLN6SSUliJJLp0DvmS0k6FRKZzVvzCryN9bJpCsUbi2YX/DJhZ50BlwALcMg4iNHlFV64zzduYy+iCRuweFWcxXpr7DvoW+b+o1O3k2vDH9R2Bok5SSxaos1XTZyfmI2aD7KT7qOQ5adGyTlhLbk9yXZO0IOZkvN0/TzkCiDgDwmV6pDg4lsB4vXRugfnCKLxxtQhdOWcUA/TiJTVphA0j/sSWePV0sUkAvaz5o44+7j62xBOHG88ROPSQg9p+QeKiysy53S0N4PqGBleODAysbBNQi+See5bZuuut1zYbFjZZAAcvitg4TDEWC8GuB86Fst4MvgMwMmSxmcWxOsBW14ARY6Nww5NaMRzHGZGZQdAxekFY/V3ZHtf5mD7d7rn7bmfj8n9dr34HfOql7YvNRak6RkPZTdhgDgr7pjslylASgIaV6lmQcv8sTt8Apk4NCr2o6KWMhfvGOGF4lJDiWsjseSZpWgKuyWoNin5sSnwOZwanJzb6EKUW2KB7gymnMdNzBsjU+dHn7EBLPddO0gDQkk0SgxiMxgB5AbI1Bvq/xlybks7VgOoegXeN0R23327rr7/+KGYbm5SujVICACo2V+/EmdlwPY+qBdsAWjUzmxI6uQJeQiU4DLGy5J0OZScrsHjxYlt05tnjtsb32GO+bbrJ7K7EvjlgApk7bSiAOwdKlW3Msv9gVMfmi/NRM6oVvPINN/Vj6g3j9ACoAe7W5EZv2TrzOPzdKL2uG2bbwJDPyJ/6HMxmbAUJB81vNmzdXyuHSqY5CSGVeo2XiLiErrfbdpu2maNnTKKHDRmtI8ZWP3udh8pKjWRLaDO5nRPgmkzNu+++2527yijGSdR5mp3LLqGyC2Sbw7kJzWy3c7k2vEED63M4ZDQosSIL7BtNrjnA4cjkRrLC5xyNAS2SMzBL49kmQzbF/ilTAvSFdcJcqU5ZtXdUGkxK7WiNkdaz2wuxXnLc9L72AwIf13xOUBs7hXMbzvD0vxlYXXHHb+wrJ3/MTjr1LPvhr+60x7zyHXbQ619hL37e1rbh1GH71aK97UX7nW2LlwTY3KCWEWnCzbZDf3ylvefp63ijm9t+8U07dL9D7eqNn2+7vuBJNrT4x3bu1VNtj0MPsZc+5aHBivsrXmsnsDpity++wr7yuZPsAyd/yX51y4A9a/eDbP837Gov2PaJNivJZ4PL/mgXnnqk7fv+i+0Zc+fb44Z/Z5fdMM1e/Y5/s12eNtumDv7Rzj5oL3vzpy+2/o1n2+abb2rrTp9pj9puV9t3r5fb4x46swFaQyv+bOd+7mg7/pxf21Ne8BJ72sOG7Gc/+JFNetIrbN89drZN11tNYfAEsPpXzNi/g6+MDNq1l5xpRx51it3z6GfbS7d/tN3y80vs1yseaa978xts+3/Y0Gxopd26+Cq77OJz7Qtf/E8beNS/2J57z7dtH/NQmzF1NE16eOWf7bxPH2LvXni1Pfn5O9sjB35pF/xmXdvj4IPtpU+bbf0PHBUAf/hrFlgdtluv/bF95bSP2fs/+WX73R19tu3uB9r+e7/Knrf1Y22GxnpkyJbccKl97N3vttOv39Ret9uOtt5dv7aLf3aHbfvGA23PHR5p/ZOW2w+P3s2e856v28DMR9m/Hne2vWury2y33Q+zS377Z5ukqqwylYcGZ9nOh37cPnfQq2z9yQP2+6svs4vP+7Z9+T+utA2f+Srb5/UvtifOXt+mZROdNbEKVicFAKDYKoTyxOzvjUhTG3oAoBYgtdcXrIQAYs1eUIyEPDFgBTdbnFMYgByT4xBfecWkQKXUYlcsBtDKT7HtRByZNHmK+0cNTE6SCCQE94USUK3Xu7pzR5zS9dMASCbuqCAw/g0Jc30GH7vG0g7+QkJgzGgHIdcAACAASURBVBNkxc/0eNIbLA3bBRdcaBeNQ7+BefNe6w13PR4UIzgT68QB6vExbXp/07oPYHCVA9qMJbElWvkR7ykGDjCW+E/3SbVUZW7qXBXg1+/+PZGM+qe7nyifkIQ6GII+A05QAd06Z/DP4++T3Odt4LqAuKwq7WJUsSWDXMa8JqYiRiK2ghlaq235LDGD4h9VjMLyjHGNarOGszCPEy8g/vD5kYSswCZWeMwi2oo3cysl/zSM9SZb9L5JeTOdE6Ie4wURhvU+qgosm0/Vecp84L70fz1P8CXuxd9P/VT8df6Gj697EO6jMRDeoFetZsNmNmwr3yAm8PkmIlBWanN/4DONiJTjqns788xzJnRV18RmNE7H3G67bW2nHXeIuZNSniRGwPeIa1kbfUODK0aUuXFqfHaY1kISQymydAF4Os+qdSEMjR02JUCNKog8qkwj9XCgL7ZOkFlaMTVBOsZtlAFDaLh0kNMi03UpIwFrFZCzso1gbjWGW4KEbkzzXuqC8oVcMrAqJ/eNO7NRaozlurCpMeSMXgepYsCr5kt7CNpIswufjHUIpQewFYa/6xbJtVQGGJmRocEAPwEiI6sz4ICKxhoQV+UoAMz6rm/UuXkAeuizdy+5y2bODEOjpl+AogJUdQ6egYOpWQrshizvRRk5/e4g9bRpDpKQNXVADr2gKXF+DDP3zr1g5JB7aGDJpEm25K673Nlhg2JTqdkvjDUbkOaYnvuypcud6ScmJrqrFWzsmJ6R5R0YkJi5FZmLLqPNOXRfZ519joN04/U67NB3jcqE4miE5GSUFcGOBEBm80ejlmRFdRRx6HplOPgsz5TnU1mP2ILKAq9OZd0I+Z1Nk2usmXbGtteRbQ493fdIyuSaZSx0btZ8ZB8H7frrF9sZi8YeEBewuuMO2wdQ6aBjlMi7blTqJIezHWumZarTRukzcgxr0qg6mTUY8URTApi9z43jAmjHWCmMi8QWYxcNAMMGsGnAJADMxVHDwdTntEfIFug+ZY8oQ9NxZacAx5k/OME80wh4YhxwNFnnOi7AMQ4Y91MDJvao5izasLNRZXP1OQHOeum4dJp1wDTB3lFJsNJpmI7EU6bO+JuB1fvebgzbn665wn5x/RJbb/Mn2lb/8FAvI/1bXmsnsPp/G5Ghu2+wyy7/jQ0/+B/syY+ZY+tMK5CHSnSvvMKuvvlum7nxZvbEJ25hD5417S80jhmxgTtvtl/8/Cq7dXA9e/xWW9mmG/ylz/7frvHv9dMPxOZVPKuRVUvsuquutF/fvMwe8din2RMeuZFBVB1ecYf98rLv2/UrHmxPe+bTbXZKUfzl5zxs99y62K785WLre8hj7elPeLhrtz4QX2sWWP2/jOiILfv9L+yyq/5gkx/yaHvK4za3dad3KPfwspvsoguvtVuuPd1+PPA6e+/btjcVG/xPr8Flt9nl519kd66/hT3jaY+zDfvHpjFZBVaHh7qu94CJxA2+r6fuKjHUqAR6MlXxpXv9w6qzqmo3KlzwiTzeSRZflRtg3PBfqw9YiQMtkZ8AUSQtAxoGECa2qce49dbbbMMNN3IfoTXQycSs3sPXaABakYXDr+InfhPJdYgqgITcg66pJtydCJEkB/0NH4rfBazKp/FXAbCjD0r3XGDBnj9OwKoYq5tsMtt9Qd0z/qSuPfz1qaH7n7F+AHCBPgBk4e81QC2bMQGe4hcyh4h5eD6AZPiWlNy7xi0a/imLqO8Q2/KsnTWZDM2IGwOQB7AHqFXVLzE091PnfDdfYw5yX8xHxojEPn6y+8eFMao5q2sAV3AWZcZFLpeQ8QPXyN+4JtYI48s6gUCGzEQFfiHn6B4EDOvYjC/3AYkMcgh2QvcH6QZ2sd6rJDgSCdynj6MwhtJctsYGrKOKmzAO9XnddpvW8oY+3sT/XIOD3clkbXFmGhdK/yOWCWKdx2zCNUoDL93zeedd4NWRE6+1YwQ232wzb1hFnOhzIwlHLV50hjds+LBVfQMrl/rKJiMSwF1ofsBiilLQYBZiYHwjzNJoNiIdvIEEudh8Mspo1qZNWRI7lN3hqu4M3eNo8HLvrFZs7r4QpkxxCQKa3vAdX1QAwnR8S+PFtfIZ2Iy9JSxx/JQp0MJP4NCBkXyxaAUINGAoAWiuTxkdNmx9jYXMwhebDqODUasbclvEQ93C53MYZKfHeyl7lD3zvHyD9g1XDbUiq8o/6YyKtUpJBsAm7EU2O2V5AL+8WVVq/SAXUdlyjVGbQJHKbbQx6jOMB9kqgLnqxDCuGHuyQfWZ4XRU0LCOVwdSRaLA/5bAGwa9ZsPRWFFJiEoFcPz4qe8DiF933fV2xqIzx81iSAZAzklNBnTgYweSMUY1o1kZkTgTzC2cZADsuuZwxpivnXPYNfyqY0UZBQ4x8x0pAJwpzokjUUt4GmCXziLnbM8mtTthZNeysZB0SB8zm8Zpjel19DHHj/mzE7D6Tzvt2GynlyH1hT2p7ANsCTZWJS4KIAAt3c7NmtVK5Ov8d2ZpOR7gpManOpw4V8yLGPuwSThG4UCF40AizOfbpAzkCJ7SoahzEXAYh1LH8PU+ORixFSivtq6zf530CoL2npARYKzsOU0zinRBTebBlMEGyFZr7ep6BKQqgUgjRBxWnDhnp6eci88naTGvWBFSGVnZMGPmevdDYPW+n9ITwOp9P6YTR+xG4IEMrE7MgzUzAvcfYPV/ur8RG7j9V3b6iSdZ/0uPsN2esdH9WrLhLzFW8TGJQaqfzXsNzKq+Qlbw1dLaXrAHcAYAsRcs5dw1wesElMKA7AWxHPAq/Tm4RvzUjsmaVTPZfLMXOK0AWPWf8W8DbApGJn5svY/wkbo54vdGr4wk6ngQn9JZHK/50UWjlTGE2OMxalZoejyfx/N7QNpveNgWnn7GuJBDDnrX/g2UqsCUfDT5Z9bXlaprhKJCdVWTovN4MMGvAEg7kEvHw1er88fj8qwIxWdmbIlBiR9bCXh+XteAT8scBRCtMSefq5V/dX6F1FWQDyoAr2MAALcYh3Li9HXBNFhfxDZgL37cjId0DPnukqSg3R3XXdcMa4UYjLjAsYHEK6ZNy+MOi+yQTbjiptrkZV1WTIT79vVXkikA3vo78SXxfZX24/v+/LMJNjIdxH/E8YBdHZYSSZIOYwnMg34JmgqcGwBcz9MJV+q1UJqKE/9QBUhMUcdT79HTQtc2oav6P+19f39/nzf3tfboRz/6XhW2jmdBpizNnX1OKJYUY5XJHhTy0MsEjW0ZmWwGUgGACMyDSq/v0tnPJ1+WfRLY1wxJt6AjZ+iMxtwwAO7EUKKkHlq3shZ6aQNhQ9S5fBNJzRI3VtnYRb97pjNp6vo/xlT3QaMuAmrup8smxXEpQQ2x57jeBqp6di00O3QvYtF2CznABIwm0gUAAGFkuy7XdXNwI1Kau4ReaYBnAAx01a7lA+rarWsAJAuW5nR/rr7BNCMsIfYokdf39Y+sFxuQGykXcQ9gFBFtL9mQNk0x6LreCo6xhMho6W8ab54J4+JAvT87AdYBgPGZYsHdSVi5Mrr48RyrA0L5AXNLAvS6/spsY67qex3zLe5NJT8aX1itmv8wovn8JZd8f1ybVi3Yfa6X0sBM1PizvqSzVLOcOBcA/mxiPnaZKHGGYa4RwC02XTY2B87o0JglTxzTN2+BZ0UDCbAQJ6U97wStKrAKyM5zZtPi+bKR8kwdKE97Ub+r6yNzWDddvqeNX8ceD2BVIJUaWIVjE3O7Orm9jlotPeqyx5EQocRH96gXgD/fcbZyrmc9Fwy/Puci7gk0Y2vDloTj6dehjp2l7KqClmLMV1YENoYNxu8r9Z5xZqQfRXND5iPrm0DGGeuFwSudVeaiO7UZIGCbSQxp8xLwWbPV7iBmKZzGOErOZHeiGVXoqg66mL5fR499YD002QKa2kljW8D1tJkTwOrfn280ccX3sxGYAFbvZw9kLbicvwtgdWTQ/viLH9p5l19lfQ97pr3guU+1B40N8fSvfsK9Gqsex9US/3JkByMyboEt6YBQ6a/QkqtZSUcchQ8AgOE+QOlb4Ww1qnESdATYAVghbgFwIfHeG0/45zIBTxxSCQP4nZVsQ7yJ74sfQywGABZ+XjTJCRmk8D3wfwJsDV+dqirAHSeuZA+L0IYPTUn5Hu2eslqLuCkS9CF3V8e5xdOlyZb7ziMjtnChgNXFf/Wc+Gu/KGCVeJ2YU1VEG220UTA+XaM25xBVrs5WjVJ2/RPhQLKBkgyo8g2t0jQeTMzDJH9VbIKYULEsjZUon8ffproqD9LOw9wFMIeQoOfI9eG7apx5vsRbxJGQ1qpPjMyhP/+iIcxYV+yCNQWeAHHNJbOSjKJj8H/iXqoR69zgnmqcGEMY/UQkJQAQzbMDCG1+u1feaq6vaFhMJca17/XgRcgIUMHMOFYQVtfSQOQiFQiho8Wi+ax1rsACghAB3hNyhiuanGQjXSVJjzFlHsEi1/mJo+p18XyZKzrnWWd/wfWLJ15rxwh4temOOzTpEl8P2SQZJjzN9XxNJfnU5/HAyuUjNClxEefJsdNXI8Imp/drNs6Ne24iNUPo2oZ5AfVYHDPec4J/GEFkBXITIPPD5PcNO0E8zlc3VcrJWVRNByGvrVLP2YQBI8isYAhGZzonN30NLUx1yEP3zzvrJStWHa55VSMEsMPi59oxkvqpMlnAgZp5qVMTAxz09QCJwmCMzh7FtUfpBOBLsK8c0fH3cCAEjEqIWvelkvuZM2eFxChl1rWTJfoqCa7r2gDqgimXzc4SCHYj5WMTHQABtynxJcvDfNA1TZumRivDDhbp/wJ5fWNKx8Kbck1WFi1GpgEsaDdmhq9rtNaJwcuJUmdz35iL2HaMa2xGGlcyc4BdODwAyosWnWWLbxg/GYBDDjkwG4JFVh0gO1h30ZEU5yAcwa5TJPOpd47Ve21zLhMjdbMnc1sd5Ug4SBYkvslnqnOBg9np8kS5e32NcipKRhTbUQFxrreCjpojznrPpkesN/+/y1cM+M9jjn3/uFj8ww49KFnTAZD6/E1Am4wojgI2A4efe8Fe8TnGmuZsWo8AkZ6IEuNVTkYpE2LdNLA7mycgGbIqAUhsBMC91p3mEiVAfB+Qm2cfbIJOzyk+11UxeHCQzJIWoCSoio2XgcUBdcfVNaO7RFY3v2MNYId838p5S3Cmz/bPCAdc137XnXc6wFz3JP3u9tiTipNCOkTaWNkYEOdMdmN6/zoTwOq4rKCJk65NIzABrK5NT/P+cS9/F8CqDduKO/9st62YYg95yAZW1UXuH6N476tYXfOqmnBl//RvFokmgFXf50vshv/YC3pWv7R9psQi+JTs/xUQupdvik5/xgleqkzH8gR68ZWQKXP/tIBRjAT+JufQ+3oPwlGNQ0kW41/UeDf88YjdVGZNTETsyndyGKOJkzcPjbjNfXuNR/qPnDdiyJBPIk4E7HXaTpKW9Ldly5d7XHXkkUeP+XSbM2dT22PBPI/pwi+b0fRAuXf5cL0+pcapMsMGVkpyTqBZqRItMcOouKDEq/i+YBaVuQjewKCoOkw9Zhh7/F3Gsj5X5j8+ayV5VJ8eH9NlpegNURiS4BCAwvVZAhB7j4PShJY4m0av3Bv+OHOO8YN81uLEJOYg4QcwH/5/sD2bXFjOe7+W1CWuwK3ceBEpeseG6rVK/uK6anzNHAe8VMwONgQRjet27CNjvTrurcePN0IPBjsYUsQbEUdwjc44F0ElK9NgjnNflZDHd3rvj/mmxsgXj0Nz5DFfyA+QE242R03C5/vdIpVK/IoNdgymNUILAqfiTCVq+gYHB1z6evSiSt05Sm7pvl4ay/ROUCYYG5WDnBnQkpGoGZroNB96Kkxo6eGpNB1QAQCxLk43LsgLqFSg6HnyubY4yyKqG5fO6YGyKLsJtqGlovf4LM1ZcA5q8xQ0YqJLd2y2ZEFrmXvvhgwUCtAkhikMXDZtBxlKh0cyNrAAXfvWO2JLtzFA3W6jkGRD6DXmjTRjrPuGOTp9en98P0v7PauajZD0PbJhuk7kGbrum9KViZKXKIdRNtFHrWXMYn6YLVu+zGbOCPZolShwllxfny1dtszBDlVIu67LlCk+MZEo6BypLBPJslzppy5burSVR0eHx3AuRpUQ9GjMYmw7EXDGTsy2uB82KAAavXfjjTfawtPHvpMmdkwyAGKssgEp24p2JOulZd2yERBjATBJ6RIOAkkS/s9cxWlDN9fPqfkhQLTomjIvKXti3nM8nBm9z7lwRKrjUBMOnLvZ78xAOlBo5muW9YgIfpUrwAmi/CeAysjmn37GWeNSAvXuww9udkrXpXmr+wBERUuoJlxwjr3BXcqo+AqTU5+d6vX53qZsPGvGAXaz3tfz0nlhZbuDlw4/cwOWCHNKpUpDg0M2Y8bMxopw50KZXDpjFvaJyv7dAUrwvDlR+dl6Ps6BvWW9MR88IOpT0qMrAfN5JMfam+91dlJ62B17O5j4nvQRSJrjpnGXXcF5RxJD469x1nlIosi+KUFVx3OCsfoA8aombnONjsAEsLpGh/cBefC/D2D17+/R/CVgtQKbTdezgD4ViKjg0+qS5PiRreItHIJkbwZJozZcxU+qsV9NuBPL1piP2FDvOeCVPkqN/2qshi8NUaYeS+eqFXKc232urJwEZAUQ5snrXlauWNbibaobua7QGO0Yl/jOlWREDICv3MBTgahJrgBkavc6POwVeKrWGQ9gFRkziC2AjsS5DTwsAHT8TT7gaAJXjY31HPQKX7FWIgbYDIkDn5LPdhWLQaypMZDmnog4xCgQDfBX67GY2135eRyvF4DDD9axeOYcn+Mxj6gs43xUDNbP9V4TvjCf1X1zrvpZ4nI1ZPPzu+5jCAdU+USvpPVYe6gRp2pczTHBWmC4AkYy/1mrlb3NXOf+GTtIF6MIdVSw9qwrYqYaV2p8AMHQhgUHifUe1akkNcBRAMQAVLFHJIRoaovURI2RFIfffPMf7MyzPv/3Z9wnrvgvjoAkAFRt2tZg0VHG7mrusa/wHvqrfUODAyM1I8MHCOx7QdG6aQGWuaEnyE7gRRMZ9g8LV5/376T4rxavA7BJpa+bGdnPClJifPl+3Qj1N7phu/FI8BE6PoanZp0AKpx9mht5DerJalZdEcAQroEydsalATu5gZMNAxBujaSa7lB0iGRT0DXVknquu4pAU0o8YtHVEsdD1zQwEAAjL8ZU/8foBbMruimGVk00PILhV1mrzZjTHT71cQdXhWj3KmWv+gSmRBaR+QPILFBL4wh4EezKaLIjgEcaritX6lhRcjC4amVjQXebVRwXAK8999wQdI21+RUAcitZKMuHc7Mha0MIUF1zIMBoNgMyajrv6WcsGleav0DVRzzi4a2siLVXsycwCnEadD88k+rcsrHAFGUj43vcv0C15iBmKQ6bIc8A8BUHEqevbmCsgWAGd8xa1iJzrAGy+VzZvFeoM33aDH0W8BunSeeqjQXY+HAqvQvr5Ml23vnqhjr2wuJ6dptlN1QcLHdSSiOC6kw0xy3HgY2eDKu6XK677rpNA1U2unNwQjwbO+vOlRIO2dCL8/K8mkOLphe6tkVTO+zklJbBxyZzrAqkK9NdZSD8JmGslCoG5gfzqYL5GgvO4Y0Zci9p82hKSHZMTzsX8zmSRhoHnPa6KVYZBAKgaournYz9yuHX1IgN1uwEsDrhiU2MwN8+AhPA6t8+hhNHGD0CE8DqmpkRFVj1/g1ofCbY6WBM0V33eKXqRJbLgqXafNGiF4p0nGIJ2G01zsMfaECWtM+TOKP93vtMZM8PwLNGHBBLNUFf/BHk50jm4n9VwBg/yv3L9C3wh4kX8W24BmInYpDVgb8rVy5v8QzXGoBXqXwsCW/GQ5/FN+wFj6sfBfEAEskowNhsfIDVOZva7rvPbX6q/DcASCeyZEMYr7YS8yvlExTDxJQKj8x9uvKcfUyKNETn++p7qg6L+VmBTsYuxjzIQDTE9hio9APg2NU/JCavRKQKXobLG2V81Q+v73kckHIUHR7SVQqzbBponqSn+pwrbtOLW7RzJ9CuddUBtlHiz7F8TSVRojtvJy0RcVY0scanZj0hW5Dtzds9A0YybnW+EgPpwzxrEgisq+qjV9yH9e/rrTSRY73peDwfSWTwXOK9qBaswLhjE5XtrVjCG6mpWi6wEa6J2JVrln1R/PvBEz6yZozvxFHHZQTEVp0797V+7orfNYmR7NnjMbdLTHTkp7bGRoYHc7+LkgOCcAxRNQwYDECdqivD4oz3Ivvhna/z5BWc9GyKBJE1cQUM6gamR3bJwZf8Cfu1Nn9iYbDAKhjEAqhZUY5JmQcZDIytPts268xS1fusIuIYIsakHmPp0qV+HLEIMRxQ9wFNBRJQ+tEZtTh/3bB7DTMAHxpDGJSBgY5h5dIL3qxGpfcdc5Tx4Rw4G/ouTX/8M5nBbWUC0osVRX5KNIFC2gFwfMrUZBsnOETn8OoA+aYwOTRm9Sx1HG2oPmFVvp1MRmnmLF+x0hvUiMUs7VeAn2CiRmMp2Hb6nr4Pc0/jK2BVbDSyfhhBnrc2MTQw2LRjHsMYnuzgsL5XAT99//7QtGr+vNc2LWOykTUjC7goti9sven9M3ydsbkxb8kMNg0r2IQJXrL2KZ9qmdR0ejUn/lLGV/NLn4dlOQqw6nE0NA+wDyQ3WN9sjlwL68WdsCwvk11wEDiF4WFW00GV78hRkgN8/nnnj4tG7oIF8+xhD32Iz/8GVKfzBviPQa5OFr8zv7HNAJo4JvV5URZEoqQmvPT5WJNRUoSz48+IQKk4hD62KSDvxx0ZMVUV6D2tNbLQbtOKfnN7hqkV5eufUqLCrnc7l9o02FKY551ttVZdINsRFQKRrGlj6fcTumbVpjVgNTV4e9kS2GnXy5HtyZJBH6fMbo8CvCdPn5ACGBdXZ+Kka9MITACra9PTvH/cywSwumaewyhgdTBAht4YjFiv+hEALhVQaYBUqTQh/vKDFh+CeKMBN1mC3HyS9B0AMmvCehRglAy1DnCLOAkfvxf4hHxSgThiCOJE7n9U7JkVgrWqsfm3qXuPLyFg1WOY9KM7Ik1cm+4dQAdQtwJExE34/4wr9+W9SHKMW3VOsjIlZSaN1bF+7bD9trbTTjs0oItxrwn+XpnBANSiHL3iEDyPmtAHIA+fMIhSAYoEKafODz03niXnB7TFZ/TvZm8WANjea+D/leBRySM1hqlzp/rdFXjk99WCuIUswVohyVGfZQWZW6xeelOIOxRxM3q+ET8xbxlb+lIgPxFxfcQMDVxNreJgR4fkVxu/THSMklxMCQ2eha+xBHSrLw9u1OIa4k7JGibYSWxUY9M6xr3rvfdZ6HuVdOf3VXpQkByq9onnzXjr2hcuXGQ33njTWC+nifOtwRE44N/e6XOZPkUO8mcSsOENmUyE8EgsG72Q+qxveGiVM1aZiKElGhqINbAGrOB9Nw4JnNYAViWaAvZqAI8hcMOfWSL9vvyepc5k9EXiTFdRzwf9Pb0EEql0QQaubmagxL1GjHP6Zpvn0oBQ9k/Hu5oVw1A0PcEMwtmQehdTXWgMMpve3UuW2HoPelA0TcprBkiNeRCNl/TqAJYua8M1VAYhmwKNwXhO8aCzBKKUysBYbUh73j/H6QxGZG5g+rEp13PfdtttDmRsuOGGbT6E8ZH2aWw8GLoAKztAN/QdBViE3iOGDDatABQv627NweI5aVPUZ3QdMnxhrCe3Jlv6PyxJzyql0WV+4IhUgAbgWM6K/o5weZT9ojurzGa3gTMeupZTT104rtqqYjxKo0hjiFPA/KH5mO63Nh+LTVXGIUrO9UJwmfnna61o1GIHfG2XjqLV+fR5VLqz106s2AGAT9jubnRKEzcclTrnfO3WrHTqD1Ung+OsrjQMwJVnrc8CQKOve975F9iFF160Bk3y6g+9zbO2tmc/e6eWoceG4MTo2UlzinI3jDh2qjoY9QzVkdFnKPHX96QTpbVLgqEGRDxPnnPVv+Xa9DeAyFH2avJkk51z+Y6yb1BCz3udg5bNKzIwIuvdtMLSmdE5WPPcv8+1bAyoxIgHIM6kTUA9yzNic5NmdNgLAo5wzEMWRd+leZ7eR/pEtun222/3/6+//vqxgXoH3S7R6Od01kr/BLA65qtn4oRr2whMAKtr2xMd//uZAFbXzDPolQLQWbTHAiqyz48CV0ty1oGP+FKLIYiXPO5zDfxgx1VyCf6i+x7ZPLJq8UPgwK9hryeeY9+vgAp+VL0HfA7Ks4n38GOq71pBnApmcg0VaCM2hcRQ9emHh1c5YKjjkSQPkLDrb8L91EqkCigS51QguDJ3K0hEjKXvjBewuuMO29n222/bJOo82V4acRGvMosBvdD45HlXlqk3P8qYCKAtMASqQKPZM686Zi2WyJiD58kzdj8wcRDmlD6DBET1yfnuaKZtVFoxtyuBgM8D2EASYF0wn8BfeL9WYlX2LmuFeKDOxy7Wk8xdxLdxvE6uANYm8UDoIwcGxDzUvYV8WdczAQJPxOHCMUKWoYHViQ/VBAJrTz+JL3i2q1tfNaHAfdZmcLpn1rqOoxiIv3MdAPB1betYzLEWIxVJs2qPeE7MV51Hxz73e+dP6KqumW1n3I76qle90sRYBVtiT9Kzb1IQmaihkoA1Ahbj8w7GKhOdDcZp6lmKml2NWkknmwEghkr+XbtOk1zaqZNDqJuNE7ZTZUlpAYipCLvSN4KhkAnAeGJYADmrMZOwd9XUAyCq3dwE0KLN2K7HN/iuiUpo6XX6IhhHvVcXNU+aEga6weka+RyGgYXKMbgPlZsHCi4QL3wNbQRsmPW+uVfpper4PGiMQxglHavTInK24GQ1jYqXvlvBstF6QZOcnayLgEUam/+I3XHHHTZr1kwHuLUxBNgeTLfoQikQFVp9Z2il8PlsFAAAIABJREFUh6OxjXJ7gZYqtQiHirHQZ3TtaKhiLAUCRuY2gJCQh4jvhe5QjJPGrDkt2SxLZQidUY6xVYdJ2Hr1/LonZey6DEQcN8a7k0tgo9f4ve+48Wl6xHUf8G9vd+CNuazxABStICUbNvNR3xcLV5/xeZCamnUDbnO3p5ymlXOvpvyIhkuAcKwZDA3JBDK5bLbos1KGhXPVNmOyQqthVdb1yHrtzeozl2Bv+3folNnXZ9ddd924ZOu3324b23HH7dsadlvUMuLd3OZ5cx/h6ETgUZNI+j7PXZ9BnL5bY2F/HWzONVsF6nlu1T57KVQuOM2PKj1SAUrWYXVMPLni3VrDFrn9K6LebiPTCQ5bHok8HFat+RoI4WhNniJ703U67QKjcKbYh3TfMM2r04VNwFbLzsn2xpoYtDvvvMPWW2+9JjESoK8qLcJJbBrgegyTlKmfNgGsjpvLM3HitWUEJoDVteVJ3n/uYwJYXTPPopexqrMAYrUz4qjrjZQCcB8GEk3+zn6NfwFAARBU7wD/oIJNEAPwA4ib3B/MawDw1fcAbipYhm/Fd2r85mBKyg5xnw3AzQrMCm7yt7jtkA7SD4DMquPa+eTD7gu52FAyofz77qtG/Nv7wufiPNwrQBikpxbjJmjZNCuLRv8FF1w4LlVbu8/fzTbddJNWts89QuzRPbZeDZlAj7EO1iqs3l7wsWICAXqOJi9FjN1JY3VxXxeXtnlEUB6Tw4kOFeTEtwWjqPOZ2KsCxPjso9ZLX18jjEFo6OZPN4/bnM24rIKxDqBnFWmVtMCvHzWvcl4KZ9HaABzu75/pjwBdVccVkrkasV8HrAJeBnAZ8T9Ygr4Xkn6B/7RY2mO4iAXczy8EiiqvUNcQWEaHCURsrnOIKFKJQ5V0Qvyo83M+bIsqWYlHFTcHuBzXWecCiaF4FgE+63hONPNZ2GFG+swN6rmycPx6rqwZa//APurs2bNt7m6vGSVRUm2u5lS1MRW4r8kRr5oUsEoJLaXVFejzxTakzUIGLpijvQgtGqk6oBoZ6nPVwBBAe/Ytu2Yx8T1bIoaqGz8F21G2W/XvmPSAirF4Qii8NklB80K6ndUY+AJROUYKXUsvMIymQLsAAyqIipGp7FqABAwt6HUvmFWNKdcLsFUzKrHYu/M2MMUmm6R2KHNGRBqQhFLfMFbS/uvEmAEQPBMzdap3Q8dA33PPPZ5x0rWIBSwhc4GbekmbVp+bPn2Gfy+65AVLVBIHYqcFWDK9OUsda1CgTxgrgRHSSp08ZZoNrRJ4pGc54t/xkoD+fj+2zsN44wBVQF8MQ7H4Zszs90Y/bsgl+u7ZqLgHmLUynLNmzRhVmq7PAjozJ3TvjL/uW4Zan6uOjK5F/yqjVY7IxZd8f9wsTuh9vLplS2LzjE1B/2Dv4pzVzVp/B9xk0wTk98TGpEmjsjA6Rq8Tx+fr5l9twChbkVICzHsGrR6zsiV98yojy1yFCY/zgAYwH8Wh1HpesmSJbbDBBqMaEqB9xBzztdbXZ7/97W9t0aKzxvxZkq0nkcE8Q5cYVgJj443JZs3KUqRUL8rmUzgUlckAyE4w4tlllcy3LrTpJGR5DgPQe16eE/actUG2nSSNxleyHcg+cF7mCMdhjlI94MfzTPGQMw18fgpUdbsRADPrWkBmZPtDC6o6gK6nJmH91EIKGxxO2J133mnrrLNOS944GziTfiHXMsn6+2e4fVu+fJmvdZ3bHbdZs2x4SPZ0qvX1DYfuloPbsmGSS5kxAayO+eqZOOHaNgITwOra9kTH/34mgNU18wz+UvOqCt54fFaIKPiH+HH1yipQIrKAxyzJZsVv8J+px857BK76CdOMWMVjyZQ3AlwBpOsIKp1vgb+Cf4zv4feUwKY4HVSHVcCnJYRpDpxAsnxUlUPXZpueEC+NPHWcwcEBmzZ9hvs2+Ke9AHGNjTx4T1C3+tF1vCtwiG/s952gl1cTZRf108840xYvXrxmJst/c1TJYT1y8808htO1URnbfP4mKdeBaQFcBOGKMQI8rKCmTkssxLOq1Xj4rVS6Apjhr9bxb8+3VOzxPGo8w3nw2SFTgQeAeSRg0jrU6//+Hfmc2UyVeUisxTVUoBKZBP6m59n87EKI0Hv49d0cCaatyBXygQMHGHbyE4mIRmjL3jTNp895xHGF1dQKN2EHilce/OAHN7KEzusYzaQ+J9nFvI+1oHXlCY/EGXTeGudpLCoxjTHRe7CzAUrBZGrvFR0PAEzX2s7npK2YJ8yXOs6sm4g5RlfZRRwTbHLi6fFaR2O+cB9AJ5y7mxpWzfFnDPFPt4+tgcwU5jiQC9a51oDWF/asb0hSANlQqrKGWOztgwhAJ7negctkESKS7QtZDMy+AGiqiLmXfGhTTMajflfwr//rpy9WN5BBnyfLw8ZYbyQWRLCWMI5aqJIOILPFDYdxjpLQDtQJGrwyKmpHX0tVWDzO1tTxMwvCeXStaK8AIGG4dc10pWtAqc4fT6BJJ3QZlGi2grPhzkManw4UCyejNqjBGELLr1R73wRShySkJaPERgCUDJADbKI1J9ikMYPmr01s1aoYe0kKqEEODN2YXLnJO+sszjOSHdcBnKOL+LBNmzrdAQkvKciMNeOlZ8w9kIV24yW2ckoohKFf1TobQvGXZk7dgABjdL3MmRCjDi0YGXEcpwrm63zIEeCMtY1Wjlo2YTv2fcePq2nZff5c22STR7gjgg6pmM/q0l7XqxuAzLbrPpnziPqzjnAIcFAwDjhnrJfq5DYnIedw3ZB4FtXxZT6zWfc+V9YGc5UB5hoFuuFUsG4b4JbZT80//a2CuMzBerzeYx951DFj/jw3m7OpzZv32ggi0BhN/SeacvWCk6PtXpZNpR6RQMBO3D/WN8871m4kVHBSKNPnuVRHjgQR64GNpM4bH+PSRTdkPkJvDbYsDksNZJhLJGFMjQiGR7NNIykTjGquN55jsFynTNZajjXP9buNz4YUJK2mTAnbtOSuuyJhRBPFtCuycxqXGTNmtWeg7+g9AbFut2UfU9SfwC5sQjQ56Js0wVgd88UzccK1bgQmgNW17pGO+w1NAKtr5hFUYFW64xlNNtkm4gDO3sC/smfjV7uvmSXW6q3hZIoSG63ObwNkbQ2LMpZo/kkBOAFwev2c2ouAawFc8zg240jiB3xhqm7wK/E1AYnQd8X3EidoUt/kFnS7zwJA7PJCZqtWDdjUaf2tmRbXTExYx4rxqKAivnj1wRnzCgriMyEvhxTB6acvsuvHAVg9/LCDGjBGLI8slOIawDDIB+36xRUsTYWJHYjpWpzdmkFnpVbGEPjDVLRWzEDjho4i4Gkv3sBcYg44aFlisUoiWN1zAIxhnjGn9Gx7ZQUqkFrjH+6hww2SfJY+MGvSxyzJQXoP31yAv/xc+bjydUPqKmKGSmbQtUKIq7iPz8mYmG39wsr2+Exs49I/oq4jgavCWNq8BrBO/xwZtPxAM2K6NrCBGuOBdfC86jrWd0i6cL4ai7p0YtGTBZdopKME6FcJS4C922RNYjw1vudfcOG4SMqtGQs/cVSNwA7bb2fbbbdtI5r1kjZZr2GfAnfQZ0RGhbjTCKbC8IYGB3zN9BoQNoWmEYLuYrKgWrOV1L/pSjAVhIfWhUADWE0sIJ0H0WVAmVjgnQ6jrqcG8g1UzcxdGN0MdhM8AzCqbCuMQ81uufbm9Bl+DToGn6klJByLWvSaocFQNgOfgEMFBqp+H4YKkAmHIAxalPJzTJ6DfspYxTh1mc1q3ON40VwGZ8XHLaUU/BhDq3wT4BkCflXHQ9ctoEYsXwF2+ifKvTOC02np5BGKxEOWljf0vnUDzezUZLG+xGINYJNnLVK92K0YPhl5GWU2Hp1LjFoZ44GBlaM0aWPjCu1VgDZKqrV51EyvxLnZnP15Jmir78mpA7wHmNHiYK5ynOuvX2xnnX3OuFmeTTfZxF6/5wLf0HD24p66En9fT7kGuVA2GzZKyqTlRHiJd84Jnm/4tp0epf7Phgt4y2dYi/Vc1SFogG2TEemyO4B3ZHZCuiJKn5jbfvyizVMdnt5z6j6U9SUjTym7ztOYvJT3pEN+1NHHjsvzfPfhB7e5HPM/mPLVkQNYrKBm58QHU6M6LTjSPE+3c5lh1ppGBxVglCRRdZpak4iSgWMt+rlSToGEFc+fOaZj84zqc8Tx5RqllYp0C3Yu5rJA43C8OmA8svFhG6KzJ7ZNiRvdB2PH+tX6p8sq9go75+ebPDlY+jNm+ZzRufv7A7Ql6PD1MjUy8jWYcr/eg6SJ5lXjsngmTrpWjcAEsLpWPc77xc1MAKtr5jGMYqyOpKRUEnEakNRK4Us39IwTmyxTaaaEz5NBwChGJn5A9YuIHTxOSh1E4kN8PfkK00u/AB3HS5RnzhzVRb6y4fB/iSfwkyD/4AfjeyBJR2IacMmv1W9m2Cw1KCsACGFG5dUh/Zbd1RMIIz6hwghf3Jt55WPF/8cvqcSjCugxHvo8YCKxj747Xv7voYccGMnx7KnB+PC8qw+p39HvnDp1WhRilx4NbXx6GphVEJ6Yn+ftMZIqVlOCqj3DrFaFnIC/2rHTuqpSVhhAn34S+/C9+ix8jsp3zbmPX9piKDE5s/9Ine+A542YshoWJxqr+MLVL2eu6Pti0hGj67ihkyrcQOMRJKoGImX/DNixul/52zwPfwaZhKDRnOZnxUT0HR2fY6giGP8e/EHXLkBK18KYCJfRtdAnQr/DUO3FK1iP/jzzBWbDOUatZckv+ue6Hiq6xiZTkBJmfu3gJvns6O2gEEXX8bvfXWennzEhAbBmdpvxOapYqvPnzR3VWM/JeRn7NvvfYuRkNCdOQu8m5rPbkpGRoZFaslCBxqp5Qmk6ZbXafBzUobyz0btFiY1STbI7oLqeLUqgI8obOkAXjc1qoNwAiFmZC1ULKTq/K5uxYlR2pRomFhfBfQvKk46uRRKA3CoHgWUs2iLODGOAlqENQvk9GwPGmXJqSmOrMcawQMH3jSOdgng+AQRSEjEKWBoFNHWsXLJtHVstAEuMU9ucMBQjQwkw9duKFepEmaXfAq5yLHQlej56tU0smagYdsZAZS56BQAR2Rs2RpprSZ9VY7fhhhvZ0JDmSDxjGfjo6C0gxpp+awPoi5B9SBDc47otADdstHJKdDzOh9HFmIfWS4hza1wqyIiz5c2xijQEmwHAI5vU2Wd/fpybVs2zzTbbdJSsRVxr6M5WB5VxYs5X0I77axtUcW5wHnEymUO+DouuFA5DZaZyLkDYAMrCxaybYU0cVMcDh5Q1z3UqIUMZFk4M60M/AcAB1+u68xKgZJsLaK3Oj46vTVGA+Vi/DjvsoMwmSwR7WmMb6zrcRqSescZCc9vtXGbEeDayRySAmMteRlMYvjhJ9acHCq7t3OdrXT/JZrM+/Lllgykdr4GvWruFIavrrLa/alr7nEtGCnMzmAhD95KcqOL4PAvmAdpo8czjmLI1OMk4njjSkfgKOwnQio1kPgOsSkpEdlBJm1FyCRnkhD0O4LbNWwerVco00bxqrNfNxPnWvhGYAFbXvmc63nc0AayumSdQgVXXhGOP1c6cZBt8PfZlB3ay3BlQycGwBJkcXEuAa3X+Inu2voMPj3RQ1b7Ud9nvq6+q31WhAhtR10x8h2+K30X8QnKVJC4+rfsgsCEpZ06Aqd13NvSNps3RhBN/yu8zA/AAtAQ0BVCo66QKDfAT36v5tOmrc13Vt67xWTQc6qp6+FwlRugY4wGsbr75ZjZv7msauaaCX5A/apwMKKqYUYSfmAcl+V4q52C6QkqQ34fsHKBljWUYV4A7BxbTfwa87Y2FiFmY+1wf1864N4BxFAFstIxVL7Bc10HFMHoZzOAJnFNzx0kyYseVRlusJ645fOkor9d6UGwh4pTmYPW7g2QW8b2HAkn68B4sWZ1GxZ2X14vkUeIEYjcAzgr0en8CNStfvszjkNqkuLK+9Z1abad7FbCre0TrVN/VWOhvArL00r3SoNzf7+9vfVRq13aIbDUmbDE0a9pjruV+DK9MTokRresbbrjRTlt4+poxtBNHHbcRkASAbJTbzB5sBEyjq8yMy3RsUxhSaggzz7ANfcNDq0Yw2kwyFhW08pYdK93nobTz3dHGJYy8tFY9a+bU82Aqevm9BKkHUyczpQUAhjAAdSOG/k2n9zCGozMlADH6LOX4gEsYmQ6UQFszMk7ctwMaM8SWDFYgwTpBtgaUsahBPUadrFc1MhgYNpMAEnXv8VBGXWOW9Ebn66Aa6xpqVgujTxOYbqPVpt2BATglronijo4ypXoGkfWltEaGTsCJjovmY2w08XyC4RsGTIC0gxzpLNRrAZx1pH9YYNGgg7kzZwkID10TIenShfXNPksByMqGQHn+zbNc8VwAkzUeOrZAmvip5lbB+oOpxlyU8yJAhrkEEMfG6c9xypSm0ajP6Tw0+NFxxputqmtUlpdFXIGq0BzqNCmrRfJ5lvfm41MajtVsPeMLcMk81bHqOOF0VKcNh64mLvhOZSrq916GLIZKT4iMrm906ajTYKuuWU/g5D1Rus7fmSM4wDXD3+yZaynH3BKwunjxDWNuxPdYMM82f+TmvjY8WMiyfgKFOieRqMCedE51MDxx+pG5ABwl4RFa2eHcwzT1Bm+pY4r8ijslPXIqsjX+PddoDuF57BtsbwHfbZ7gzGeDNN5vjqsz+mtzOZo2dHpFvWu97jdigLgsQLIYBgfVtEpOZTSX4vm7YHiC1J4QFDskGQW6Jr0nRz2aVwXLP2xaaK+xt6SVivVVmm+oosn6pkxorI75ypk44do2AhPA6tr2RMf/fiaA1TXzDHqbV+FT1riP/br6iIAnvAcJA039SJp2r85Xi2Q4fkSNK1vMkCAiYCr+A7Jl8nMqeEMDU2IJ93uymWaeqDEZRwGYSbJpUkY0+1GZsuIilYQn2Op+t1dod81Iifk8/nI5JfXEUKVlVBZ5vwnJFhX2nPuB6V95I9+stAs/vKssa2OOzl8J9oml9RkqRTX+i29YPC4Nd8QIW7D73FFkAkB4ByYyHuW+eZ7MjvBBw3/nJf9WoJvAvdoJvgFl+UHv1ZE9V+IZjJYa7Maa5sjR5BdSRr0GYpw6JwFA65yt3/G51hovx7EB2h1nyQ/XueIAfJaiA95zfIAfwH6PrZPMojhX34WkoXtbumyZTZkcmrYaK4Ag+nT4PWWPAndxswG1+77ZlLa3IWxjVue56zrk3nW9JA8aiWsk5BjBc8A+emNWHQNySY1P+b0mCwDkaYhdMRXiXa5FzWtIQDD/NF5U9/nnvQ9FMGFrTCsgeuHCM8ZFRmPNWPaJo2oEtt9+O9tpxx2apGBNbjBHoqIBIlvM68A3uwbK2CyIXX2rBpaPwH4DjIMlqi86oJWCxTwKFgfIv9OnYYppcsp4KahV0JqNRnzRFg2MUeBNY4kO+UagBUcJB8COzimhZG1ms9aZ5QCDAARdG8AjQJqOoRfZP8AB/V8LUBubrlGl6pR3cO9Tpoo2Tll5bIjVWAAq8R5luCxEroHFHFT8YIqGMxHlv5Qq84Cq8WJj1GekHeqGNll8YrLps8rW6IHrs5RCo/0qgWp1uxZzlI2aBmUyGoypGlrNWmcdZ6DFfcYGFkyuMNIY69icIlsEUt8cmAKCMncEiPjEmxo6FAA8kRkejAxTf3/L2FaArE5onQutlRiHaGSl3zGcOg/G1jWMpk6xadP6m64urGA+w7NmbDgOm46OLwDuxhtvGjfrgzOia2VN4ExFV/PO+XSgberUWA/SAMlXL/DG/XUgVZSC8P3afb4DwwMIJAvP5oZzKgekOgV6H8eD62D+6nPVKWFdslZwIiqwyHd0rKqfXJ2vUaBwZlqrM63Ge0osCFS74MKLxkUfZ6cdt7cdd9zebQ+budZPZI8zuZNl9dJD1ppWMyW99FzDCYnGgACmei7YpyaN4UknAdqxzmPMAozkOQF2exkPDZoK27O3zE7Hwc5y7loupGuUndNc8n/emC8cStlmrUWCC2yyJE5Yw7ouOTeaD7Jvsl/SgoJxwr5BaRsOsgIT7RPBoJ3SZFDcRothmtnHWurHnsa1sg/hoGETVqxQk4npTTLE10Pf5Algddws4sSJ15YRmABW15Ynef+5jwlgdc08i1Eaq+qnkOAiPTHcz/JYKoJN/nmkE00eGnsVgAlJI/x4QNbmByEbkMdjH6e6jc/pewAwVLBBsJHPL78J3xO/s4Elec0QTDgm1wgAR1xX/V5nC2bsCWgUwHE0lq2+aY1zxdwTsOpajynZhuxTjR89oe5gY8Rg7nM54NOV0hODM74VUISEwD2gSb/4+uts4elnrpmJ8t8cVX6vGrgyHzymWb68xbDcO6QJniHjACjPvIEAVJ9NAz0jAIl+Bjn3IM3g99KkWx/FH4V01UC4jGN6nyXxDbfLHGbeQG7gmvGDa/KB+LPG/DxngN4OAI24Ry9AQ5/T+Z5/LzGKClTiM4c/HuCrA6UDAx4HiEAmgpd/x5nTKx3En+S6V7GWfSyyckvHqQSLRPn9OaoJnVf1JsnC7xnJSAhUTnoIvMb7YyR7vQKnxAM0Mxc+oTiAewcXAPMAFxgFgCYWpfERYUxjBxFLjNV2DlXwJY7gsgSZ4Ig5E4xY4k3d+3nnj0/cOOaL9QF0ws0228xeucvLW3N2qhYqAU1ymthWvQ9LGjsAiVNzBUzPG/StGlgx4sYlARayKZ4pGwq6dwTk2jxj02iv1ICBvl2BD4xAZbyx2B24y4xGNQoYF30Xw4iGh45DR8EAg+IzgGUVHNNCApzAIPA5B5GmTEujmyBjGmPKONq1pY5rzZBgKGuWTddN+QHgFCxdwIwwUiFrQNZK30P4GXAaoEvf19ioe3UFpABdYQLreBXIxvjELXVss7bJ9mRkdGzdi4zQrFnrNoMSTkI2HEtNU4FCAX7pOxKljnwbmw/AGM5MNXzu+NCkTGzY7FDei/qzQTF/WnYrKfkrV6pxk0De0Jxkzsi461iAUHJwgrkWnb39PouWiq6VcfXxyyZi+nl/YKsqw7vJJrPb2AI8h7OhJl9d9raOP+uN+wMgreOME1Hfq5lx5j8GpW5oODNsZjxzH9vMrtdrxV6Q1azrkLle11cviMbzx+HAGeI7PH/uszn2NK1zOYh0IPom2YUXXWIXXHDhmG8fcix33HHHBmTj5MiJiGSHSuYDDBRIqfvGvjE/Baw6i0EOQWbVBUKiWYtxD5mOYASjVxvzJhweHDM5WdWxZ1B47swhAp9eJ5HnTKKFLHvLLKcmMo3GqHLw+ZrXAjBMoNHmK4m5LKtjfnE/XGNXdhcMU+ZUaMdGYrAFTSo1SpkF5hF/A6T2ccoEGHO9C26m2wYbbGBbb731mM+fsTzhhRde6HN14jUxAmtiBC655BJPUEy8JkbgvhqB6667zputqjv1xOu+G4EbbrjBjjzySNt1113djyK+qUAq/gixACAmsY78b7ELiQ8rWOX7fdFfpTTY/cqScPa9OEvnIVvQlKrGHfocMmV6H3JB9YsbIag0l2KP9+/L5yjgUPWLmk+QzMMKbIqoQ68QPqd+DjRjJW5F67HFajTkyjikja0Nhz+TsUmQgAKUrcQcQLBRZayptc+1y1/+/g9+YBdccNF9Nzn+l0dasGCebTL7Ec1vhYSFBB8+fvPl8rjuh+V9OKih+NHj4qgoZfwqsYN4Q8+bZLn/PZmqFb8gHgQwrEA/c6rGt/V2KwDLZ/E98Zfxj/Fp9X3iWo9zW5l5NqfNWJ5zjgIysxqLa9T9+O9JxmDNcX+j46NOuo8xEzbAuLjERzLI6VOhv+ObuySZSwpMaQxbWNxgGbBvY20Hm6/FZKXZtTc6z2o4fHDGgnvpjV1r7KjjN9wniRP1mWIb9J5AsGqntDarHeBvTcs416GuH8lK3Z8qHBcunNBV/V8u97+bj0lXdc6cTVs/DcB04mMk5upa713b+o7AVfke+hvYSt/gqhUjYr/BBoqAPbIVLGzvgpfl61VXE4MGOOdgS+nUXQPzBtykMYngujMMvggRR85O9r6hNGHwMEoyKJElmT6qsyLBPMCjfrL5oA1CFojGRgJnPRvkAHEY4krtj43Su2q1zb8CAGxkDpCWoH5UR+38m+5P56ibqS/szDa1B5IlqmJjiZ2GzqiOr/tQFgdWYmURegl+yfSGxmKwOntBKTcchaHGJqRMoLJVOAAYHgE9YtbpUjUeYoTGkMgAqbxlOEANxLrZGNEpTPA15pTA3tgwKYPQNeLY0MFc96vnIUaaxgKAvDJmua+4ppBWYDMVCMxGx/HZSPVTf4MJSqYUh0+dM2+48cZxMxBiq6JJRAdKLibuOWQ1ekHFthFnWbQnKLJRVc24o92Jbi1zpx6vgVHZqKD3b2z+1QmoDi4bPeetbGC+o2fMqwK0gFv6Lhu0r5/WobFrLtQ2x54GWP5+nMgzpRoHzY0//OFPdtppC8f82So7Nn/eblHikxpkWgO+hmlq4NIfna2hxKlz+LKrbM51jZM+o+PpOPpcNDJTli3Yqi15oDWbJfWeBBIbM5MO/owykGGttMYHPQ22KnsZIBXntwH1vraV9Y5hxraj0x33EyCo1qC+p3XO3/U+gLF+JyBj48MWYnf1rAcGIpuI/Y81PRjnT63a6rjXvUnn0LF0TjX88nucKmZ9xxDRPYoVu80229j5558/5vNnLE+4xRZb2DXXXDOWp5w41wNoBJ761Kfaz372swfQHU/c6poegQ984AP25Cc/2Z7//Oev6VM9oI7/sY99zObMmdOAVSferI6Zlk2AKjjVWJ2lZJK4cpTv2hrfpsOQ8VZlEQLSONhangD7uN7CFyQuwD/Ad+wF2IgLFSfq1SVVw2eAdcc1c/wgySQLMLVSQ1Ipejv4qzRN7UqhadQZMkTEv/VYowhJSW5pMbfLyCXCIUrqAAAgAElEQVTY2lNJiW8DgQQg0WPy/OyiM88aFxkskUQ223wzj+Uh2FQNXIBurpmYoZGM8voBOCAOQMBiLunzyL7hd+rZOlBSGigDePYCuXwOH7fGJ5VcwPmYDxVsAfx3ELIALYDfzNP6XeL2+l4jHGRMjbYo892lr7LZFDFSfD+IE6OAzSRAVRyAe4uxDD+5A1odBWrriTFlHRFbtapAjx9CsgtcBykBEiURiuXfc814k1if0xH/87ypmKOqlfXOmLBeuGYf60y66D1dL/1cKmlKOr3MAwe1VUGd/Sdag3IHawcboK/jHXnU+x5QNv+BcLM7bL+dbbfdtqNYyTDiHR9KKQ41X6/7CvaZMSIWJe5s+8iqVSucQumTupVeqAwhhHs18dC2ZCMiw6AyTzdgCZayeDhZBfWY+F3GQBNYm0u3mSJ4zk+AWowJiy90Y6aHRk0JptlEABzEbKyDpeuLrnPofoZmYVx3DGboCqp5i9DngQyypzbNlQbwJChaAah2b1nmIWMIkBpGa1roeiZbE2eBzbBu4F0pQIBLegYCODHC3oBJupNplADg9BNAZnBVsDQrgBbPZHRTH5339tv/bA/e+KE2uAojF6CP/tZtVmFsw1ip8Zd0Shmv+BtATnQDdBXsrsu2j5nGITp0C6zl+egZVEdKz7BucGxMDh7lBloFg3VNrZmYd8TsD6A8x1qZY7qGMs5svpT26BjXL15sixadNa62hQwvixWmH9erRIjmKC/mnc+TLLVo3y1sXDZ1AFjGUT8Zb8BnB0aTgdpOlGA4c745NK6jGUAZc7nXcajrpG2iycr2TZ6mdoCNaYuYu2yeupZeO9HKbnJNwiZn7Qlgc9vgWs+Tx0XA34HV+XONxlxNMsMfSjZ7yOBEzrmul/K2LpOmtRiZY8bZxehnzXImZsdwnWorVkTXTWwiPRjcaW2bRsf6bwzxIt3idpGAJSsMCCo05jhCdR25nZuktTtaQ5ukmZ59OMTBfvdEiTeMGnJB/GlTp7osABuUA6vZKM/3lUwUVPugMZAjCIOly4h3ALzmss57x+2324M33tjtcAWkWS84ySGPE5pUjKvst5h2YtytzS/N1cWLx77B29o8phP31o3AhBTAxGy4r0dgQgrgvh7RON6o5lXe9b4j3eCzwSytfjUNfkO/sXtVv5Dfa4Or6lsCuNX40sGQlCMDHMIXcOAofVT9rV6PM+qyCzul8kj9yA+BkUcyXj6E4ksAspYcVuUbyeJCGJF/pYbK/f0ioIRvpGtx4AafSjHlqgGXMwOAct+9VNXwHb1Pa4rq38sHgdnH+MVnR/fXcGCtMPr02YWnn+ENeMb6dfhhB9vg0KD7vlWWiXJ2JOxIzPcCjcQtNEDWlFIFLSA7gKv7q6U/QAU9GJ8KxrYkQGqdEs9wvjpOXBM/Aeg4J35jvXaqVvkMcxt/mfnd+ZzRtd591VWrfKz0ovyY+Bpgk3kl37mr3IpKV+4l8AodNzuZt8bWAb56jOSctiDFAfZPmiySVZKnUtZL69SPl2BolQwbseFo9pQxTMU4WIu6N3x0xg8wF2IWcxuyBngL2EBlIXMuYgXuh0ZWDWBOqUmtuy4eimre9kzy/vX//8/ed8BZWR7dzy7L7tJtKCoIoti75jOKFMs/0ZjPEhsdS+y9gAqCBewNxaix0bH3fCb6qShoYowliVEsgDQRK0jdfv+/MzPneedeMF+iwhLczc8su3vve9/3KfPMnDlzBkQcfGF8x42bKLPqYc+s7j36Y/o8ENfAViXBKJ0zbnB1bSZJCQP+41mDscJ7VMrD90hslIfrFuVqa3Kqh5qLaL41N9KwGuRC/T9k6DQnYRlD7yCNTUa5AGX1eDDKjZUCYGieeOm7BuQAh/A/lIQ6O5YGkptbN7aXvNLoMgBGSWzjUlzTNj+vYQbF9EKhK8gsBzM4BurYwUbwj2XtyRilzmBW76GbWpsFZYdVQrEdVMpzKhQksrs3o4bMDMbG9CwT4JOaerleph+OJY0InOD9+U1eqCmkz1fSSBYvWqTGipqrZNwakJF9lhkUax6G56DjoxuqqEiWLV2qoIV9NpilWQaXsgTFjUqkqrJKn6WkkRklA2qg/2NdBetyKL3H32xNESSis2EOhTWN4fuNEe1GGQBLVZUy2LBYuX7wdwDlnH9mIgm08pAhuxafC0cH42QMW3t+fiVQUJupUf+3Ru5/4CFB+VN9fVFbleuEDhhLuA34BICZAVvxgCBoyQODAD0PbztIs+ZlecC/Oz7x8OPhSnBPD3dnOhL4xvrRhIEDfgTc4j6mM4B554FI1jMcJTo+LN3ifMaMY/Y+NkBycBl7xPWCamqqpbFq0Fr5S0UFtDtNFsLGpFiGDb+qXqZ36JDByRBreVgqJ8v2g42JMbph0NVp8BIca1xlztC3OWk2X/Yfx86AS0uY6P6PcgAepOB90TGis572uIPm0RGxoCB/T5mds0YL9nnGaKdDo+tTEzIZQKyNtYI0B15jzlGpzhdeDztHfWkGVnRizbbY/MJe6xrTzzVGtP3e8t6UCiHDnYA9JWdoCwAMa4KtkTUYwM+lZU0agNV62TkNH7o2jUADsLo2zeaa8SwNwOqqmYcIrIINF5u/sD+FycbZWatBqTMMGXQqKOmxH/yAyCjV14bqNZ7XBnAYsKTsM3dqVgZgEZxhvEC/k75v9Eups5nuMfSvUAIDzvpAyEi+rPsP9H3pzzKOsngCpBHEQojnzLtTfXtW8jHmFANC4z3gcyORwVh5JP1kza9Q9aj3GBK+9KkYU9F3JPGGBJ4rr6of5t3gQQMT+QqSEKa7jwpL+GlGZrLYzMq3MZ+MN7iuSAYxkkkG+Cn5xyvAcA0mwXU82azJMQr6rvxOwI8xswLvPq70LbmrGHcyHqUeYwQ7LTazZHxcc/FzCRByrvk5EajFZy6vqJDGHk/lV6NVpfWEZwVwj/dm5fIWR3P87F7oG1s1HJME2frLGNjY4MbUpuyfx2u+/xhfJp1kBy3xPvSDKS2FtJkRZSLLFvgCqsG0aZwT2GxdkumKW/MqaSdnWLNtwwm0ORWIIl5Zx8pozrfhORm5K4HOnuSwebX+IzrPiA8Bzjs2Y3EMq6jNlpls3OqXzlg1lrzhqhyB3r17yuYdOiQiILGpmLRjvAp9YttjqAhFZaThHNa3xKsTPD7EEYE1VlVVKUXLly7LlTdBox9jIJL5hBeBHVXkwFMxDgPdRMagJEDDgzZl6bwElIhvCmCddcSDkdeIEgEM7Amg8G/ciGTVkkWrB7J3VyTAFg2ibVw7nLCx8GVIc1le0M+DmQ5AWoKeHVWQwWn23JgEHJjBIXuWgI7qebihJuOKrC1mM2HklH3rmrO4Rxie8tIm2nwFQX2tU5Fx39CNhXGy7BSYo8b4IoChjEEHKHlI4DsPWDYSY8dDfJ4KRbsGCq7FgwW/o3Hi61ST0UuZCX4m/R+XdsjKXmAM0egKC82Mf5rPwJjVz0GZtpds4N8oEwGICieGzwPAtEXLlt6oplhZbbgmxmS99dYzVm9Zmb4XDD68LzofNh5muHnw2L/Z/S8nM2fOlon3P1CvFqhvn57ScYuOCfwiIxnzj7E3ZrLvv9CdLrLJE+gfGKR0XuMhHx+U1+ffYwIggms0OHSA1Zn2g5Lv0TXizNLILNRDXhsLGUAIwBsHHCQreD3uccwjPwtrnuCxfl5gM5OBzb2tfwewZxfU9VLkQCv2GV4/fsLE+imJ6tdHNt988www9fIkZoDppNHRY/Za97faIpQ12Trge+hA0hbq8yrj3livdPJoI6CnlIICtYdWNZDTZEqWwaU9j8wP/N0Y/+6geGlayk5rwsztUbElMzgvvA/YADhZmENoZun+bgTxfDSgMuYIbCLY7OjEaOwE03jCvWAO+Vws1+NnRHZJTMSRuWDBjzFmCc6qXfIse2TEcj/wXqz8sYGxWq/GseHD14oRaABW14ppXKMeogFYXTXTsTLGKtlkqZQ9NK4qBD559jL2YSKfiU76fWR2sl8H4wXGJgROCBpGX4UxGeM8MukYo5Jly/OfZz57QPCsp/8VXxeT2CmpbB+YgFE+gwGrkGKy8nNcv3mLFqnakZ9jfXvM5+V4RV+JMSUZhIyx+DlkNOp7AgMxxrj4m1Z7gZxSXCxz5syRseNWv05kh/abSb/+fdWPM2zB4sDqKquwwu8NSDUSUVm5VaISMMPf2JxZAVntSWA+LNeWxZcAO7KSf4xvZMDGJtMEHVcAWhFjsddMIC9w7ZGcFX1q+qYRf8hbJ445aGwe7pvVoFwDhaQR3jv9VCUKeIUfX4v3Mu6NzaIMLHTCkH9+BN+5bvgeX4gGYnqcmWIPBza59iJ4jGtiXO3LAFAFWL1aDjE6QeGSYgOhap2cRmuFvhKIVTg+jH10/1RV6N5hjMN9TRKb4hIgjfg9csxoG+J8WUPurAcDxyMlUTBmoWpWdVXrodHbqrHiDVflCOy9917SrWuXVI2NtcN1xNfAMjNBSAyC4D5tOKq+dW17VX8i9rhNL6qtqXJupWUqCNCYYaqWRo0N1c8p+GEZGe3o7CLf1NBgsAsgjdUfiaVIWq0bLWYWkgFiAO5ZT26MdPg4w46AAIFBZuLImCNoFsFVAqvcfAQl+RqW5BIISoda0LChAbeMaMYWiwcwy+9pKNFkCSAAQVuTGDC2YMaoyjRG8LkI4smsM6MF/ZPaVCIPQ4W/W7YMgBYACetaRoPHzBpLqDWb5To7zGrp+LKk2rM8nD8aMS4ygmWZ82B6jpVe4pLKeFjWS1FtZbPaf7pmfFEgC6e6FT4OaTwc1GFGj2uHwCJehzJhHDQ0oBgvfmk2LJTUcG4UWPbMHrNwLD829qQ5N5WVVfLAgw/XS6lMNHua3QVg5bqXzLrj2fBlB4/pV/Lg4NxzDumkxcOc88px4d4jyMz3xPmPY0iDEuen0Bngc3Bf8gDkGopgHV6LvWTAnSU86PDGbC6fP9POtZJ+rAXeK0o3sDfQQVL3gp3vCsbpfixxPSJf92heNWXKK6v9tOnWrasa9ZRg8ZJ8czhM5zTaLv6b+xUaqdBdLgwq0oHgDHI8PbPUnEM6cgbIGogJh6bGAVUArupsUMaEmmmekeb8IMFBYBXXQLIilcqr81frVQYmLZOSGG6DaOd4jZTc8WZ0+Du0TpFY4TmhMjLOJFB7x3Fyxw4Ou+5z78zIM6xwbXONEyyOZ50GX7xfd7KwDpkwM0es/AdhrNYsXyCzPp4jFU3byjYd1pMs7/n9l2Td8i9k2oz50nj9DtK+TQvnt/x71/3RSAHUVcuC+bNk1lclss0OHaQ8ivf9e0P2T16dk6pF8+UjzMlGW8mWGzf7l+YkV7lQZk6bLsuadJCtO64v1hd47fj6sQCrudpK+XzOx/Lp0lLZcpuO0vxbN3pOqhbMkumfiWzScTNpVZrJ/Kx0xuuWyEd/nSq59rvIVuvbOZi+crWy6LPZMuOTb6RFu62l44ZN8jQp144VtOJTrInAavWSL2TGx59I3bpbytZtm3/Lvq+TZfOnyQefVslGHTrJxuta74g15SsCq9pkkywdrwKhTqL6k6F0mH59igELgMSkQergUAJrg3waAa0IpES2K8G1wgacMWZR/89loHB/+DfZdhnQ6ZJBDlKmBsReXcW5YByV/F5n4tI3L0Zs6NU5IAyAHAAfg3J1vBfIFsXEL8YqaxrkUkkArAoqMdVPdHAIY8OxjTqVeA3HCP6MJdqL5NP5n8nYseNW+7Lq0GEz6dOnt/qa9jxWOcU5ZR8UxgyUZKCPi++UoosgNONCZW1qtRyq1GweE77g7OMkxRDAUsbMXCsRZOXa5HxH/5rM0hiPYU7wHlbuJlyCa68gLo17Ij4T70VxDjZu84pd/dlL8IlHRP9W94qzxfX63riW9874iTEF7wF/1891IDbtOfa/cIk2zoOOpd+bcU29RM4TDSq7BoJEZaX64xwvY367HIGwIs0qUDneCWdxcpj2xvA4j+uF4DT3Pvew3YaNgVVb2z6I+4zrIs4nCUecT+7RBl3V1W4qVvkHolEVJAC4lnR9sBcTGqq55Cb3g64t72OCmyNJ1OyJ9S7CmrPkh/X34L4tqqutzhH8Y4koyyhRas7SbgBPpY2tZNvAKi/xdNHgLHCHPoi9hiCllkuERlWRbUUwRTe8b84ImEbxYx0QNDzx4J5GKQ+AiBpAOlWmEYrBYKYP6HIyYm6sIphLgJYGBEaCHe3TgHpZKe+fG57s1KJiNKUBM8+MHKnr+DvLpnkPClZ5ppMsLho8MwY5zTxqN0VvUlVSgkyN6eASXOUc8OAniKEaLUFDhAcvxo8HG/+tC0hZkaZPStBCgd7QNIc6RTE7jEVK/SG9npZ8GMOMJQu2qDP5BgV+wYSrQBlB1oCLhpOGXjOX5eV6HTwnmKoErglq4/4IJFPAmsCSHn5i+qz2b7KXrYHOvE/ny4QJ9ctWbb9ZO+nbN9P+wLrgXogAGbK7kY2LcaNDQqPBwzn+zMOHv4uWjOPMcecBEx0O7hEy+3iA0eEjm5kAL+89Ar6ZY4xMUbWDhGYreH90eugE03nCz5grgG5mX8zR5D1zTJj1zErGizK2dEmJTJr0Uv0Aq127SLfu3VLgRHvGcjg60mxwFXVTLeFi4KfaPZdfoK2KAUMRANNq677JOVKNsTzNJFYdGGMT9wBGrMmrGMjIhlbYc3gN9w7ugVq+5nzaSjJbVOmlSWDPW4aY9lnnys8LZpqztZg1S4ysWGa8cQ0kc3DQEXi3cwjJp6xRIceBIDHXEq+J91IOIJYkseyQzhdtKD6fiRiRku8FrOaqF8ir44fLgOFj5L0vKmT50mWyzk5HyPAbr5LeXbeUZiUhpK5dJK9ef6wcctXzYgWRItJkGxny3MsyYOcmeU5I9dIv5d1Xfi/3P/w/Mq2urXQ/YD/Zv+s+sk3blv8SiFfo0azVwGquWhbO+0gmPzZGHpkyU9bZ5qfSdd+fy8Hdt5UmnuCV2q/luQEHSo973hercxGRZrvIzS89JydsXZ6Ga+m8N+SK446W3/7pS6uLKSqVHQ85R+645SLZab0SqV3+uTx735Uy7PYn5ePPF8qChRWya89L5dYrz5A92q0Ieudqlsr0t16SRx94RN76sqns1gWJmP1lj603aABWV7nb/QN+QK5aPn37URl8zlB58m/zVY6momxLOWX4CLn42P1l05aN7QwACDr3LRl1w/Xy4IflsnN7kbmfN5bDTr9A+uy7jZRpQ5D8r1zNYnlrzEXyi7Pvks6jPpFHj9rQz5OcLJzxqtx+7Qh5u3Jj2XW7jeXLd/8os0r3kNMuOEO6bbWBRPPyAz7tGnGpNQpYrV0iU8ZfJUNvul+mzlsoC75aKJ0OuVhG3nihdN2ilSXScjXy1Ycvy82XDpbbn/tAaqqWS2XJRnLQSUPl2gt7y9brZ3amPgc4TwrAteoTKEpNewq4e0UIfUme+5FE4U5eeiT6M/ADYqd7xo7J//RGpiqL5LEMgSUDbTyohX/BhjQed8Z4i/GS+ogJDKJ0kF2DPipustB/zgueHaTF/dDPiWAXY2D4rNTJxPtJTuCzqYasA1iFsWy6BweMGLsw7lQ/n/IF7qvQtyITC9+nvPKqTJ68+suau3bdRzrvvZeX0lrTUq6P6MPiedAHg1gBfM7yJk00DlXfMmjI0ieL8QaqI61cN5N2w1gloIOgueuRElhMgFpgIBeuK84B55nXpZY/n4fvU1cgJAjwGQQAiZ/wPr8NOGa8x/iavQ60IZzHe4pp+LhQr1YlN1SWz+UmvBrVSt/Nd05SYK4DTGa04kBOtCK4lKqICyS96B/rczrxDZVnqKgjZsBYnHEj4hK7Hgg1ubzeCRxL+t/WS8Iq1YgLxPmMjOaUSPBABNdgfwodZ+rHYg1QuoC6sQRkvVoOzzPx/ofqpaKxPu38j+GzexxzlCC2IY6EvYh/w8bg35CfjPrEut9LEBvbORBtL0B/vBcJMZC6IBO3cMECadWqlQ6lMlYZjCJYJnCVgMdGntFAlzh34QjauHeYKNamuYNySzMspK8zs0FND91orq6RBy6E2WWGhsAqHyyWAvDlERQiQMuSdNX5VKZX1lwHAuDUASEqrYwxP6BxXWog6iAxq+OZJAU0KYbuEgM8RDk22h0yOh6hC6Ru9NCRO4El/kDMPNEggeFJMXW81kpeISJtOiaUXcDbIx0eBo8lNjyw+RreP1mseniEUgP8HQsGINaCBQukRYsWtmBCxzQCPBSepk4h3mvlEmBTGAiE19jCNCaugtXemZzrI4KrdIDwmWScRoeBIC9BNRhgSAUQNMH79B5w+PghV1h2YGNpTOGHHn6s3tmqvXv3EICr06ZN05JxHo7UdcL6tLKXxvpsNAory8gW7g3+zP2Wymk8K5P0slIDJV+jwVGhM0Iwk04nD/foxERDbeCbo2++RnG4QgPZtHKL8prQ5Tmp/j4mFfDc+E+bNjUt98Z61SopAA0eiuPjHlmyg/Hi2sXn/elPr8nL9eBkKmO1W9ekb8w9yawv92sEDGnbzBk3ZnosxYui73TGTNvLEiEU+OcaiteD4wJnh7ZI4z3ouKrNzFjEZLdz/uk0ZoETpEmMnWo6bM68dZ1Y2prorEXdWDsPcskmgBXLsn6eIwR7dU5DEwQGYKkDse95gsFpTTq7JBsjd35DUuebb75RO8fX0HHF2jInsfH3AFZrZN4zV0j/a96RHQ/oIlu3LpZZb/6vTBj/rFRte4Tccs+tcsTuGzl7NSeL339SzhgwXurWb54YrcVt9pPhw/vJJoG+mFs2U+6/YZiMfWWRHHDqxXL6obtKk5UAMv+O47TWAqu1y2XG60/JiCtHypvrHijDhpwu3TqtK43y8Ks6WfjWfXLU6U9Jm60zNnFx20PlmssOlw3T2NfKXyeeJ4NGfSKtN22u+6WopJnseuCJ8utf7SJNi2tk2jM3yx3PL5Ud9t5dWtd9Ks+NHiF3v7RYegy7U2466xeybuPsg3MVn8qLY26UEePfkq17DpDz+u4vm7Rgmd2/M3tr/mvXdsZq9fzn5ZzeQ2Th9j+TPbdrI9Wf/E2eHj9aXlvcXs647l4Z2q+ztCwpkqoF0+W+oafJHZ/8VB4cPVS2brJYJt15sQx44Gu58L675aitW+azF3M18skbj8nFZ14g978+R/77wc8yYLXmU7mz/4HyYMkJctfI06RTyxKpWfqJ3HHuMfJ4494y+uoTZbOWaxPvOX+drznAaq189tItcvUjX8p2++wpm5R8JVMm3ioj/2eu/Oy8EXLHpb1l4/IiqVr4sYy9Zqg8N7+1/HTP7aR86Ux54dGH5dk3vpQ9Bo6Xp4cdJC3+D+Ly6tjphcCq+lF+lhaWw5v/YHI7jFPU73MN1RQ3siEmyTSukUmfHYCaxn0OChEMot9BP4LsUPpEGsOEplW4B9VmdAko/D36IvRZ6NfgZ40HQ3NhkhvY8DOCNLgeCQ1M5vP1BGj5M/1fxpj0ielDJWZeYAPG8VSwzNnC8IVZ2RjBvMi0JPsP/h+AA0icobx5dX/17nWMdNxiC6U20s9DFSbJXMQEYpKbchAEHzl2Os/+xXjbxs8q30wCy3ua+GsZHxKM1ZjKwUWuJ44z34vPY0NV/i36vDGW5lpP8bTLb/Hn+PfC/ZHnF4f75drg3Copwv+O8UK8ilhY4wTXYY3zqmtPKxutbwJJUHx9jMUIjOI9CfAnU7uoSJYvW6prjaSKCGbH58G/AWwjqVHUKCNscc1C7i0DOa3hdZKnQ1Nxl0TMkjbAkmydkFhDsJT7OO5fAtcElen3R2CVY0R8Jc47fHyM7Suv/FGmvPLH1b1NGj5vFY8A2KrHHH1USkoAe2KSg/F3Skbk9QYxwme1ylqCHW+kUTaA5/5Ds7dvFi5UqU7d13V1NcZYZQtCBwPxO91ERaZ9ojraljZJzh5+jyBcF7qDJygIQfMSPUT9oNO/IzBNkt5Zt2mWXfAQ5efmHd5+UKtB8IOHoKMeioH2zo3F3+M+oN+HT7RyAcgYmAHWv/khFY0NNy4BJNNXNcqvBfzU6sNhZ13DCARkm9UaUMWDVDe7Z3cyZqs1k9LxchAJRiei43UuGk89VXaJtzG1e7P7sw6UzFRiTNVgNWmi1+b9qLOBRlAOdvKwiYw2XINOCcc0lhPQOOH5CGDpfQRnCCC7PkudCUWDoUjRXzwvABRmcumI8NDi/BLcJYgX51cPjtgRMThshYcm3w9xebJn8RkQGsb3q6+5YRVv7X9+eTatAgDG5AbnMQJa5siBcW3JglhuoXszdEXlGMaxyEswYO58jeLu2JSOoGsEUgv1bWLJhR2qxgSmM0CnSNnp+H1BwyVrBGclI6DR84sJHfxMQJ17SNcf2NeuX0XjRgDM3mtPwrVLx0sbq9VZp9i5c+fJmHopi2ov/fv3SwxLOG/RESRICntCpyFL1GBuvZFeiTFStaJA14ABx7BtGOvSMugJ1WmZA+2SaZlmjSX0c708T/ce9VVT51rXdApaVVw7dFqw13We0WzLv3T8tXmV2SSdO2cVZ04q7pXNEm1OyKjF89Kxph3W9onOOMAc6h5A6QaSC9DcchYIGwpw3cYOomk8+Zy6TKzpGvcZbS7ez47BiaWvdv97AKvVc+Tu82+TlsefI4futLGUg229eJbcf/EhcsI938jJN90jV518gJULV38l/3PrdTJpvYNl6NG7J2C1qKRMmpSVZGBL1Tx5ZGBPGfKHpdLnmlFy9sE7SPMA1n1Xg7Z2Aqs5mf/3p2TI6RfI2x1OkLG3nC/brVdQRo2zq3KujB10qfyt68Vy2QEbh7EvlyZl5sPoOl70ugw+9jrZbsjtcthWzZhylpKyJlKm1MDl8tELL0vdTt1lq9blmtz96h/j5Miup0rxcTfJ2GEnyqZNHTmp+VpevOV8OXn4E9J1+JNyzUmaYGMAACAASURBVPH7SOsmawCq8l0X0P/xvrUbWK2Wj8YNldvlCBl85K6yQZNGkqtdIh/87nI59OhbpbznpfLgzQNlm3VLZNpLt0n/XjfKzlePl1v7dZaSopws+sdD0rvv+fLujjfKX0YfI+uHZVD51Ucy6uab5G9vvi4TJr0tB4ybnwGrC34v3TfrJS1OHi1jrz1U1kXlbc1SeXrEcXLmE5vKYw8Ol903bbaKZrT+L7vmAKsVMv3ZZ2XZzj+THdpAhiEnlXOfksN3PUa+OmiwjL51kGy7TiP5/MNJ8tCTs+SA446RrTdoIlJbKTMn3ycnnn6JvPhZN5ky8zHpbFyGev1aQQrAGWDOnrEumaGjuNpGB1O1vD1qkQamKR+KZy5jKwIh6rs6wEMQjr4hbfAK/oj7HCvIDLh/Sr9AYwGX+VHmm5NqeF1WVMYYMcVr7sdGwJWMv6SB5wBzYht6zMqYNFZ6mRvifnuo6qSvRN+30N+mn0SATf1cZ70STKQPju+jR4+VWfXQlLdfv96ycZs2Ul7eJEkAWEMYY6KizwJBY5aPW1xWlXww/Ez5BvqB8AkZdxphxgwl47zke4Zm0fg71xnHHa/XJIBXkvI6/HsEXfA7go/EDgg0EpQnKYR/j2ANAdN07dBwKd477omxVJp/J6PBXyXYyPhOfVsnhWk8Xm2VgLr3nIjF33Gt2XNk7F5vSZ7puKaS+qwBNq5HSUPGLfTR62rqtK15bXW1VNZUqiwbgFCyAOtyVpXIWFDvnVIJngwhuG5gFQg0hrfgtcABWKHK9U1wTKUJNY70Jl3UyPR9F+2Ejp3LbGBs8DP38ifzPpWxY1e/DnG9GvgfwYcDVO3V8xiNOUshr2ny1qZB7bEkq76xJxRXaezkS+/RhNfb+kS8itjWAFGsTZOgMxJfSvYtW7o4B+PMjUKgDIcNdAz10EGgkIM2jbGF0oYWYzalzEPKHhnYSXYRjQx/R+OonxkycQT6GCDr0xPILSxl95/1AHKGKQ+jPBAuagR64yX+nQaOpRo85DFQUe9UB66SJa7W4dIMsA9woJoTdABj1SbISmsjQzebJEO/rTuilcPDWOC9KIsgWG0IOdiKlfrajBpvmSnOAcpwcV88cDindBBoYDKA2AxvMo5aDmzGjAdTBQyWd7Vk1gzX4zrh8zJjG7OLBDNouPAdv9PsrBtpXEcbeDVpooAiAA2MtS780tKUycJ1Fy9eLOuss44CsrzHmKmigcW1tbO9y1YozbtJE/0cfB7fy3FC97/Jk1e/5ma0af369pJ27dp6czUCZQY6admPiySbCDsAzEY6VwBGqTcaM5jRuaKzQH1aMF2ZoNDkgc8npSvigR2dAYKn8bCnoxEBUa4nOhtcf7o2yF7VDpBcfwbEZSzGjDmAPcFSD94Xn6eqqiKtUwKIuB9odLZs1UodDJZM4XdYEzb3RTJs+FX1cqQMHTI4rf2UbHKnmE5PXqlOEJ/n3xXQ9MQVS39iAzEymPPm0dnrsC9kuGNsli5bpo2iDKA1BwUsbn4Gr8F5jvYhA96R4S/LG2+sS9glrhmuIwPTkXEvT1IOtNs8F6iNawx1S56w9Ac6ZmSl0EbF5BWDorhWmeDT63uCD8/JUiV8fkwKEEzFeBD0tdK0Ft+dsVqzQN75qEq22XYjiXDeZ29cL3v/1w2y73V3yY3nHCqtSnKy+MPn5ZyTz5MP1u0iPfqdID0P3l0KpRRFAOCcLruecI/s9OuH5IlbjpANfwBQFWOxNgKrdTUL5e4TfyrnvtxJ7n7gDun9X21Xsv/r5MvXRkmPk26S4t0Olt69+8th+24vrVYg+lXLB7f9Uva+4kv51ekny3F9jpA9O65fwHzNaVM+NP9kwL78i9fkpK59ZL2z7pErT+rumpu1Mu/FkXLYCUNkaodr5B+/P03arxqx13qxdyv70LUbWK2Rz6fOENmyU95+rK2YLufv3Eme2uViefy2y2Tn1o3k6cv3liNubSwjHxktJ+27hREPFv1VzvtVPxk5ubk8PPsVObwNkdU6eXPCuXLXuzvLYa0mSd/LJ0rXMZ9mwOqiyXJIu/3k77v0lXvuGyn7b9Fc6pZ/Kfec/zO5q6qPPHLjWbL5igt5jVkT3/dG1hxgdcV9L1UfyOk7d5eFPX8rIwcdIuuViCxbNE++WNJC2m2SSYLULXlPLunVX274fak8/tmrcvB633dUvv/785pX5Wo1HmQFWASDPFZVv5JAaIpgHfCLbE/4EThbyYaLPgDjDF6fviHPaH0qSiI5iEl/V4GtgtL4CDDGRDWBFfpL9FvxPTJP6WdwNOnHkizA3zPeSYnnUJbNxtD04VI5u8eHTALjWgQRCQKxPJXAaSShMH7Tz3RZuxTfwG9y6YTLrxj+/RfDd7jCkEsuEvQbYQI8zS2rOb3HBWWwENuh4RcbdhH40njQdRBBJABhJ85RJNhQVg/v4TgThCPQyLVFH5Y+YKxapb/Ie4ljHddr4bzz2pzrTJIsK9MvBGQZP8XP53okfkIcQH30xi4n4/EBMQv4zIXxWfysjAxhbFACsMAcdF17HMbY2chaBm5mQLZhBPgZ9kCbTZc3VfKUJhOk1piyQXqg1gsWGY+R6BUb33IN2HhCYgCMWWtSHQFz4g8Ru8C/idlEv557mdcgiM5KaM4d5qi+yVXfYXs1vOVfGAE0BG/TZqNkP2zOS9QmWcWs7UutoK7NehaR6U1WKoleeC+Af+B/2G8WG5u8KOwXWKtF1VUVuQjApexg2HTJcDiziD/rYleKkunGWCBqEGJknBJsi1klBcRcXzNmPeMBk4JxZl+c0ZkOEWfCxQM+ggkccxoQsqKYsaTB1M9hdsOfI7GinG0VGXdpPPyAx/PzYMd30/9sqhMVjW6e85DKaeCIGbilwKJPlJXyliZWIt67bNlSNTgGvpq2IZ0OishXV1U4WGtssUJNFR5AFAQH0AFPRJm00DmqNHA26Vq6NiOdIHwe/iPTl44KM0r4PTJLEURjp8EEtFF/1Ts8EjjD36l1SHCjMDOWxtBBef08B2Xj+mIXSILJNMyca+oy4rOvv2HEv7A9V91LAGT069tbamqr9WDDGtAMHIAlZxXTmTKQEnNlWpvM1CVQzkuZqI1DJy86hRl93Q4szi3GinPFLHLGorZyGx6onHeuB5ZKYTzJLMW9Z3YhYyValtgyPnYdSxxQo5di/jw46YzR+dA9pYetaTLxQI3yECaVQYZmpp1F53P4ldeuugn9J1fu16+vbN6hvUs6WDdMZpbjHDHpVAhms8kV55vlDHg9HXJ1SooAFnrjuChzAnDRmfrqgDr4nDJtbCpXlDUYiAwQOqBYB1999ZVmpg0A9YoAZ5kwGNBAx5M32nirUSZPwsx8BILxXOwmit8zQZUaPGiQZusqBUnIGjpjmvtEEwZI3jAQRPIgZPGp0x3HjedUdERjkqqouPS7A6vfsia+ePMG6XLgROl92ygZePTOUparkjcfu0ZOP/dWeX/hUlm8tEo22ulwGXrNZdJrv22lZal1wKn+7BU54/D+ctfrdXLV88/J0ZvUSEV1TkqbrSttNtlIWvxfDXD+yRpd+4DVnCx881rZa+8rpFWvi+Sm83vIusXVUldUKuu03kg2Wq+FlCDJU71Anhk5WC684UGZ880SWVzZSDp17SvDr7xQDtlz86R5WffNm3L+gb1k/IefydIlS6Si0Sbyi9Mul+sGHi1bb9hs5c3I6ipk2vPXyuBxORl44yDZfUMr869dPF1Gnn+iDBn1vhz79GQ5b8saWVZZJyXlLWSjtpvKOmVrH3N17QZWV76x6ipnyAW77S5TD7xO7h52grRt+o1c172dDJr1c3nwkdvlV7tvZAB85Uy5oU8PGfToO3Ly85/IyP3WwSqRhf8YJ+cOfk16/+Z62ejxM2TfC8fnA6uyXJ4ffIAceePfpcNBZ8qtV58sLafeKxeP/EB6X3mD9PhpuwaN1fo48esq5fM/3ywnXTVfzr3zWum2aVadU3g7uSVTZUif/nLr7F/IX1+7TDquAUoghcBqBA3pl5HVF0EqxmT01eCP4gvvieX5JFlEP1P9BWdx0i8hcBvBLSaDCwEvxoD0VXif/D19J/49JrgjGEZCQARtOWf0eyMITJ8D48A4jtfjuDEeUd/F40eOEYkA/AzGv4X3S5CI/jDvM/qP0e8HU3XcuNXPxGu/2WbSr39fJToAbOBc4j6xBhgfs8E0k/ecz0iaUZCT1UZa8m+VkvErxf4+rvhGAhAZqdEfLYwruH75+Xh/XEsxHklrPRC84usZb1qsQyKW3e1Kr+Njws/DffJeuWfwt6jrquvC42DEiqx05N5LkoKhoVNayyVGEEtxHMjlqshvxAXsP/t8iwnxOpIq6LezBwtYqaiQ0/J+J7rF5j4I9XDvae2zL48z/OjLc75AmIlkGq7z+DrGsAqi+vW4RrJnLNFnzLAO7wvksgrs1YDPHTf+/nqRyqiPI+nH9JmdO+8tXbrsnVXUJyKhaXVznRmp0qvv3c4YnmTSpjy7aOO594izoH9PwkWxrwCsEjCJqD6NhOpuBkFvLc8IG5X/zhrJQMPEFjTeB+BHNXOCWHAyaKHDYTygSBGnPohbo6wcoLhYMxlNmzXT72AjctPF8ovI4mKmBAY9UsY5GAjANVtDIXGCD0FYnM/AQxEHoXa3LspphgbXhpH56ssvZZ111ksGNJY0R2NuoIpp4PC+s4MbWVNr2ESQgkyu8iZl+nkATmiMlBlro6xAmWaRfNzxW9UnAeBZa6W0uE8YYh4QarBByffGTrxnAmlkBOJaMVOI6+LQ5BdZqTwkeTgwM8ZMFQ4CjIWydF1AGK9hcyJcFz8TWCUoS0Yr5wm/T0ChlxfwGXjw4gCPgD0BFNwz2KpTprxar7amd++esnmHDgqao/yB+5DZVj4jnsGcESulxhfmDGOy2Jt50cniuEcnwa1D0kS25mIG3qdMKcu33SFI+8MTLcy80yDRUeB8x/WC90ZGK9e4ga/QigX4aaXkdEDwHjqlfBbap8R2tQ/18nErm9GyEwDsKo4O8MnYsLbvRZZXLE/rCfc4ZvT4ejlIC3VW4zPRqVIHxh0GaiQrq7vcGsHR0UiguDebS84nShQg06JzaHw5HUs2APDVruPjGk1RCkatiFYSmDyJrQ/YF5MXwN9gQwGsQqyb4G/jUhMCp7OTstLeKEKzgQXlWnTSKAmCe1y2dKnuabKL4xqK9hZnD16Lc6AIWUe/V64fjCPPBiYMMa547lhapmPq+tJ4dgKrFM5nd93vxVhdqYWpkj/feLCc/Ny2cstd10jX9k2lKFcrX815V/7+7nSZOe1d+fMrk+WFFyfL561+Ihfd8lu58ODtpFhq5OOnrpHDTx0uf1veVQYP7CLLZn0k77w2Wd5a0k5+PeAyObfvvtLmO5aTr3XAam6JPHvyNnLg6Arp9sujpNt2zWXujPflzT+/JWW79JQhl10gB+/YRqS2Qj6d8a6898EMmfHhO/LqSy/Ki1P+Isva/lyuve9uOeEnBn7VLZsvf/vrVJkzd6a8+/af5eXnnpVJf5sjnQ67RO665SLZa1OU/ttXrmaZfPrxVHlzyjNy9413St1Bl8vwc46Sndq2gismX73ztJzRr488MH1bGTT0V1I7Z5q899af5a1PG8t+/S+Sy849Qjo2X7vA1R8jsLr0/Tvk4MPHy3/fNEbOPHBLKa2ZJmds20lGNesjj0y8VQ7afl1bMNXz5K7jj5YzJ7wqv7zvY3no2PZSNfcVufL8kbLeqbfKWd3Xk6kjT1wJsCpS8dW7csfFZ8p1D/xJGnXaTdqVt5MzRtwsR++xsfxAZPZ69ZP+2YevOYxV3/e1lfLF7PflzVeflXuvvkG+6DpErh3QW/bYfL1vAbhzsui9J+XXp1wlLU8eLb/tvd3KEzSreQbygFUQaML5HvtfkNRAoIcxEuWNCkuRGUcwrkhAYJAOoO+aNDEDaw7XR+yH99MXJUhEEAefQZCF90efEN8LgdBCwIvAntrxIGtHEkEka9CfYGxBn4g+WSQs4Xfw57RSyPVl+Xo8K5Pq6re5fFMeW9djMPw9xav+Oyap6bfjvubNmydj6wFYRQnucccda02ccznVIMQzsylVdo/WQb6wwSrGiQQe6y1hvhsAPJNDs1iX40B/ja/lVsF4MmaNAB/nb2XAPH1srqn4nTEPv0fwlQAkfFACkbEaivFW4XyypwhjWVyb5CYydQnAc03Dx2B8zHvgeOg6cmIBe5/wOrZfvKm3V3YqOw/gqEo5hj4O4DG43CP3E54L94B71VhB5yDfR7GmPwbIIgZhBS6bzyGu0b3hWBKrhhGr8ZkYlzKOJ+Eogq6MbcgKZpxPQgT+juswdmb8RHuDNTdp0sv1jgGsZrP+o/g4yCv26tlD0GgKcSDxCFsTObVFJKYZOcuSGbQVtnZRMWzsbOwfVjrS5liFJ/ZB1txZz5W62uocWT0x46gAoBs2ZaJ6yT4OMwTBGaBqTEczTijvtYYoPIDZXVo/w5FgXfwO5FFkmQcwDmvdFK6XEftKxEyWGhdnYmlpvm/QmIXQ1ROE02kIcX0aPgJKWg4N1heYUNRTIPDLe+dydJHzLGtlCiUJxFJWVQZocBNznGImCmADAQ5t6ORl2suXV+o4gBGm7w9ZGTSzMjkAPJ5rQnjZqs2Bz4mXXkewmQY8HsgcF7wO80vdHjpJNKi4LgFa6pQSKOYhqHMcxokOjeo5Ovihc+3MRmYt6fAkppmzIy2TQH0LsqKzDqL4Ow8gCmXrQVpt40rHLQJSfB7Mx5VXXVevRgZZ3f79+7qTl9/RUQ9+18zRNQtQVcEjlFAZnSE6jgSl6bBk02BJDu4HZjbxm5j507EOQDWvzbXC9c6DNTkUrlWJ5j/rr79+JhVSIDMRkwrWGZLSEKDgGxuWurt0UJgw4P7iOsN3W9c1ujewbtn0AImdDFCGHTP2YmTPTpn8R3n55cmrfe67de0i3bt3S2wF3Ht07GJQoDfnMiK0U7BRdDi4N6IDaSAhkkTmdEJT2Mp6Mj0lOhuwjdw7Cji6zq7ekzus0DS19YTmTVljCg0E4DjRxqq0h+m94vV0TLn/bc0Y0E22AgFxvB6HHMeBz2WBTbbOebghG57WkgOicY3ib9GB4jqNOq48EHkd/eygH66OmrMAKL1S3KjsB2Ws1sx/Vk48eKC0G3y/XHTYdkLJzWxR5qTqm9ny/MSRMvSqO2RmuzPkT5OulU4li+TZG8+TEy+9V4p6jJInhhwknTZqIl+995Scffhx8mKjn8rld42TM37eIU924F9d7GsdsFoxVc7bdju5o3oHOeOK2+Xsw3aT1o0Xy/OjL5fzBo+T0sNukJfuO1nWz2ubnpMl86fK03dfK5fc8pAs2WWYvP7MBdK+gEVWV71U5r77svz2kjPl2heXSJ/LJsot5+8vrYxYLHWV38iHb02SJyaMldETHpcZ1a1l31OulruG9JP2rRrJ+3+4Vfr3PFdmdR4ij11/kmy/2bqyfPYrctWpp8nIV5fKyXc+LyOO30HWJnWAHx2wWvO5PHjy/jKm5UVyx7Ae0h5CypV/l+M67SyPtTlWHhk3Qv7f1tZNNgKrB97+oTzcr1Qevu5G+Uv73jK8/57SvLhK3vkWYFXqqmTqs3fIhcNulUlvzZHa1rvJKYOGycBj9//OSZZ/1WbU9+vWOGC1eql8/PeX5cn7J8ioMQ/Ie0tayF59L5Hbh50hO25UvsJw5aoXyYv3XiYj395IrrnmXNlm3TWArioihc2rIuOScUMhe49AFst8WfHC1zGeoX9D0CoNCs9vr9bCZ2pcFMr+CU4iliCBRAGewHTF6yNIw5955sfrKYCJOMtvIvqL9JcYt2mMQqagNjTJiDH0d3AfqTLIm04xsFfflYQdbxqs/lJkWLocG/0SJqkJCHMe8Hm4FkEuBfNCmThe/+Kkl+SPf/zTat+iXbvsI127dlHCCJ4PRCGMcyPvd5BVQlmco/FGkG/DDeeNkwN11i/B2JYEv4lhMI4ggYrxpLmp9vpIXCn0ofk6XodAZVwzeq47JhBJDglLcG3TFclSxlxNsY3PMT6LMVsiuITZIpAYP5Prmr5uFu9kb4yyWLxnXcM4Zqoq0r3otbw8mgClluU7pqONg9Hsx5MqJE8lfWJl9gGEyvSCSRCyWCKn/6ERFvo/oGqNFc2UuLOK1zIpgexAILURgGbsxs/G88RKN+5RjAd/zziG463aqiSNONg+Z85cZas2fK19I9Cndy/ZdNNNtNFUPLcMODV5C/we/1nVpTHgU6ytZwISEABVAa4abqWvB1mvqipJZKBPDNe02oTamqpc3JTMxumCDoLIBFbVOHmZJQ8KirbCgJqOjhkvGi08gAKWfqDwEFHgyzVm+Hlq2DzLgNczY8eDTinqXtKpZeuemaHB5IGXMlPQS12+PGXJosAslxLugzqtMVNF4DZPBxbAljeCoSYqsjP4iqUc1dUmkhzfy/fRcNhhmAlV03DaYWAgJgA0dO/We/TOigBWtRlX41JtKlZTC+1byx4BP6HEARYC3gfBXmbPIsjLMVJA0sFbsmOZ5QFQYt3DrXSAoIkdeFiY1nWQ2SmOXzR0PBhY+sKMAJ+XgC6bENHhyebHGvMAOKutrtFnUQPqbEssfq4PvAbrwkBBaD+aFg3GjmLdBIdHjx4ns2fPqVeL0r9fX9VWtXF1oDGIaxPcjMBzZGTq/JaVJeZ2zNbSGUjfXYOJDEBNQgTWOPceHVC8DocrdJqijeC/C7OkS5Ys0etB3xR7lE5JobOgTkQj6Cvb2qmtsfnTPZQkRazxEr+4F9kYQR0K/yPuEXtRWY7O3M531sFmrFGHTsenpESmTIau7pTVPvfIoqGBVUzEaPIpJIa4P+jkUdQ/OYbYj87IhT2kNjHB5VqwnksaKdBp+TGTRaDdTraSTM3QvCoGJpYIgkMMTaVSoZ2DfddMnmpPI8ljYCrWJUITS5wAMIYDin97h1LXpUnOsJ8jBDmZBMHfuXZMJsJKv1KSBUzaoLEGO4cGeeXOTNfgxgMbA5fNPiXwNDTRQDICJw4+w+wUSs7Mdugh62NtQGuTHw5YrZkvE0/tIRPaXyHjLuwi6/0TSlntsrkyfsjpcv5vPpBL331Hzmy/UCYMPVPOvvYR2Wnip/LiMa1tHecq5R/Xd5YdB8+UoweMlNuu6Cmtv0Mj8LUOWF08RQ7eqKu8ttUBcsv9T0qfbZvqcC2d9Ypc+Osj5fbXt5ffzXhOfrG+o6HJKuSk+pv35eYT+smQJ6vl3ulvSJ/NVjagdbJszv9Ij12OlPndB8ioUVfI9i2dwaHMqGqpqlguX0x/QQb26CWPLOwuE54ZJcfs0lreeHSY9Ow5XFpd9nt5Y/DPfB6rZcbEE2WLPmNkpwMvl0efGCpbfnsF8Wq3Yd/3A39cwGqNzHpsoBw0oomMe+wy2W0D18armS5nbruljGnVXx4ZP0J+tg1K/lEPOltu7ddDLnjoT3LE+OlyUdOn5I63W8qQAf1k0+ZYe98OrC744AkZePEE2e3Ei2XX+ffK0cffIZ+13lHOvvY3MrTfPq7p+31nb818/5oGrMI/r0MVW+VyWfTZX2TQYb+U0Z/uJiMmjpLT/t9WBfwuka+n/a8Mu+IB2fus4fKr3Tcu0GuuvzGPwGptjbPMUqNLbxjk5AfGEXma5qFLu/qarvnJcmM2qNL4whz/vFJpXAvJ9qZgHPkwaCzkLEgl1fh7GSsWAlC4durbEBrcEJyilh5BPIu1DFhihYslrI0cov6LN880dil7iuRXHpI8YhJ59hrEolo5yEbFDvjh0QoBNv6Me7GmtcbOxX/wmcjgIxGGrECtuAljCbbq7HpoXAVgY4stOmo5OYBQa/oCiTt05IZPabJh7LVgIKGNg8b+vnYwVoj1yHo2v9KwA2p50leOsQmvE2OXFBeAcenkHs4PfUq+hvExwUvGYpxXk6rKqp1i4kBjKMRXjnvYdGTxM+9J15zLALKStlDbEa+xnhrWtFVjXe+FEoFfjaHQ4LYa1awWW2EhEPMgKK/Xr6myqjiPu6yazRILKcmgMXS1PkNpGbAMMlCN/FZaalKH+CzEGMA8yptYVWwkuPHfUJuvrK7SRAhtge6HsjJlcJtmpTVmxtpQLKFgbHC/AGGpzcy4n2zcyO7VeeWYe9Oq2MQX771i2NX1Z1wbPnmVjQCSOvvs09lxINMExnpiwoTV3sQkDcC3vWINtS2mRV8j+3eWmIm4FWNhxMfExtReAFjF00Vgkl2pFczxgzDqoGKjKLvSNUS5AXjoaPbJLF06LAnm2Oa3ElM1PoGxxYA6aiVqUOzMt1gSinvEYDHjQYCWRiGJX+NAS9os+RkrgoW8HzWoZG0BsFBNQNPlAHBJw8iDnffFMobYzbvQSNM4c6wJkgBYXZlBx+sob8BxwuRTn4gHMe4PBpLNYpTy7qxXgBIYUxxiZeXGdrRslTFeeXDR6NNIMQtqaH6dlJU3SWAyWaf4TJbP2kEEMMQQfT4bFyAdLjKRCUCTtq8AjjsCPLQMjDNGJeYJwJlm+/xwxpiVlFoTLFC98UUAxdaEUbcN8GHHSMtI4OdZs+esER0AL710iDkSvl1sHG1vMOOGcYt7DacnsigUhMcYqQizN3FjVpQgdzwoCTAlkM6dC7yHTAO+n4cuDRLHE/fLrGB0XpKOkRsx6hJzj/NgJ4CmALc3U8Ka4KHI+1D9rWBHMj0TM3K8HvU3aTS5jyPYr/fgexvvg+7U2LHjV5lh/2cXHjz44iQ7EjNpfA+BVT6f7nE4Q3CsSrK9Dv1RA6mtQiA58D6ncTz5Otpd7nk2lND9hmvR0fKsMVJO1ijLGBjMgqs9C5174/Vsz1l34Pgaah1xbVMWoDAQigdgXJNkV+Oz1XaUQSbFwi0kJZh5pF0mayGy9GkPeC92BlhGo6DnsgAAIABJREFUMwmRe4WG2gpnm1hFxQ+jsVpXtVD+MvFGufGDneSOK4/K6/y98nVTK3OfuVoOOnGMHPWHf8jQbZfIQ8POkjOuelz2emyuPPnfWZeTyr9dLp12uV62O/UqueumM2Wz70B1XOuA1SWvydHt9pKXO/5CbnvgUTmqk7Gf6pZ8LCMHHieD7pgvN338dzm5w8pYYjUybcwpsvupk+Xqv/5DTtvq25hky+Wpk7eXIZ/+SkaNvlZ2W68QpEXkXCEv3HWG9Dl7ipz/v7+TC7p2lLefvEp69xwuGwx/Riafv3+a/upp98n2nU6Qoj1PlAnP/Vb2aBlrd+rFbP1gH/qjAVbrquWzvz0ug256S3rfdKXs1zquiUVy8883k4tm/lweevA2OXQXT44s/1AuPaqXXPXMTBnw3Euy4aP95fL7ZyiwYKY5J1WLFsk3FZVS3GwD6fhfh8iNt9wgB2+1UK49aC/5382HypjbT5V2ZTmZ9uQgOeLYETJr6+PlDw9fKz9ttwa0mf/BVlH+hdY8YDX//v76yHlyaK/HpPe4B+SKo38a5AByUrXwQxl92VBZ2P1yOfvQbaRsDdrqEVilpj1jIj4h/cQEYHnSm/6WJWg9eexVWEyQ8+yPiXD+jvEW/cfY54K+Lc5tJmoZzyghyME5XotEEbyG5djaHNgrtFLDKyf6ZPFZAMjYFyMSf/R32JZ1UuR+QwTeYmxsrqzFZCvz++i34nVZTJD5XLGcmcCkNV8xEJLVR3g//XP8e/iV9QMeoSEviARg+5BshWfgWmCsylgdA4nnYvwfx4ggp60xALAWr9DvZDIdMQKfXSujXP4ugpy6JgIhi/MSAdhCUDXvbyRBpLjS4jX6lsRSdA5D9RfXsYE4lvwnWUBjIr9G3BPEDWprULVq9t/83YwwwJ8BUIOwYjKBFoujRDmCpwmjKRar+HXZtGStnPFNgos183GN1BqrHrVYAtWCTqDDdUD0ICjL3hl1dVLpWrqME/F+km7SfkXiwxMHTBiA6GBr3GJbxjaGZxgBSYk0oSG5EnEYF9bUKeFI7xe9Y6pQDWzgMJ+hQVd1FR3G9XxZ2Jyjjz5K1xnWABKC3JsqTVpeLlWOD/FswtqpqABrujwldvA72CiuF+5rsF2JleF3tDHE8dSeQGOVlPXIQOOCVU09iHF7J3camFiay8OjsFyXgXACtgIzisaDc8BDmA/BDCaDc/w+AqsEAHA/LN9nqTSNAg8xfk/34+BfBJmiE5DGwQFdoto86BMI5OUbDL5xPR5+PPjT8/iBGlmC1DEE0Ilrs+SUgCo/jxlIvL5QK4QHQNRjycbKdFPVMGqTKtMWNNqzzSvHhHq0CpqRaavGH4bajDRBDoLtzCDaHMLwO+Ua2S/XrMX1rNuaGeWMdWbX4yHDbDCZzva6Yr0XAsIKLlVUWgm4339NHQAR62aOUvTWG26oIBOyojTcPGTwOHzf+AkP1DtbFWUy+3bvlsqm2QQugoBkGnOf2BwY4A0jQHCSeyNu7ji+PHzpwHJs8DPngGxvMkyjA819z/fRUMXPSwkTgnPBkYxzQdvCAz+tKy8TZ1Y+OSBRZiN0wSQYz5KizBkwWYEIsEYmrJbD5HIybPhV9XIE9O3bWzp27Jic/8xZMeY49wjnivYLzPRGxUVJJkX3ZYmBz8wSs6EDn5fX5neC7yx1J1jNdZZAeO1OW+llEdjbptnENcKyfIwjDxxdS0wKoPlV0O5lAgyvYYlg2vseeCWw3qsCmPzh61TqomlTdRzNJiJzb//GveLewK6OjhdtDh0zjinv2ex0ZtuwFnkexvWjycKiRt+bsVpXvUT+/txEeeydxtLrxB6yzfqmP642zlm2Ky7KOvn8pZvkF+f/Wa56/iH52ToV8sa9l0jvAbdK00v+IW+cv3XS46ubc49s3/Fi2XHASPnN5T2kNaW3/42VvtYBq7Xz5Df7dZKLP9tDbhjzuJy453oWxFTMk7sHnyIX3LNMHpz+rBy0wUrAUKmVuY+eLbsO/EaeeHusdP5WgLNaXhj0U7l+wSlyz4gTpe3KGKa5Wpn6+5Fy3BmPyckPTpDjfrKpzH51nJzU6ySZceh4ee/Wo4R82LrPnpL/anOoVB00TB577BLZcsXq4X9jRtesl/4ogNVcnXw2dZKMe+g12eLQY+XwXTd1N6lOasHCL87JH649SI66frnc8MgoOan7Fromaz5/RU456ngZPXU3eeFvv5HiP46V3//5U8natNTK52/8QR6aMlU2PvA06b3/nnLkUUfI1kvulh12GS4/uex3ct+FewqWS13VInnq+hPklJs+kaufe1iO293vYc1aDj/I3azpwOrc18fLcT1vlp/dOkbO+8UOzkjNybJ5b8v9d94n87Y6Xs7puZu0cBOUQ3VHIwNb6vOrEFglw5S+XmKpFsj/qL/oAGsCebzU25h05jeQfEP/EM8aE/qMxQgw5VXGOdDJ8uVIJGCiWcv03d+L8RT9Ib5HZYLcb02kHyfVFMaReC9j2vg3+tgRlEvl4S4dwFJsxpAReE1VgdSt9KQ54zYSG+yerRrItAGtmTF9XhIM8H3u3E9kzNhx9bKEhlxyUapgRRypc5l0Ny1uV5BbS3Ot+pHAIX5OQHPo88I4Eb6YghuIV9knwPURCYhwzZAVGgljGBD6hJzPGLNzfXBOCKTEeY++JD8rrgFd3/4VQUTMC9ci12Za3yEBwepcvjZdy5mwet9eVWx6qrWCarUoc0jtR/rp3K+Q5coIHCZNwQbesDnov2Exv46EEhhwjwSm9LViVYnYz9VeXQs2VE6rEQ1UjvGlYj6hcRSTH/TvMUaLFy+W5i1a6HOwwjTKclmVnBFyuM51zCEhqexna/CFZAOJG1xLAIk5Zi9Neln7qzR8rX0j0LtXD0EMgy+zvwbEE9y3ODPrFcS9Do3VuGfTeRCkP62q2vCnlPjziu8ko4EzrLJiWQ6AZGJ4eqaPxgYbjDfITAM+0BhDZemAZJYwATY8qKjtyKZHninSizpzlQZKf+VlGwRJ9eBywxqBX+qqYqN+9tlnqTt1JktQrJRxaPdxQGlUktF0sJM/E+BRLQ6XByAQl4BF37w0VOw+H7ViI3hF4CkB0u4M0IhTYxX3QIYZx5eGn4YBmRuOAcvmcV01kD6u/LeCD41NBwIaEzGLyiwvvlszGO/K7pkgGk8CmCjV5nMy2xjnCZ+FQ17lCQhouWOF51InwsFcvBbOAIwn11zMGkRWG0oLCDbHjYF1qGU1FRWpMyTAVZZQWJlCeQKIaTqQ8UPpwfz5n8nYcRPr3aIMHTI4rU0DKrNyILI/KXKvCQRfeygLQXk1focyKRxGbTbeOI1zZHZGAJWHnG29/HLqvEMqsMkjAEXwDe+NjjAH0jKZJv6szkzI4nK/8HNZzqRMHGoWOROec877jIcz7pMHMb4DXE7OqTNSuZ9pY9RRQNM6b5jG5mZgrIK5urq/CKgnpz+w5DmGuCftpKt6zVY5MHfOHNWwZVaNAHVsTEdbEW0cM+OatKgxKQRtilUK+21PH+UHbG5NusUydpDdsIZ5ERSPB4uW5pGN4ms5gcT+DBGMJWgf9VZ5zrBxHZNNZMnGM0eDNXWy6Eia/AcdVY4DQVYCurqW1F7VWcOzpk3VQaTjzERO3A/pwPzewGqNfPD722TsX8rkkL49ZI8O62qAXVf5tfz5hTel1e57ynYbtZCaqkqpKy6VUpeYyVV9Jc+OHCYTlnWVOy75lTQvysniqY/JscecIb8vO0v+8crF0tGBvKV/vkB2OOw5+fVdj8vAX27xnZrWrHXAqtTKzIdOkH1O/qMcfe1oGfbrvaUZbO2iaXLTBcfKvQt+JZMnnisblqD0p1qKS0qlBBMD+7V8jkwYPFCebn+WjDprL2mqOkWVsqSqkTRvkskC1H39mlzU8yLZeOB4OWO/tisf97oq+eOEoXLpk0Vy3cghsuvGTaVi/tty5en95db395FX37hddjCcXSrevU222uF82ee2P8m9p+0mTeobYfkBjeSPAVhdNvsFue2OSdLuoH5y6N6dpCn0e3NVMvftKfJOoy3loJ3by+w/jZaT+l4qbS4cJ/f+uqs0KqqTL18fLT2PHSxLj35I/vfSLtJshXlfuRRA1Yy7ZfcdLpKtBz4soy/dT5rr4Vsj7z19ixx/4QtywcOj5MgdNvoBZ3HNutSaDqxO/f3Vcs4tH8uAkdfL/p1aKb9r6Sdvy5j7npDl2x4qvz5896TLXPPVX+Xxp7+U/foeICuok6zmYV8ZY5UBJ0FFJmNZxh9BouRnOrAYf2aMxZiG/h5JNzGxzgrICMzx9Yxn2JdDqyuDj0sSQIzzGBMWkkvM6KcuEcmnYbyWCCmU0XKQOOlZOmuVcV/0XWP1Dqv3YlVPZDeqb+UJc5Jf1D/SyiX4ZCiFL9HmnU2aNncySePUiwNjCt9q3rxPZdz4Cat51YigcdWx/fu4BB2yu6Z7z3Hh+DOWoCSAAcbGKMXYWCxXmle9adewDESKkf319Em5dghsc9y41vidcQn92vh7JgQiPhH9wghgxzgrz/cOEgBxEuK6W4o5bNJE8RSAhtRvLCSY6L4LmIn66F7NyQbQ8F9R3YnXWszubHGXw+I4sPrBnhe4i5E6+FXjepPKgg3yjow1VDfVX664iuqo1kqRJzF0bBo3TiSHBCAzKeExQVwHBtZaDGyNje3wo5wCffQIRsfYhfFCpcqTleWtI7Mphi/NmD5DQKxq+Fr7RqBz572VrMZGdpawMelI2JLMZoA4VK3ycWx6DGA1njlY12wCz3gReMt667dWe8uYko3YeC4qCQeMVT0IQ7l8NPakVuMG2S2OB59mBb10gkhvRHl5oNEgANBIv+Pnhbk1arplQdSY+SaMrD0a5qRnGrKMPOhjhpKgIUG8BHD6+9Jn5Wn2eZMk3+iaFUMWxO8Lt0xQJJbQRiMRnzk6DlY1Yg2mzIAYeEHgFvfLSaPRUPDTtYbwHUaU46TjEUpy2SzMHAAvj8/VmiaRf27Kwrl+Ca6HBQSDjvumxgRBWtDnTc/VG+KEzCDHk4zV6JhQH4XPhudVQxk0dJJztkJ2yzjEzBCmTIKDejC52ikdneAhbVBmmU8elGDy6dw4EKf3ABHjmhoZP/5+lQKozy90h++yT+fkAAKYjroyBH903wX9zWVLluj8WzMic1RwMOPAW2eddRLDlw4JGYZ5DHB3cOJe4DzQEeTf6HBwLTA7TOeZzkfKXHpJv86X7ykC5xHc19kli9v3YjRqXCd4L0u3+HpmpCOIT+eHe01fG/e0J4hSeXyjRjLpxUky5ZXVn7UEsIoGVmk/BuDRynes3EbnzseRLEqdF4KtBUwMZZ3DpoQSqTxnHRYVJWtuL2BvSxpZd1XOjTqqOde48gw1focyeJbv0Q5wbXCuVPPKWarIOMMp43riXuM6ocMUk2W0E9Dqxb8BIPNApB3IX7PmFDIpQaearH7+HNcNy4piwBObAGo2E9lNlJQ5m4Jn2veTAqiU6Y9eIoecdo9Utd1BOmzQ1HT2crWy6MtPZOmWx8iEkRdKp5KpMujwnvLWJofLoMsukP+3Zam8PO4mGf92uZw84HT5Cct5a5fI2/eeJZ1Pf1xOmvimXH9UR2lcOVvuOnovGbXRcHlgRH9pv2I3rH/J5K19wKpI7fI5cvMJB8k9i38h4++8VPbYtJnM+8v9cs6gibLv4BFycvct5It3npSBJ14kn+98vAy//AzZsdlX8rvf3iRPf729XHpRP+nQsrFI7Tfy/HVny1n3/l32PedqufjY7tJ03ity46AbZPHBV8nwvrtIS4BoldPlltPOlXfa/EJOO6WX7NKupSya+rAMvHi8bHvitXLqQVtLOQKHukqZ/ocRcuQpI6TNgOfliTO3l7LqL+TJQb3luDe6y+QnL5QdWq6MSfsvTeUa+aK1HVitmPk7Ofm/j5fnlm4qW3VsLeUO0lct+VrmfrOJDLpzhBy3z+ZSu+xTeejKM+Wy1zrJM08Pl46NvpbHrjtLhkzaUMY+dJ3sscHKaM/forFa+4WMPnZvufbzg+Se+66TzpuWS656sfzPyPPknhk7ys1Xniqbt/oO9PU1cgWteFNrDLBaOUt+e/qpMqX5/nLqmcfLT7dYV2rm/EEGnHadrNvrRhlw1C7SvKRIKr7+UG4feILc/OKX0mHzdga8a85mscydNVO2OudZefisHetdFqAQWI1ViYzR+Dv6LHkxgPua9GlSLESZuH+yvujzRyClEFjl29NnOzOpEEDjva7MJy2sdCqMZak7j8/C3yLgRtAnJsTV73AmH5syk8HHyqJCmao8di+liOB/hSqdGEciXoDmJj6rrMw6XuPvs2bNkrZt26ZeA2NGj60X8gDKcfv26enxmwqdpTiXfi/uWZP9HhcihoSmvfZOCRKBrMbkOqAUAOeeAGcEbelHx/XBNYjv9Oli/MnfF14n+pwplnGgshDAjX5uXtzvrDf6lLwXAqxg77IhNP6WGkgr0pyTIrBAU8MskxKAbFwEhomfIC7m84PNnHzyJA8An9licfr+lGvQylb9PRinYH1CusL6JEQMBVWTJFsYYU3fJEXoBxPwG+IrRvQyfXEdM2fdahWqE3E4zvTnSd6KZAmOW1o3ZMGHRAdAX+tDYp+VyCAu43zFFfVTqfgfcpT+x94mkjnQdSZJKJMurNbfgUST6aeaPeJrbM+DgFWZyJhRJg//1p5K5eWuYWwVw3gf8Sx8x9/1TKDGqm4m19gj6KebHmKuYDdRa9WNUgQR46GgGSjfNHn0cogOL12qi1xZQTA0zjpSoJGAguvy6QaieLEDjwRPeIiQeZaCZKfkMktFbT2yl6LGohqm0CgrGV0HLTSQd5CTbNAIJqV78AOUpS0Eg6kHFJu36Gf4c3H1ooSVJbARHCI7kSwv/E1p8s2b61tpWOw+YESMqq9gGw4oLRm3Uv+c1MlSAHJlVh7P8aHRM50eY5uSvRyzcSYfkHXlBICDRjlNmzVL4uGpjMOBTzbUoXwBro0vZcN6gykCKbgnyh+YJIGVOANgJrBG7RU6PVx/HAsFp1dy2HGcCBjNmjlrjWGrqoZM41JZouUPzexgdaeKa43l7nRCeFgw02jryWQkeKASJKMGK9ca9XkJkmLNKmvPxcT1M3T8DaDm2NLRoDMSr0cd1HTAO7iG17DsA/9mciSC+1FXlQds3r5zUFnZlaDgu5ZoAtk88ULnlvaKAKBmkV3PKMqIsBz+5clT5OWXJ6/2gwTA1bH9++Zln5VV6g6GOkJcBw6u6j5H0sP1kXV8mZxx50TtnD8NAfUENBcjYWOM95SkQNOmEgNWWf6mToxYh1rMtyV9UPpg9oFgJe0fA5qkk5VYCcg0Z2V4TB5Fhxb3gvVHBw9zjL8zg297NjSMcAkQJoZsDAAmQ6jfHDpkFPE+tXNuD+J6xTrAvqCOF/5maw+BSo1rUdvah5O5fNnydNB+d2A1J1+/fpcceeKNMm0BRPoLv1rJQecOl6tPP0RaVn8id559lFz99HSpyhVJabONZL8+58pFZ/WS7VqX5ZeG5pbKW3efI2fd+a5svd++0nTeOzJrk2Pk1mG9pMP3oDiujcAqRnzR7Nfl5osHyYsVW8iBu68vU9/+WHbvP0h+fdCO0qyRyJI5f5GrzjlJRk35RGqkWJpv0FF+eeJAGXDCwbIZQFU9wKtk2hNXy5ED7pZ531RKUeOmssl23eW0S4fLCV3aZU1plr8nQw46UO5+b7nkmq4n7dusI2Xr7yQnD75Ujt6rrZRGJmKuQj544no5fsAEaXPgEdKxepbMKNlNhl97jmzb3KOB1W6lVt0Hrs3Aat3Cv8rl/U+VUW9/stIB3LDb8XL3dRfJrhubP1X7zftyz+WD5L4ZG8pPNlwknyxrJ6dfcoHsv03rbykDr5b3Rw2UY65+TPa8+U357cEbpNdVLHhf7rh4gDz7ZRvZt8tOUvvJ2zKtagc57YJTZPe2YOavvV9rDLBa8ZFc/csD5JZ3lkuurKVs2mZ9KW2xpRw3eLgcu+/mDpTWyksjjpETb3pd7PQr/Nparnv1GenRrv6B8EJgVf0JL+FXfyU0hkwl/g7y0S+LAFPekwZwlbEP/h7BLsYo+nuWyFPDNSSZdS+RABMaYBHw1OuHqhrGjngfK3gI/CRgLUi90b+l75mXmGXJt5am10hjxC7etCjG0iQIoD9FIQknEW6CfieuQeCL/lbmk5kGJa5TXt40+WWJdKCNnapl/IT7Zdas1V+V1a1bF+nWdR+P95pqjGKamYYnmPYhJADMKoExWVNdqb6YNW22JD2e38AKq4iEBBp8VCWWhPXDtcaKVa4Hyk5xTSk+kUhNGYmBa5T+bUzGR+Cd6zdej9fE3zjvfF30kzHHnHuy5+xZMswEr8f4qKuRy2lslqutQycW81nR90WL2IxQg4pcMppx7YrKytR3QZtTFVvjVnxx7eLfYLvyZ7sXk+gyxiz0vI20U4fu2MrHyBq2acygDWwz8ofFHtY8i/14FBNhjxOvrGU1sBG/jGDGucrshO4Gb75lMSpL/01b1+9NAVTTLMZ/1sy6Tu+NeAOvafhAsZKqZs6ctfYehD/iJ+vdu4dsusmmeVXOYPVXVXqiIUmtYc14E0InI+n6UYa16fla2Jk1T8PewH7C3sTeqKwC27U84XDJHji+poxVGp9ovLlYEcRi85NFSSNCoKJwHvF6vpZADTcaWJEA1aiFEYHEdJ1gLHnA8TuNjYI+AfhJh68fuNywzIQlICYcxPxsBvp4LcGkqNkTN72i224c+doIsBIc1rFR4BbU9oxej/KFmA01YDfLgKbDwIESHr46/jU1hrqjMZUDHjikYEgi4EFHQcdEzHDheZgZI4jJEgp8Bq5rXflEUXhqu1Crhc8NZ8TGulgPSM6LHZRgtBnTjWNDoEsP0KBXhL8zi0bHh82m+My4H9wj75MOBq8fDzBlLrqEBA0qrstMZ/a7WgVV68PRiPsEbNXu3fZJ84L5ZYYR7GhqU9IBiM4my+QBsuO5WBaOpY054TjpPAU5Dq473ZPU5fFyIWruxj3BOYy/I9ibxt6TEHHOEzAKxp+LP9PZ0SRBaakd3p5cYVKGn0dQ0UrVjSXJPcqEDd9D55YOPZMRsVso75WAWrQJM2ehgVX96E9dOvSSZBkSiyE4IQoomsFLjhLHgsCizqnPQZ7tdqa9JnkScxc6rDWJjWkJB9iOLAhg9h0lEbge942tHZTmmE4zD5HoZJKBnBxKlxJIzm9Bt99ooyMDBJ+rTHSwVfUsMX1nrttoI7VYDo6ff8VSj8J7NEkDEbBhsUZxfTq1WItsdKXrQ0ufzJYlVq465D9M86r/y/cBa+mTWbPk6+oyabPZ5tKmxco60WdXWfb1XJk57xtpuuFm0n7DFt8bQFlbgVXdTtVLZd6smfJ5Ram069hRNmiazwatXvq1zJ41VxZLM2nbvoNsAMR1ha+cLP9ypnw05xspW28T2WyT1tKk8YqwVV3lNzJz+seyoKJYWrXZTDpssk7SUF3ZGqhd9rlMmzFfitbZRDpsvL6UOtPx/1ov/2l/X5uB1e80F7lq+Wr2dPm8urm022xTaZ6Huv+bV6ytlK/mz5E5ny+VZq3by+abrhMaJf2b1/oPevkaA6xizGqWyKyPpsuXy0VatG4rm7dd/ztJsqwJwx+BVbDcaOXyAE/X6ad0GP3ErHrF/H/6DllElHVKN1cn3+eg35d8CveP6DuQeEPpK/29fw59ZnznvTLWSPEnK/08NuF76IMSkKIPQz+XJI8Irqn/WpR1nQaQqBWDThjiM+g9ekl39KVYlcZYD99JQuF9JJ9eQeQaZazCl4HkG6Xx1D9KoC66ntcPOw9s1Q4d2idfMcYRjGvo0+E7WWacc+IP5vshyW2EDwLHBKlJnMkHDTPAbmUYQqFvGIH/GFOQ6KDEA197vB5eFzEQxi9cQwTKo1+Of/O/6PPiPYyP+Xc8F3xSgssqdYcmtg5+4t8kEcT4kZJnurYAILuMX1zzdbXV2X70qtVGjYAlGNCt89I462OCBlc6Lxq3m/8f9zOYsoorOAFOTaAnOdI+dGmLJBfisQTHk3u6qqrCpR/AyrXeB98GwBLL4P3g82N1I+eIVdWTXnpJpjToqq4Jx8oPfg9du3SW7t27qs0kZpSRD42QBFIikyRK9FKtVQDx+U3X41mEM68wCcKm7ZGkRBvMB1PGKgEYGnAyOdWgOKNH9T1joEmZ6aBnoxctKtKycnamZzBO+jcPw8Ss8pJ/lpOw7IKHYQSK8jaZG2NqhsQmRyy11wEKmc7E3vLOd3w+iiFTkxXPSmPKLCbfGw14Ohio7ehZUbtPyzaq3oKPCzAAGgNmeiEizWfk4cJyVTW4XhKBzyK7kGMDgBNMq0R19wNbDzHN4pimBMaepQUwgtScZBZID3FkybxcgWAdFybGluxRA62sNID3Z2Nl/+GLQAjB3AhaR2No7DjTYCUjdhnWjoNueF5k5JK2px8CZDdGYJ4Gms9LNizuQbOfdXUye9bMNYKtqqBazhqR8eAlyxTjC1CRoDSyJARFI+ATD3oDSq1TI9e+OgheRh4ztFyTBI7oEHBvFYKrEUxVoM2ZlXSCzaE0tiUZhlw3aU+vRNNV946zYyNjgPeFfUO9IbxWZUR8P+g9BfY3Wb3cazHDrCwGB2i5dzNAslaGDb/mBzfy/8oF+/frq44nnfY85z/Ioei9xoAiJCj4nHx+daT8kEggrAc93GcATbmfoCdJ/NaAbjhIlgHmoUPmqma+w33QptFm0BZkeq4GTkanNR06vjYZAETglLYXtsn2siUCYtlGtOPYR7yvyOblniHjPwZn1KrmdZjxxzqhXg7XpCYdHEwuKmr8vZtX/Stro75fszYDq/U9tg2fL9IArDasgh96BNYoYPWHfrh6vF4EVqFVZ4QRS/hygEq+AAAgAElEQVQmmSGPpwpBkugbqF/pfiB9zOh78t95PkaBXEAErxJBxP1jgmUkDdBv5dAlUNJ9VQVjAmgTfWyCSNSz1AqnINEU7yP9W/3gqBFpyWD4TQzc9dk8SZxXsBDHM+hcJp+aDUG9Ast82sayfJlVgCKoj+CAklOKRWbM+Fgm1JOWpDauCl8kVUQdTwWovb8L2JdsVhr9dCOLWIzMOcXfUxwdgOvC9cfX03ckqYLgLV/P+CgC5XwN1+3KQLuVAa7xmfPAVgU5rW+BxjMel6pf7rGTzitiohCjx8oqVLeCwcoYEc+Fn0kaIBhvFVuQvrN4kPiCPWe1NZXjf2gAqxWi1lAuxQCCCjm8HjGBYRgEkmPigRKSJIdw71DGLO2lEANGX1zH3IkgkOpDzKdEKR2nbJdwPmyrGLhL4JR7mb5+ArwdDMZ7Xnp5skyePKUeLWnDR6+qEYDsyDFHH6E2gfuFmBfWAtYR8EjTo26qJf1axu9JKO7/+B3XMea8VRcQ62Oci/fG+BZ2Ptq2oprqyhwPGG7ACFKRyo3FixtK2h8M/qmZCWar/846FZqQtoIttbXaSApGQA8+16DhhtABJ0vIqeEp2+BUXRqkdMC5sDUfmPfODccgO2s8UqTl62TMkp2F1yvIyYxU6PaVDLADpzgUMTkA+ygTgM+lrkIEFGEkop4OPo8HYDwUiIgXGnu9Lx7CkFFYtiwZHKXTawl41oRIgS4g8K5Xo8Yai6KmJpWd4BBTMd6mTVN2Ce9jaTS1BbnAWK5BIIKNrkC1B6ib7xjBgBujFV80juy+RkFuGG7cP+aiWbNmatS53vi85hhYyRHWEkAWZugwf/gyeYLStLi55uIhgjGIbMyx48avEWzVfTrvnbR1Mc8YK2Ya8Vw4XCCzoIeZM+cA+GD/ULaBexZjg2cHMK1zCaZuYIXy8I8OJ8E3Oo4UQKeWLw8vBZ6c9cjDm/swOq50DDh/mq310nXuY9vi2YHOe1VD5SwD7kHeX8xi0xnR5wtanng+lTjAugj6WlyHBFFhm+g4aYZVnfa6etPbNdZyV8uYFbCIuYYJMtNR0Mx9MXSDLUOszdgqrAqA+kwU3GbShA4pxpnOk+0tAz2x//RaRcYiJ9iIRAuEvWkLAHByD0c7kxgDXsKGZzGg0mQAsJaZ5GDmL9psXD+tG2er6u+crc5kFO6/cC1baZgB+rg2Ezn4mXaDNorrlvsmZi5pv1lyRBkF7hmu3eJGZQ3A6qryjhqu+6MZgQZg9Ucz1avtQRuA1VUz1BFYVdkyl/SK4AiTwxHY0jiN/hgbmfqb4pm8AsjCPhDforvPc9zin/wSZyUNBH15VjbRF4w+K31M+od8H5P52j/EiQQxHk7JbPe1Cf2Y1JGBtUxcm5/TOCWF+d7C+1R/zyUVon+dAnr/W4zPEUdVVnqcXWSMQvgtmQRdjXw8c1a9AKsAOvr3620xqsfViGPy+oJ4wl99yupqWbhggbRq1Ur/TQkzk8jLyTKXY4J/xvifslFpbhw/iAQR+m2MHYg38D0pfnXflT5mZA8XEh6ij6z+c+opYA17+bwR46A/qXFx48YqywcMgWuP64H+q8a/vjEUN3CgEeCzPTfigKwZGONtiwMdG9BxN9Yp14ZVjloPFwDWiOFR6g9GalzjhsfkpLYOvVkgX2C9Gzi2EZdIICsr2bziC69lFRj3Kq+hFbEOiFN7GNhSSYlhCmxCB7YtmziT/LACkc5tTJR84F7mfkOCoT4auK0ai9xw1cIR6NHjKNlii45JKg/zj/VCewEbTNtJMhsBWG2q7pXYlFOkbTF8JJPMwDU0+eH4A/EEi1ftOmpDsBdqa6u1vRsD6sgsVSPhejDMEhWKb8eDMQ/8wAYP2bflAMhKS01WAMYiZBoTyBkZV57VYdDMzaJGwg12EpQtK0sgn9oEzw5xUxpwUJTp2vjhy/sjDV/BUtc51M/ze8A1OaAEcnBtvibR+O0ksQZQVVbKTmNkk5TpnLB0HQAEGao4UCLYzEOa906jTSAKk0nZhagniHtFqfg667RMOihkqcbMKwE9HG4sFUigrx/mXBd0ThSgaVSieoQ0ZpmhtZIOHiAAgEx0xYBQHpgs2Wa3R5Z3EMhT0C0AtHRUNPvgAB03hr7HHSqyk03c3A91d+qmTZ8hEyZMrHerNOjiC72zJ7Q8zCEiYMRx4MblzeqBCyarg8la3h4yncboc50cTxJEIEkdiFDeXOh80GCQ+UwwjWA/wTPuAx5y3FcJ5Ka4urPJSyGd4QcfHQTS9Amscj1GJ4zjkbSayWwN2WmWykfmOx2U2LBLHQvBgW1Gj9ql9toizWTWR3lIly77aPdCMjy5F1l+z7GnjIpqGjdppo4my//RGJVMheS0BHF492zTmue8kw3MBA24JCpWT/vna0gze02auIC9sy0oTO92LrHJGQh5YqoRhKBcbwnrFf8x2UXnjw4fXkabgOdIyRHdu9a8LXVh9HsDOI57XrpksbRs2dJ8QbfrMevNoEX1fP0QpcPNsw4/q2RCyO7T1vKeLTHWpAFYrXcL2nAD/+kj0ACs/qfP4Jp3/w3A6qqZk0IpAPoj1DuNPnskh8T4KQGaK2mamk/OMJGAeJ0IJvIJ6TOrjxuYjBFk03/7G2Jymb5THK0kmRSbCocGUjGATklvlpC6b2qxkMkN8ZnsfqycmX4wZbEigBoJBSSUENxLMZ/3oSAohcQ4Gq3Afy5BUB/K1ZFwxv/Gjp0gs+uhSS+ayBzbv4/1M3JiCP0zPDdIAIzNcf86Fj4hjEMVYNMEPSoOS1PjKwIjjFUIfmtFW2Aycs3Bb6OPGsklhessxkQRiI1zH2M19RlD9RjXWLwOX++LOlX1RYCdUoskriS8w/EK4i5cB3gd/isvB+ZhMoD4bMgCgIWX9bcBWSdrzpMwDgEgX5l0eVlRHAloylxFnwUVc9WatTx2nu5tyn+gT0JVlWI7Cgg7wB/jOe5Fe27EhPhrJuGl46Qxv4HT2X413CYmYvIAXhAqqtEkNyPNpBjH7xHrYvz4iTJzVoOu6qo5Ier3qvt03kv23a97HoEn2VrtL6Qt0E0+E3Yn4CNK/HHJQcU2gmRlhoFkDfbiWaUrGIkzt+1IYujvmBisq63OMXuXFnAAJvE7sCVV8y6UpvMASBkaN+yaNfOShXSIORhKwBM3oABroMAzAOYhFIFQ3jCNDrteE6zh1JLhRqNJkDReKwE5sVmMM9hiZgnPFTc5QWY1urW1eUxKOgI6qA4CWId3K19mk57q6qwsmSAGmWIEt6ADwXnQyfaMFbQBAUjwnkxLxMAOLBi8h2UVWhKtDONlSZKB17RO4Db2XAT4HJb+Akyhpiq+Z13UqA9j4BSyXWQwZwvKZoKfoULS3vQGz8HXUZycQCvnnk2KcK9ff/21tGzZQrcFngv3oYetZwsS+BjLKlR7V488KSq2+yXoe8WwK+vXAojIZpttJn1693TnC5nEDGgvBBrtkMKBkR3gPFQIUrPJD18LB4RZbgL00RFUZ81Ly7lHmFWMzirfw31DpwhObATwWJJCI8T1pw4VsvAOdBGwYuY1lo8kpzusdewbcwRsDunEUMMnYw3Y+iIzgc5D2oMAdtUBFikuyeQKdLw0uy/ywouT5JVX/lgvawOSEDofDkpyDnTNBgCTBl8F+8W0jPSAENMDZQDBA4XBDvY5nURmetWR9WQE1xymiYkTLftxnaWsGVRjKSuzZiuUfaD9TqxOBjkeAJS4PmRm5yxphfmCQwjWfJSK4F5dtGhRqmxQxjk63nqSBa+x35mmmDXsM1A2spi1tKmROVtk22tyAokub6zIQCQC+7TjWXINdjS7vjRIAdTLPmn40LVrBBqA1bVrPteEp2kAVlfNLBQCq2SYqc/H5lUOaEUAhK9LGvkr6Z3BO44swMiGY/xDH4OxIX1X/bsTYRhbxL8RNMLvCv2gSNSxpKlV+8XqKQUBAdx4Qp+gDeMm9W9DHAmWH8tD6U+Zu20NiVBxluJbakwWPAPJISxTZVwWYyPzU3KyfPky9XvAyCKxRn2XEmOujhk7oV4q9Pr17SUbbLC+xqskCiTfvLg4NV1ihRDGBrEgQQ5UVfJ97B2R4lcHUDG+eA/BVM4x11QcZyUfBHJGikcKNBYZazNW5bUjuSj66BE3wTXZhJrrIwIxvCbvL8belGKMQGzhWsMzMN7C51jjqvJE3AKwivWVxkGZRaaFSjBbY0L45UqYsybR9jurbE37TOMGYBeQAwBWYKxZxl+FOImC/V7diNfgixiC3o+DTTq/CqziM7MEBIF1q6KzaMaalFklGskwGTjscgAhjiG4GgFoEClGjxojs2av/uZtq8YaN1w1jkC7dm2lT+8eiSWeAfR1qcIbr2+ihCTTSSaZj/Er9qXKAjj5DHaTe8n6/Fj1JOUDlPjjGKAmtdhkrzbIe+A8zNXV5NSABA2QmDUjmEJwgxqpZHsyGI3XiJkcPiwNDw/L2DFcMxQOwvDAiyABA/CoT6MDFTrd0XhkBtmbvjDQB4W+4IDFs5AB6RZpxZXrTL/ICMW9MZiPh72G+l6ajPujZowe9n6QxvJrG1vLuBDoNOOYdQJmkI8MT6Qx22FvbE1MNv6jTENyJBxYRHdIlg7w8zlfClaACelgBQTRLZtYYweFs0cNPDNmM65VXVOtRhkGFWCMgajs2JjpyOCQJxBEYWEAzJgnZivxmTgHIpBtwGpLzcbyAGNGjI4Y7hnPT0Cd48/DgpMJbZX66P5euJj69estm2zcxroXBr2dmJUjOxTOEtm/LO1XoLuqyrPUfug4WKqgc5C0oMA+1wKBKx7o7LbOz+b3lHFxexDZqwRBo+NAZ4CZ1UJnI46B2orQYC6BgtRlBmPby9KNEWHvjk5SPrhrpV8EJ+EEMLnBMjSOZyrvcQeL1505E7q7E+rlxLr00iH6uVpCQH1majJTQ9aNOJkO6nB7+VEMGJh0sgy+5RfUyVcw1p0bMn7V8Lv8inc+tCx1aHblnw+H3uyKd/gMJXpVVSYzAgeXdnuFLL5n9JhZplObHWbWiJC2g4xV3LPZhwwIpv3j/VDrzZwpk3MhgGqBTX7TAYKyLP3gmqfdSXtD7RhKpejkWcCFz+jcubO8+uqr9bJeVteHNmisrq6R/nF+TgOw+uOc91X51A3A6qoZ3QisomcDz0SNaQKbTP0Y9/+ZsOXfMxaZxQkRBMERq4n0UK1o57DW0VhHck2gonoln72mCdfgT+b5suYc5fWo4D1HUIs+VGIahgq4LNmcyZ7F+I0jTgCNDaR4XySQsGcCgcBYNci4UH0YNtFybUiNi32MNUHtGpy8Z8QC+GpcSn1Mq5ak73T5FfXTuArAKlirWeLexo8xiBIjGjdOvr3Gh95bgjEC4iObL+gmluaxX7VCrqxMlixerHJySuQB2ccnJAH8TvBijJL8vcAyxufQ7+XfCajynmM1GdcEwXJt9uxfHHvG7NEXVXwisCsZ05B4BTmqBFz6nHNN0s+l1AMrdQ1cBlvZJbw8ZtI40KuvCBZzf5F0QXaoJRUMoNbnZsUb4npfj3Ee054PCQU+N3sRqB/OXg++B9nvg8Q7fpZPctYc3fdfYhN6pSZ+TixulxrE3NkYZ+tLiSHoPVNbK69MeUVebtBVXTUHwxpw1R7HHKkSAIyHiaORxU07qUS7sKfwe5UPLC/PI+XQbtbUwB5ZszzdN16dQFlJjWFd6pC4B2JhTSY4lloExmoMKHlxvdmo+1KQWUsHaYH+Cw8TbjYatQgIcJMnOQCW5gdNFgbJaggceNUNzrJvfwDTtrGu6rHsIB12obSEhzCNGbU8ohGIB5k6Cm6ECSqlw9TBCj0swjilcWNnbi+FVsMQSkIIhEG3iPdPTQjSimGgCW6izCRmbo21Z3oqBBp5vxFAtnIKa5LEEm4i8OzMjmdjRo0AZy2aIQWwHZ9D8MJKBAxI5WKmQeN826EIQNmcIZbawrFavrzCRLi9jIH6RAQGsWgrKyAcbM+Hz4jdDo2tl2WrDVhxAIlaL/4dwNm4egLOou3Ze689Zd99u+Vt8LjGCRqzaU7jxpbBxe8xVpyfKGZOwxEBIv6OzgEZAMzK66HvY1XoAHBP06FLBzudIl/n6RCGlomzn5XFTIFzllEFZjrtCueK+5Pf8ZkZw5ydJ0Gvt3KvlMAIjauwJyx7avPPdUzHlU6QrUVbh+m761FhXIZfeXW9HBOqs9q9m9ktdwK5x+M4MemlGqkhOZScs4KOpREMZwJI96UzMiLLA5+DMWDjJpZWRcaszbd1TuQY6n14AkhBcI6tBwOF6zDuUUqf2LMiax66A4dAyf5u+5/Xp9SKzSMqBCxxQz0p3qN+XiPTBccBSvCda4mHcTz78gNBY4oThDXHrqF5Vb1slIYPXatGoAFYXaumc414mAZgddVMQwRWkaikn8pPS4n4gqqbPF8rsVUht2NxCH1MJGxj5WLmx4FBB41/J8hA96gAWCW5h8AT459ClqwSaNw/SUlpBy/pgzM2os8bG6tG9m1itIYmOvQztWjayQN8jzts+Ynz8NkpoR7YrxprkhFMxqGXgGt/D//sTD4pkzkiE2vuJ/NUCqA+voYMuTgPoOOYxHlhFRKekzJPeB19V8yLlfBDcs8ayBTG0Ao2ex8NxrfR74xAP+MnAiHR7+O6oUYifVXGsqz2ws8kajBWwj0iPjN/0/xFrrWUUHBGKDEErnfeO0rpEUcxlo8Se7xP3H98RrzWWKu2HtgEGz4q1xxjCoKrSSpPe10Y+GlVcKbXysrklGRgub+Td7g3uXc5vhxzAr7wt/mMOk4BC+HaTmvBF2iKB50QEpMPFms48SowljkfSPjYPVscgfmaPm2aTJj4QH0s/4bPXA0j0LVrF+nSZW/FlRKxzude91FNTZKfBEOaWBqTOknKxvuAEFcxYqZVQ3I/EluyfRZss+Mheu3S8iR1p+dAXV1NTrM2Dryl7IOXtccgvLDUngYIG4yGhWXv3Hy+6/M2WgTaNOPgWYnINk0gpKPG2LQR6MN9qv6di1/jc6DpSJAxHuwsDWbzlmQIAuM1732BXcqMlsog+CSwYzUBJt4rgR0dSy8toTGNWdIIBgNYpQHUrJseNEb7J2Ju4IdpsTJDpoYHXftA02/cWJtSIetFhhnGi2Up0HuNYt88FPCdYBbp9tRtUX0WZ1Zmh5eVDYCyD1SfwCzBGWr9EOU3R8PALK4djAMYq8pycxkDHgw8tHiIIkuN9+H6UTCYhyMzlwTGdc1RG9fZuqNGjZHZa0ApwODBF6YsHp6X2cC4T7hmbR15CbxnTNA0gDpE1KTk4cM9G8HKxNTUJkdWtkWHNgJGuJcImNHR5CGKvxMIi/dHhyiyabN1YAAgD0R8tup5huZSkdnK/UijVeTs7EyPx1mr9kIzKfpMYDqjGZ6VjcTDOnPcLVNs0hlYt5as4GfheqPHjJNZ9aDBg8Nh33276/qOdpbzRTtCOY7IYP7/7F0HuFXV0Z3X6QiiopFmQdHYYotSbDGJKfonNpAidmONUdEoWLD3jkZFAbHXaNTEmNg1xti7RsCKKFKkvnr/b83M2mfu4amJihfIu35+7/Huvafss/fsmTVr1kTbEO0bjxMTHOpsYN02o3nFcr6i45WXJ6kTrl2s4zhPMKZwZNjgLpbQce4kUNedZ86JCHxHxgpZ+7xek46AnctAYdq3IgmLAtgN1ihLS+OcuU3NM94DM4rcMBlMke2rALMzKdDlkWx4zF0FZFuA1e/AZWo5xbI+Ai3A6rL+hL/7+2sBVhfPmOelAPLVMvmENX1EXk0kPLDDOP1Ui5sQO2bMzGLfwXxeA+GMjxiD3NgDg+QLJvj1cxHA9AvC9Spgh30+gK1FoBGT3E4QIFhDbVDec/Jx/ThJB96ZS4x5EpOS1VfUcqUEHfx9l86KIHGKI1GV6HEQY594bpSuVldXOWPKmMOPP/FkSar00Lhq6JBByd+kT64sL0+6x3tg3E2fjM+BcZ/69YWMDR0JJlGXn9jBInPEmdSMc0neieeLY4nflRnsfiAT8cQ4oqQAzj9r1iyNJTp37lzE4I6YQMJHvLouD1AWkcNC87aY/GfMo3PPS/nYsFmPp2sJzFXXevReBYwDCFrr/EcsiKQF4iYljnmDK7L6IhAcWL86tpQXcz1VnBtji/kLndXUtMuJLoz5yFDmv/V6vMEd1qmuHbJVKyu1uTV7zkRbwviU8RuIEzU1wH0MUGX8syRI/y0ei9xyVLDhd9n5V9KmTesiwhTmD5s4E1OwvcblSdkDxvFKrHFdQ6jIdCzMqqBBdDJNVsaiWMOxuVWUz9A4t7qVMuhV7gXJMACrzOjhYlLQq3qVWWlByso5cMXNhRtYLG1OC521vK67WQT2RG3AkP1L4E2O/aYlwgEIJBjJhZ1vpITjMGtCI0fwN95vURkAy2epcegMU31I4aHowPm1xCwbmZQR6NNMijNtmeFhRsgeutU7836sqzYMhQtTuwGrrV2QOk4iS2VZKAOSWbpPp4MMNJZNexI1ZXPIwuLGTwNnY2lZwgQ+eIkGOzRa9hAZIsty8XMmUVEmFbgmB8N5f1FmAmMA2jSzfFwAGAcCo5jQrVu3EbBmVVtGWbf2kxs0n3d05JKOj2fYINw+YcJ1JbdEAwb0k/79trSx8gWK+2I3+3yWUzcqdGH3Do/Y6PEsqeHDMglS0+n4sXwmrr/EhPUNMeke+5qjk8t5jGuMWVLOVf6kk6BztqxMr4kNfnQ++dqICRqC3RHsU1vjzxUMWjpS9oztOGqCmmzDzGtX2flNi4fnShu1P3Fd7679o6XuoZledBAgFfHoY49/5/MEJdd77jnUpDLCOqPzEG2xjp135qQECm0QjX4epI/PMjlmnosjoEqgmvadjqmOFZwfstmRIPERSnYGbFJv+hSfN6+b851Mjli6j3lpmrxmS7j2kSDSxIxr31AWBe+TVctnqmtCAfMGnSdMYpmdR/NBY0HHpBaTNEwWMBkWGSvcjOO8VZa+VLRIAXznq6TlhMvaCLQAq8vaEy39/bQAq4vnGeSlAOj30W+PxBG+xziH/kjyw9QBsLiBfikStlkMkDWu+rLjJyJBqI6J4BXBugTCOnATgRc9aZBfIgCojZWDv8n4IkkrhWbOkdBA/4wEIPpeShwi4y9o5+fPjfNk42SSRiRA0KfOA3TRd0l+vMes1103sST6qj26d5M99xySNPu16sixBPhiGjNUW9NlAoycC/T7OBZZjJfNGTLLqmuqpb6uPiXR1ccMmpt5skgEcDnOMc5hPJKYxqzkgiyeX7c+Y6++jHPMgEpvwpV7jvTlFUx2IhFJQvRFCawm4DnMEwLC6peH0vwYe7OSTatInX1Dv5xjalJWXt2lfWDqpKrK5LNAIqAEgDKevbk4rstieiMZkPGq2A/Z2ZRF9MawjBOJ1xRjBMZWT/ekzFmLKnQ+OGuXzGFWb6YkiD9fxihcD3oIMG893isVUWbxWOCWo+ZHYNDA3aV37zUVJ9C9BixTn4dcZyDZAB+ZOXOmLLdcp6LkTEp4+dyL8aHtGda7gyzxiCFonAwb5tgF42awYmOfj7LGhjo9CoFS/OTEj4Y+Ap5kq9Hw8eDcyGgACBamLIkvqsQK8hFTY+UbAjcIXaCuPWjbcbEAuQbtLriM4xPcISBAwWrKAxDUSQuZ36WmjmdP1Kj7dfGcfLDRiSCSbSCY6ZsS5GR2MeqyFh3DGYS2oWQNqIigt2rVZhG9HVUa0uyuNRPDCxkdjqVNDjOUNOAYQwUMmgA8mP4pgQYYTQC0Vm5h34vXGO+PcgSkT+sm5EAdN0EF5tRgm2OSscwsG5VN3jKpra2TNm3bFpWAgJGL7AGuGaAqhavJMCSgSsNN9hnfVyF0NFhjRq+sTEHVd98tvXD18ceNSGNLQ8Cx5NwFExlzGOOJTuwL5lsJM0HpOA5cq3xGXDtZltdKtnXd+DqKDGgyrwFs6bhhU/QsTtrcvQld5gBbKX0EuFN5jmc48dyjtitBXN5zBEfpFKohpL6WG0jMBVtryMRaIye+aJs0Y+TlQTo33CGOjkwyutQxdcaAOkV+zTjuY489XhJgFec+4YSRybbR9nKOc8MgayMmZOhsc72n0irPOnNsyOrGuci4oC3nmuR305zxcofMwTFHjE3T6ORBgsHKIODkgj1cZlpXQb4Fx6DNYYMCJgawhtHkz2xbBoxyQwMTAxsWvofv6JyIgvVeeoXriYkW2wOMBRxZqJxr0VFmEgIbMX5PTmTB5nu2brCWqluA1RY/r2UEvuEItACr33AAW76+yAi0AKuLZ1IUSQEUrHEHX/Q78e8EQLLZaGDnFfuQpptJfxPl/iy75HFjNVOMC+n3qv/h8WKM0TQuDc2sImhDcIaAWPJjPfaMSWmFegLb1diARjSiTx19Jca/6Xt+IwlADo9GwS2SRZyIoH6q+8D0hRlT5v3Z6M/EuJesP4KWp51+5uKZEF9xVPSRALgafVU+N/wtxelBSo/PM/qsPE0GxFVpbIGYFXEwkunQwad/G7GAFJMGIC4fd+FceLHMn9WZTLDTFyeZJfm0Dsbw+TOmNnKTxS3Rfwej0iqvHEDMVe9FshnvOU8EiMfTe/NYLUr6IXYGWYmSWXr9LpPI2DHFSwoOm89t68Ak9xLpJsz9PAbEuImgP+9XSWzOAmdSAOslEhji+iU+kO9dk1/juCweG7GE3gOa0BIk9jWvlct1dcrUBlGm5bVsjkDfLbeQbbfdxvGkTAZT13JFhdqIWBGZVSNaxaXGkaGCEnM1rfEkZ4P9xXBQzkdWSJIZz+Qh7QiwN65x3QsbGuoKOkm9VJgbJC6UXft04+CmEgwLgUY+wqSdFyjZBDHwmaLNy5lOcXPm8XQzCR0ai6ZIoMLz75odCWLK3IzioNFA8DvMvsSAPl2jb6Rka8WybQM7GpV5iPc5mBWdaPMAACAASURBVDRaZp8qUmkHN3J9QOnkZtDM4BVnujSYr6xOYtJ0FCq8yzYBRhyK4500i5TVa1qj+Bz/DpBBr9NZvNiMCF5gUhEUJngRxzs6TLqxtW2rBgwbEVmXADQjgK3XDG0c1W8xXaZooLV8m2UhnoVDokDp/A6Y8fPqSDhoHcF1OiDcEBUgyai5MuXdd5cIbdUB/ftKv35bWgmTz3lm1rjhYby5UTNLCI1VbnRxbkWHDu/ToaAzkWeFc/7QySMgHkFJjh2NBOc0S8ybZQeHREh0nLipRi3LCIilNeslWdwkExvTQTFzHgyoM6DMWA74XBKJzjk5XGMsB+B8ZskQnSiWxXM+wSk559zzS7ITDR48SNZYY42kI00maUwqqe0NDH86FxEQpfOVbHISVLLb4rxhEo1/47MuGn8PXBhEWVLGsvVk49v1WIBEZ0udLDZg8Iw2rpXJm+iEoWzJHE4ELZI+w+QcPovv0bFS0NOTOcqCCPrOlim0z/I92lceg3ZO7Y5rAzPgS2vKHXF8B8kNdqvN2OXtW4DVkqySlpMuSyPQAqwuS09zybiXFmB18TyH5oBV7r0xXotx1CKJWzbGycWO3Hfpy8e9PwNeK5RwEZsEpZiE2qm5ZCs+jz28fbt2RazUvK/M86XjsVrLyUURVNO4LupF5oabMSt+aiWZ37PFc15xFcgoGDsG5ypp4DqU0d9J14f+Aw7GRrYV/BcCrUwQ4x5BJpl4/Q2LZ0J8xVGHDR0sPXv1SjGiSTehqYuRI8j4TMC1E6TwHn1HJNQRU+q8cFyCrE6MG54vxq5du3bS0JA1TE7j6X1HUvwbercolsGG1P48InjP33mdKm3o8SefR4xh6E8y3vmyikDGYIy3GANHKQDiJcQeODf53BnXM9YlYSrNH5bzu/+sMlahMZXF5vC7rWk1fGE0/Y04DEHoSNaI96nPKlTzKojr1XTEiXQcfM0wPqRPH4Esvhfnv64lZwajiXX79u2T7CBtDmUgtVLayTloUL0kNKkuycL7HzgpJAB2323X1BQeMST3IsxHXUehOTXmChMfnGcZDmXzM5GLXJ/VkhHAkqx6ghgiyIzsdcO4kZW0OA7wGqwtnfOIjdG8SssgvKENDxbBygi2MriNRoEd5WOgmpBdNi4KwKwusNTR0NhyEZzRG3ZglZtvLIOlREFCjR3kJFjEnzQiKZsVGsTQgLEERAecrFWfpGQVRlan4mMUFg+dCHkPGUvXAdOkERQa6BDIhmar658SDLaJYJsFX/ZwjaEXnwvGeM6cOfpZgk0GJgHwyEps0OEMuhEEznBcZthixsiyV8UNcvDvuXPnqmOj1xQMJgHTCJoS2DPjDfDFAHpmAsFE5bUR1MF3OMbMDBBAjqzo7BjGyCSDjhsHs2g49+jRp5bc1EBviGUx1B5mhhWZTNw/QWmuHcxZY69mmqgoNVHpBNcpIuDJOcJNlws9ymRww0qaID5nmRjgM+e486f+3XWCmRzgsyWA1ZwzTRAzOcnOXCCYzA0xZlMJmmUgnbEfy11fqUh/NE/fzzUh0A3f1xyTIFJm84XPgDZFr9/tXqnmCxpY4f/kkLDRlt9DcjyccY6xj6B4ZH9ibPHvSowbMvKqo+RN6Pz7tKuJ2RHkXuCwcj7qM0aFAcuBKozBGdmzAL7z5TsJ2PXVRxuscgdePoG30PEXziP1byh3QZYuNyiUeyDRBBvEeZLYq6HTKoBfJgiTPXAGqs41D24YsOE6Ob/p6H7++efqrNMukaVAW1Rd07YFWC25VW25gKV9BFqA1aX9CS55198CrC6eZ5LXWOX+iT0zgisRJGXAyj08xjH573CvjaAVg92YPI2kjxiPKvjjPmARWQPgjGuTqoaeg2kRFKLUT6yYVN/EY9YUe3ryOFbswX+OAJFWalVVZTEk2ICe/NV79hibvkiKs0kwYqMgVH0tXJhkwKL/RwCafj+T1gByWVmD60cndFRhleI1auRxCZDI/CjvjRDkrOIzpq8J3zRPgsCzm/P5585UNV8WPuVnn32mvm6XLl20UpOgBp8J50gkHPB58hkTP6C/yPeJccCfxgvxGMkM1PWlX81nQtKAArf+YtzEa2kufuJa4XXi+ymuRZzuPjj82/p6+MLWHyLiDREA1djP8RDGhTH20z4EChTXp0o59A6gzBclKnTt5glrrBz20v1Yoo95TVwh4UmO+SRsw33w6F9TQjIxYP35qq/v94LrUJKDS+PheBxb3tv7H3wo48dPKMWUbznndzQCxx93rJ4Jz9+Y+bXpzFgniF+xxmLiQuN+76vCuNlAWANl2SNE40GPT+tdJoN7VcREaHs5pxEvs3kyLoZ4SllDfW2BwXkE1aKeBw2OgR0G+FGLJGZq8ouLmyU2rsi6i8YoAqppATo4ooyywHTVAXHwIL9pc8DTxkjWaXm5AnsUqKVBpGHnk6Fx5XGpB8hrpeEzZqXR0QkWMMNDrUw7hlGOyTZL4xR0Ym1jrC3KxlIIN2q62j3ZOfXhBc0XZi3jQ62qArU/6BiV+/MK5QjU7ySzC9cK3Yi4MRD9RwZRuw8G1hzLY+jYxJIcjjHHkpteNikzmjU1c5R1hk3Fn28ChALYS/CRGws3WZYY4xiYn3//+0MlcyyijRk6dA8tiwEohPHWMXeWaXQkuYAJ4JhhsHWGcUjjFjKABMnVwVUJBmRaTOqBTqhuRnAK2AAulGxx4+Sc5TVww+K1sOkUOlCqMHMo8YrrmM+amU0ChZHBSFCOjkaaJ85Ct+wpnAbv6NeqtTRBQ9X1lQkccuwSy95ByGKnnxkpWzc4TkVlhcyfN98zXt4p0Dfrhx96tCRyAABV0cSKjg2dPSYj4jyJgLBtDllTrpicUNsFzdGKRZuWqe6yg6x81pqo8mSRajEVaaCZHYFjl0DVpDFtjQe5H6R56HaKDHm8j2fXtm3bdAw4dsp6RwLIBJvUVuqc8OPb9VnpoDFPzaHkRslsvDm7lomndhdtA7Wl4FAyg2nDYyVVaU9ziRUAqyT7pj2CDIfKVi3A6nfkRLWcZtkdgRZgddl9tqW6sxZgdfGMfBGwCkkxPw39lBg/0QfEnhrJLVFqjL4ffXgGovx7Akc1fss0V9ngSvduByzpY8b4VH934InXCH+G8Ryvl+AOk8X0f3ld9ImiNn+MO5LGZOhVkDToGSM7yEaN+RRbhUpH+vj0RXj/vE5W4DA2jvEygb/I7sTnwFYthQSa9gwYNmQRWTk4t40NFp9g3KCjj1iIz4BjEP+d4lkvsacfnPw6j0MshvDS8IYGlY3iHMHx6CsqyOjEqSiPxbgpElt4bZxnOubNxBgx5ub81XvxOI2xWFZ1auQoXgevj8xazuN4jxn+oKsrSaRxnuCnyf1lvSaUxBKkznj9/LtejxPEVB6ssjqrqHTmKcvvKTuQ5h1jTQdJ+UwpecDYMy93QXyARBYS5RKD1oxHUYd34ivxM4m45VVrnDPjlxDZv8VjhVuOisrObt26JSwDZEG0vYg2A7/DJuInEx1Yb1zHjE/Njmf9pLhv4afibzi29/1QENf7yGCdsYqRYCsrIqtrWhfpRiuwmjJhTqPVi/WLY5YuosAEZZiZiM2KMPEhGNupU6eUVUiapQ7s0fBx4+PgECzSxZkrX1UDGjI1NJik0UfDFhl7CawNmx030WhoqYNCQIn08kQ1T0w5NFsxVpyCTN5cioYnbfwV3gDKtUeiKDY1HvD9zz+fJR2XWy4B1VY60SppFtFBUW1mbfxkZfgZaxeSAgA+IhAHANYYZjapUMZrDDFeOzNvzM4RlKKRp3GnAVfnKLDoeA9R45UTmBtEzCISXMRxoI2Dz1JvhwuB4HYEjWhUqa+CTY+f4zVTVwj3MmXKu3LdxOtLbolAWx8yeGDS9Mh3q8MFqrMAY+BCy/gbs4xgLSsoio3OmXlwGgjq4zvFEhCeaXetJjqBdGpTkoP6PC65QGePY0gjkxxe1+bkhsbx5zNjUoFZ0wR+e1IhDwZGR1zZ0l5erscjnd83fSmYgTRjZ3MmAo1cG3SauXZxDhhHa8SWJQsiSM3rpC175GEAq0+UZN5QZzVlix1ojkFIBLw59ilIIPAMcN2ZJLStBLphTwlE671TW9oZuxxL/uRzpc4qJD0IqtPWJcZqAET1GQWRfwY6YB2gpIclPmjGByYAgFUwk1OZnt+Uyo3oM7dEAZqUmS0yyY8iR1ZZtwbK4n+AvSrGj8/nkglxj+EYxeQU7VlmxytSOVqLxmpJlkfLSZexEWgBVpexB7oE3E4LsLp4HkJzwGqMdb4IHEsApV8W/Rf6b9in4Y/gc/QtqYdnBB+FI4NuHfZ+O1hMzEeZJPo6yS/MxYy8puQ/uR8Rj8f7ob9EYJMxsca6uZL+xKb1ih5KBqR7dYCVSeN4vhSfut/OMWBcRp8VYxX9QVwPGFoWT2XSSLj3M848e/FMhq84KquvUkzsvmUT2JGhlwlJQ5wDjPeib4+HzXif+pkYAzxjEDzIbDXShcnfFZMQKH/luriOZ2B85i9YoDIR9IcZ40afknMJ/jSvkyCiVVpl0oacM/w+wVMlMbiUncX1WezKOCsmEtI9caIHIhP8b/q3JN3gvJzrvB6SofKYDvEBSqqVoWm2jzH8+DS3HNNIGAkrAF2qgvGi3peTKnAds2fPlo4dOxYBo+qLE/R1qQddv0HCI2IGXJ/EHkD0AkCLZxDBYY43sYHx49FL5d2SzPmWky7+EejfH82/+6ZkAeaHkaW8AZ7PWcb/ZK0yxo9V0FwHn376mXTu3DnhA7RBmK/Ay6DhzLk5depUWWmllVIvmFg5nVV1WlWskoIoBaAgZXW1AjzcJJQpynL8UIYag3kCq1woNBYKOobgl9k9Ll4ak7jZEoDRYJcG2TvREdQl6EQQJ24+BIK4WeM7NC5pwQY2VtzgmUXRUmvfjGmoea1pQy/3DnZ+jRHQJMBjm7A13dGN0QEk/D2yXG2zsQdI5peV3trD0XPaiaWi0thn+Htdfb3S4g1AxkZfaeBcTY2Xi+PzVamkpKkJGqcuL+AyDJgc0I0AEzWBt6G0Fucpyno5UMZnQUYdn5sCFmVlunlYFqxSj0tWHcYJxrddu/YKkuA406dP11IOZgL4PDmP8PdaACyeKaATQQCK8gFcUDj3kpK5GjpkkHTtupI13vHsHjdo3B+ulUxqHX+fr7NmzZIOHTpoiTRBVAKrGB+WSnPtMPtKZybbfC3LynWYB6IIknFecz3wuGkth7ILzpP4WbLcaRe48RI0ZiM3vM/PEhDHtbdu06ZoTVhWqdZo+tU1mWQPm9mRIeD3xuQIz6vGrTzTH2a2mNkqMqTtHjBGJhHw4UdTZeLEGxf/LtHMGYZCl6pHj2QrWK5D+8E1RwAwdlXNO2i0JUX6SLAfzThIXLt4LsaUr06NwujwMwiJ3XszB8gY9Mmp84BDbRQcyZoaa0DoL7XRBD0b6w0ErUQDAtOmiRsiNzrVoA5NCJBwKKqs8DKhykorgWKghmPzGhbMN5Yyx4qNHrjXcS3EwEUTVxUVxq7w+6iqbtPCWC3JCmk56bI0Ai3A6rL0NJeMe2kBVhfPc4jAKgLZRCjx2Cbv/9GnaA48hO+VT5LHYNh8NwPJzNeENieBsRQNpRvNA6z0fbWs2JPw+hl+I1WeWCI3AXE5BinOHZl6TMby2hlAJ7CKlWV+7QkBDrIC9LMJ2OVjUz1WKJ1OAK83WsH79GV53yCrIH5LIFpFhbz973/LTTfdsngmw1ccddiwodKzZw8dO8YRxvCC75VJt2EMYpxBX01jzvJy9dUY65NYwRiR8w1zSeMn1dc3Vhl9VgUX6y0eLa+wPhSUvqOvyzL2ojnk98ex5zWymgtvswKPwCPnGUvZ6QurHwq/GrEwri1gAZGtySRFxCOYaOCcMSzDEwpetQuWKbGKVG3mPj7imdQ3BdiDj3fCKrTq1ZvNVlVpo2TEqerr+xxm/OBOc+rRgjVAbEABcm8gG31oxiuscE2xJwFpEjtyjfAiqYMEjYSfUK7SyWK0Faqr2tKsqiTr/bs4KeQUhw0dYvqpTgbD/MP8XrhwvvbCiHhTiml9zZHch++zWbvtE9YUWeeZ9wXJyEXA2Zw46WQd2ObYpJnrlutd12PA8crq6ucXcHKcpNBkmpi6ELwslzfEUk0aHbJ9cGAa/GQsfaPiTapBYibEb4Is1pj50M+75l/M+nDRJnkC6hB6IB0zlDR00SATdCEgx4WfSvWDQdVrYGlyYNhyW0emhxstv49ShGJgx0Gx0GyFIBk3dIIAfEAGxhbcEKOcwYQQmLWzMYBOqjNm/TqtQRQ/bgxV3AM3Ht2IlO5qmwKZqgRHmOEyUBP6MPZkuLHxvgywMH0XLctRVL8xle/SeEYAi3MECVvMI/xby/U9C8j3aZwzJyrr/k3AnJ8tNJqGTaMDxQlAqa4uqbZQNDIo/4cMAMdYs6pBc4ni6bEpFOc2stA0HLqpuK5tclidtVdebqL+eL4RaGOWRpmaLHd2YIrOGVmcXOeYE/o919WhM1rQMu2CNLmRYSaRmdsEunn2luucc4GOT+YoG6uacz6V5ASdTzqeLMUi05t2CcdOiQDqQgMcbbDsFY1bNLZYN0g01NfVS+vWbQSatRXlWAtYGlh3BsSeWapM/4D+svXWW+nYqNG3X0KZgwv/q25ytjY4lnT4MS5pnVAzmpl8txdRmoR6TCxVo7MClmgefOS5NHHlDFnYPe4P1GMiGyHbpFDO780FKXCv9oWMVARTeBYVyqovK0eJPu7DAdmQtU+yEoHRi7nIjCQz79SNVnNmxJdM3sCvxZKGlujK7JFdi9nMTCqATbsArDJh9104FaU6B59dqc7fct5lewRa5tey/XxLcXfRdyzF+ZfVc2Jcb775Ztlll12UBEIZIYJYBMN4/wQ38W8SJbL92YBTxijcd/mTPgb9oKLYKMdUTcCjE3j4nch0TYBOrnGynQc+iJenO8DD+DUSCPQaAkjL2Ig9JEiUUV/fQR+tEnMgSMfDdWATwBtibPW5vASafhXHsExQOu+Nf72K08bZ/F2Mq/a+QFDvYNXDDz0sjz1eosqrUccnTX+OU4rHHU/A320+gHhjRCHGFfGZWnLe+k0QzCOwkprQ+jhjvGKlJWNrzklWsPL49HMjUI7PRt+ZMQu/w/d5Hn42AuAkt/Cz+MmYO9oHnj/OT8ZiBGJ1Pnk1bDwX8QmNnQAeBVnGFMel7uY24yLom5prlVlsZ7FcuZKwUmye4ARWvDrGIKKydioLGO6NzeUw/5MuKiueg4wC48U0v4mzhH4yjJkpUcf4l3FLIhlVVsqUKVOWiAbVy6rtXxLua+iQwbLKKisnop7GXy5zYXEaJOQMt1IMo7wyS6QxQVdZnqQSiR8wQYP5lhJWTtYihsK5p1iYryn8TfW0PflDcg5xKsbvZfPnzymAGYY3NMuBzlaBhq8bZE5PNGU2fEOiIbMb8+7sHtCnALuhwc7hrMpESQ8L0PaMDFBI4CM342ZExJmtyxsrAqtxAPAZSgjELA/1VwhiYrAW1tYmVig2Rn4PgADLNQh8IaDXlxtDItuxOQqNDvVXMgNnG7d9nSyr1ln2zYFoY19hA7XSWGoOAggw4+4NyBx4wrkJLlmzqKxDGq5fOy8iS+VMVAVIKiv0+NSUwHmgrQkGJa5/4YJaLcPAzK1duCCVZ6cNzzMKODcMNTbFxCCu8Ovx9ziGmA9RX5JAe770heAMCj/wqm+0LCTuEfeP440+5bQlwRbIHoN2k27dVtVrYWO3yK4lO5wOJVmUulk5Ay8xWl03Vp2+BPRna0znYMiMcjPG55UR6mUzRnE3wJ9BCJm0dGyYNVUwHeuw4F3Wy4rLXjDe1PThc6FGVApwPNPO97mWualqBlkBzuxemgNcCezTIVfgFPbIu1uyi1/qOho0h2DLbD5BG6VeWrVqrbIZqsPkazUGCBOvv7EkJSXI8g8ZvEcKRNSRcpa72QZjeOMewPCMjpuyumGraqwroY53ebkyLSElobbBQVUtr3cZEbU35eUyf968xFrn/CDxgkmSvMPJ81dVt7Lury7TwMXHecRz8PxM6uB9aEvbtTjyKdbgAYGEgt0KspYL2KbKVA9OdEq0+SYLW6Nsbm92xo0X9w5WPrRddc6iiy6SO9pYD3MaMirm3MM5bNe+vTTUN6rj36atNYvjRox7bJECWCLMa8tFLOUj0MJYXcof4BJ4+S2M1cXzUPKM1cgGJRAZAVCCRYlkE0gaBNHwXorDAgjE7xKMwx1F0kweKE2+Z2C+WTWc9wFxXxDHY+AbwTTovMcAm74gfAleA/3uyOSjD0s/hxWf9BU02PZ4kH+jvmWUs6MfxfuA34HP4yeui//zWuhbo98Gv4u/QTqO4OPEiTfIu++9t3gmw5cctUf37oLKq+ibIWaM/iGBEPwN5bbQSWRim3Ef/DCLh6yxDH2wiDFgfMlAJaZA6SdW6NH3LNKudXBXnykS8i6nxgQA5yzjevqGOv7OzOTcyGJ/I6FFSUD+m9WaHLZIekrxkIOYjEeSDx7Ol2Iq92E57yIgTdIBgd4UN3lpMqX02OQMc5+Ne0CQIH7C6rAIQlNXkiQKxmBcj5B+BEbAcYwMX2JFRhOztAe+z2Ngjmhc4CAvgVXcG2MYldEDiOaMdny3pVnVd77Ev/MT9uvXV7beakCK3Wg/ENdjDpCVTZkM3V+8ERvnv60dawgXcTv8nkB8J/zhBmnb8ROfiSSAuN8x1uZ6wvqj3KPajbq6BQVuRDBCpMhz8hO1jYYjgYLN6IwQMI0XFTM5vPi0URUxs4qBVW1W44AQRcSjQcs2GmNZJtDGdRVpLGyPy3REWCJN40bgQDuoexYlZonwOx+M0emBjtvD1Qdc0zpp+sFYK/uXx3LmmGqsANBxanE0lrg+1XupsocDwILXHDM3xspziQA9TtZMHKBsygh5thgT0BoYtVZtwiI92CD1wHJdHBv/J2fAx5RMuBrcp05eNBGzjmwYS5bq473Umd61kzjBqZcEYItGNT+RMW4qMRBKJ/CZmNkWb2bUqNnhrMz4hhtvLgkolrc2YKsOHjww2yjCvCQAzc2TjmZ+I+cx4+ImiGxOGP+3Zj4RSKITxvkLYInAl86/qJPrJdvMunDO4Xkr9b3CmNgFn3PMkBPU5PNjMkTvi7qWIevJDZdriE4u5w9LSlgKVeQU+BxLzqxnQLlObX6YJkq0B3if4v4VFeWChm6W3TXHm/MU36cD9PAjj8qjJSorGTXq+AwEDQxgW9PeBVMlP8zpjnOHtiY6RTqGWIOBHY575bMgKzbaSHweQGarViYzQieI9iBtRoWCJ04sc63PwueVnsOdIJ07dBztg6ksq77O2NZ4FrRjtg6MmW+seGQaG6WyEokkgMbGbrD9x37QicN3rGOqAcuplMnlV1iGqElDdbDtwmj7MG/N0a72gMbsvCWwbG+prmnbIgXwnbtXLSdc1kagBVhd1p5o6e+nBVhdPM8gAqtSaNT9nAwfnpEgDPdJBqzx74y/suStseAYg8X3Wb4ZAaTo18Zj8Hv0DxkvsHkv/IksFmMcmOlVEtTMg8P50aSPSr+CfhN+Mg6E35FA1eDv6Hi4JEEkodAfzsdB9ElxbJBT6GNxvOACsRrMfF47L3yb0aNPXTwT4SuOutWA/gItRPqNFs96eb43IMbf4Psj4Y/4kc+GPiOBTtwSMQmCzBozaNn6/KIGVTGpH8FFJtKjn89xJCMt3lKcq3Ee43eNh9x3pr/JOcXqPbJF8W+SYxi/8dlEiQQFRb1KMAL5PF9kutJX94mgGAHe59wlmMxYkGAyPq/PgSQNByaJNeD6VHasqqY4xs5VICohQaU5KrKqV2da6zpw8lc2P42VjrHXqkolPVjjrjgWHP90jBypDr45Ex8EYGkTxo2/Tt4rQQKhJIvrf/CkeQkAYlsx0ZbhCrVpLVA+Bmsmk8c0qTnMScx9Srvh3yS1sQKBiSAmXxA/005jLsfmeNyH8skWtS8NDXUFAh0MpPnBWP4fsw0GLmaZB/6bJfT60xdx2tSclZn0DDybGDeXWO5LJmU+aOdxudHSCNIgcQFzwOIDIROTossR/CRLNwEEXoLK8/E6DZRFV+kmLxHBWBjApYBCcBa0IYuzCfF3ZuB4b0l71iUNAA7U1wMINcCC98jOheyMCRBJM3zVAGrN8GOzjSg9HjrPzRJ+ZtKYLcY58DzA+DLQFw6H6RSS2UiHA5Oqbdv2yRHC+TAmBDpUF7esTKZ/+qlmr6KwNbOp1t3bDH3cvAgscvPS0oLWWZc1fU4O9DTWg7Fbro6KZvmamuS9997XTphLwgugandnq8bsbQSw6GDAaaJjxkWKOaEi5w6MkeWHMcuyLo0KIJHFx7kSx5HOLb5DLRE+y/j8FfxiSUjQeIIMAAAtdRjihuxJiwi80cAxg6rOZegyT00hNYq+HqiJRDCUjkQ+Y8p5qGPpjHjOHQLukX3IuQWHjJswkzz4tyWObH6zrIfj8uhjjws0e0rxgvA/5ACoo0xg3AIGb0DnzHMCwZxTdBQ5lzi2Mejg+Kbx9ioAtQG+dlVjWm2RVw2Ekvv4GbXhrlPDPcNAUAMhde1TDoZsfD8f1wR0dA3oR8lTSA4oKGoOGBJJqAYg8E8HF+fA+ZjEwr/BgK2uaZWOhWvhxkk7xzmhewRsM6QAvCmEzRVjrrZt206Q0ee1Mvhr0VgtxcpoOeeyNgItwOqy9kRLfz8twOrieQZFzasK8DvN52aAm8gczeiD0i9NPoYnKHmlXwZm6R4fyDDcgxmz5e+WwCpjUfw7MoxwLIJMBIbj+fOxE8+fwKAgEafnDvEhfierTmPn0NAYcQorajQx7X5svM54PCUTuX9llTNtU2PPVLLqMRr8IyWzuBYtGvhMuK40jXuHDRsiq37ve0Ua9zGGpe+vvpoyclFSa1WNn7sXUwAAIABJREFU9OftmaJZbYOCr5RZgL9rie2aEKtmz5e+LSUnGEtx3sU5w/g+D/RHogK+x7nCeRfnbEYWEo0nol4v55xKZjipgQAowRr62YzvY/yE88TPaTwUGvzqsRhbBYktxoIEoFOTNZexyCcwgCEgjjaf2mJJG317EcjkfE04gfcq0LF13V/Md1SfEb9JUop+7ZTF0PXmsXxs5q04U3gRL0hxDFnv3iNn3PgJ8u673z0re/FY2JajNjcCw4YOlu7duxvZiI3nwFQFk9TtI9dVXR2qH03HmL1pGLuZqbamxlGShskGzP+M+WpXgu9qub8z5rHGEWtqogQVxKHpIT4HG8Z4lASesrq6hQUsbLLRUrdxpxHpxQuyYWqSErBGMCYiyGShJhAysDap48dNxMo+7RVBJ924g1ZgHFQbJNMYjMaMm6ZmcUiXDxR4niMBwOG8elcEgb1JFzOmeQmECC5Q2yTP9iOln+AkDWHKIgXjkkkAZCxRTAJo5kTQN+pM2r247k55ZSrJhvYryvu1VN/HiZsZWXocB4wfNntsXiy1MJDKtCoS+AFZCD8WftpkNFI/DDOdAC2TDVoVNOIYP22IBofCwRD8rK833UWOMzMIOD5Zhno+n8TMWkbwUYEXFzRGwyqAq6V+bbVVf9lyi811nAg6cwPnOJJdin9zE8azxsZEgJsdJLnxpjmPzKECQnDQsgxgzKKrg+ngLKnpKXGSc4rpIGDeoFw6XhN+J7jH3+MzzmeQOLfiNfNauKHGpAiTN3RoEks1NK7TOalC6yZ/EZ2daDgxb42xaAxb3A9+N2F7+zt0VWGQ8T4Y5myqxTmFn/i/VHISEVjlPI6ZYOiBAuyGHACbTKmhx5p09jm+hzECkE4QMoH7vl6YcMrLaNBpV8mRagsACPJq+Zw7TrTfWnrVaAkP2jZ1wjxJFIOWZF+dra9zpAyZbpM1iOVaBMtt7jRpx1c6d7qGXB5ANzN3yMyZREBjtou2E/dkz7vGJG6cTQt7miUHG4yV6vI3+AxKo+zQtiFjPmHcalq1a2GsltrItpx/qR+BFmB1qX+ES9wNtACri+eRFDFW0Uk8VGDxdwJDMZHLq2HSl/5eIu2EuItgbd5niP9mPBXPFUEvJoy59+dBWX6P15X3SfIJZxJ0NObzODb6qDE+4zHpL/O6ki/MJLaDSlE2i3EQQQKeg/cLf0d9Gver1D9RXw4ALHt5mB9Vysa9J5ww0oBQJS5Q75DCbVkskfxDb7yspAEHowmq4l6UXOJsYMZG0a9VX9ABDs6pPFBJbEKfS5CS4hgnKbQAhsf5Tf86AqmKe3gzYn02jjewV0l+LnMO0w+PhDH4nUqQcmZvxBLSana8IM3v0K9GZa28iRf0VvFvxDhREgzPhD041P91UhzarmQNjw3YxH1GsoneC5vHBUkPrh0df38OBMFZlRbHVskXvoaSRIYTLnQduUQdY0reO4FaxoG4XlQUggDT8lp2R2BA/37Kfk/z1ddAXMdMbNl8q9cqauAniN1I6uPeQykAzm/aDtoibbjuTdmwPshMRbWvNh9XHWLvepQjjOJ7lFyMyT1lrNKYUP9Fb8gzGCzP5QLQzyZNUFuQoLQTTIpsqWiklNHor5QdDKBd2pRjN0cHgsiO4/E4qDhOXOTRAOp3QhMqGt10DG7sDrboYAMscOOUrtEHkiAYB1mzTi7WzGNSJ4Rsw5Qpc0ABDCm1U9pMymUHfAxgNMhEI0DBa+JxeA9WVmIlzdBPtXGwbHJizXqjGPsOJoYB1hGph5ahV3k7GGEsMUxSZtWol8rvcYPgpKUhjoCGsnqdYYp7YHk4JzT0cwiU4Sc3VhpWTlA6G/w3v58A1kJBhdofW0IM7fHHjUjzkfOFQFeWbTawBgaAm5ktcAOF4r3FMoiUDdT5Yuy6tAH55s5nkQHqGcOAa9oAsezv+TGmI8DECY1PAihVi9e6qnLNs+N6XI9snBUdmvh86ThqKU9osmVNhUw3WJ0CZIsU7LOue9GGUGuK5eR4j82/kDRg8oVjS+eEx6COk/7bHYjxEyaWTFLihFHHJ+3X5IgFMDzqwtAmMHFD8JnPK/99Jom+6PlSHsWy5Ta3sgqCrDSLc9acetN01edCBod4IBB0z+Jzx2fxPFs7Wzs6orTlsBcMJpoFZZ2NzzJ+Q0FRQWB2JzKyzcmEnII9dfS+47HNnlBmwTS3WFrG6+KcBpBbXlHzrQCrDfNmyORJk2XGfAN7RSqkw8o9ZI1VV5CqtE0WpGH+LHl/8tvywWcF6fPDzaULmuuGV9PCmTL5rTfk9Tfflum1raXb6mvJ2uv2kVU6VBUJuBd/66v/1aNHj5Ktga++uv/kE00y9+N35JVXXpd/fzBDqlfoIWv1XlvWXK2rtPG5vchRmhbKx+9NkY8/nS1z5y2UVqtvIpt0Q7KpILWzPpa333xd3nxrisyr7iKr9e4j6/ZZTTq1ssqd7FWQhoVz5KMpb8hLk2pk6x02kHbFZIxFPv/ZpGfl78/MkM227y89OltSNP8q1M+WVx76qzwxZx0ZvvM6Yhyfpff1vwesFmTu5Mfknn/OkA23+7n06WJAiL6aamX6B5PlrXemyIx5ZdK52+rSp3cP6dQ6fCbOsMZamfHxB/LBJzNl7tz50qpzd+mzdk9pg+KSxlqZ9u7bMvm9j2XmvDqpbtdZVu7WQ3p16yptqr50Ii69k8mvfPEDqwWpm/WRvDnpI5lf735IWaV07rmWrLliu0XNSf0Cmf7R+zJ1+kz5fO48ab3S92WDtVeU5p+qSMOCmTLl32/LBx/PkHn15dJ++RWke8/VZdUVO0glH12hUeZ+9qG8M2mKTJ32mdRVdpQevdeRtXusJDXpQ9/uo8wzVqmXztiKwMoiNstjnrgXcy/HZ2OSPQKoiSHqn4nv8Xv4yb9rst0rpJKeJ8EgdiEPoGT+GiIAq8sxMPx4nuIkvsVtETylf4MYl3r37NjOz8WYhvfBpDTHjtcSx5LgVV4miz68FRtZBVGpegSAWTZ0yB5FDWZwDyAzpL4tjHOdDADfnuNGmQQCqfhurGrMx5wa53rczmcRgWmC6JH0xWPQnyPZh88igiL4G8k80f/kuVLs6pJXCcANbDpq+TLOwXe0aa43kCbAyliNeAKWepIBCKCqzvfQ0IqAbMQ1dK55IiCys3E/el42ClO9SZNtM1ZtNp/xWTJRyQxk3KSEucDY4/OLsS2vU5+/x22RQETyHd6PMgUEqElwiKA4Ae6/ozHbEhLrf7tWtuVoHAFoNYP9XpQUoYyEJ0dItiRmVlNTrbGorjEn7RFTitgKiYDRzsMu0JZgnoFEw0piW+eGMZLVCuhF12io+Ew2BTbJbUBZU8GlACoMLAGVNmVllFlkbErdZEL2LgKtBDy4UDTLFzObFB32n6mZSW4ji1IEGNgiMDME6nHhsxycgraa1aLOI7MkpBL7MVMZshscXDcMAo0hhcapq6MPx3bZVH7KeyaKzo1PDWn4PLNC9iAaggi2u1g0lt5IBsxBANV8cNhgmAlE4I/jE8TkBmIgS9bBj9/F383omZYhr9WuCc6Nlf2rbpKW9Rvab4h9VRH7jPfLjSJm2viceG0xwxRNhp7fM2ZpAbiGBQE0lq3HzDbvh/etzlp1tYIT100sTelL3hSCrdq/f1/TknEtIdwv2bg6Ni5wbBqyeGbW4Q7Pw56TgVX4Dtmm3EzpoBpQ2zpJNRCI1UwxgMUFC9QI8BUZstwIk3C7a9kmR4/l2ykRYA6bMQKt5IWf5RrnRoq1QvAO79VC29fBUGoEoRFau3btDEB2XR7OCbKX6TQxg8Qy/ujM8neAaXY9cBwqZc6cOdqIiU4SHVVz0sxAkr3KdanaqxYdqK176KGHS5YRHXn8MWIYJYDArNmcZrKdQYr7xfOIcyQGH3ROde551p+2mkGI6hi7djVL+LGeWD6EsUrzzUW/0TmUNtAkTmBPTIs32hsmDHid1EtOQQMaRbFxXpCM4ecxh5B55GbG+UG7w58EmSmoDykA6KNy04wJH+3+W1mhyaKGRuuEqpuwlt1F3dZCTrvMtMzYGKxV6/bfHFgt1Mnr94+Rgw4dLU9/tMCqNlp9T/Y44RI57+CfynLVZSKNC+S9t16UJ/40UcaMvUU+X3V3ueb2i2TjjllysrBwmvxt7Nly3IW3yCdN1VI7Y5rMLFtJttn1MDn11INk4xW+KIT/aidu6QZWCzL37fvlhKNPkLtf+EyamubLRx/PluXX+4kcMWq0HPDLDaR9Dg+tn/GW3DPharn/1YXSfd0NZaP115U+G2woqy9fI7XTX5eJF4yW8254Suoqy2XWx1Olcfl15VcHnSxnHPFzWSkNc0FmTfqH3P+ne2XiNePk7437yJvPnyzdLX/W7Ktx3hS5+KCd5cSHe8kN94yRX6y/4qKfK9TJlMfGyYH7HicPdDxNPnn6AOmSTYOvfphL4Cf+14DVhs+eldMH7SQXfLi6nHP9n2TfDdvbU2mqlSlP3ylnX3SnFPoMkE1XrpVnn3hO2v5wmIzc70fSobL4QTcsmC5P/XGC3PboO9K2+zqy0Qbry/fXXVtWX3UFqS5vkncf/oOcNfYp6bLxNrLx6p1l9uRn5eF/fig/HH6UDN1mbWn9RUmFJXCO/LeXtNiB1YbZ8ugfRsp+J4+T9+Z4QqzdOnLsuOvkxJ+vU3S5hdqP5c/jr5L7nv9Euqy5vmy04felz9rrymqrdEDt36KvxtnywJgTZeJzIptu3Vd6Ldckb//zb/L8Z6vKvkceIv3W7Czl0iSzpvxTrr74Gnm7ajXZ/PtdZerzf5NH3mySnY44WQ780RrNH/u/Hcjc5xeRAgiAJ0Gd2MiUsSJjAn6GieAIHtJvieAV9/vow/E7PHY6Vqj6op9LmSLcBv0oXEuKYUP8lAdZeeuMM6KvG0E6MgL5uXSc0ByZgBmlvFjSze+Q4BDPFe+B8lkkFfDaeO+UMMJPAAGTJk2S62+46Rs+7a/39f79+goqrtS/9jhBn7v7WWQzYkw4H0h8YlUU/f/ot/GzeI/+blWVafIrucTJF4w743ziM+HcwU9WMJEZSrIIfWDGppx7ce4SIFcikDcYTmzR6uokp8VYTv3rEONw/qWG1l5Bhr/D92aVLjEWgrcEmAmk8x4joJrFQ1k/ktTbwPsa4Mmy4ZeNV/asAaxyvIjhELzCp1Sr0ll9bH7L54uHwYo23dIo10a9VD9/7Lug89yrxvjcI1mPMQPvGd+d9M6kJSbW/3qrpOVb/8kIHH/csYlcxip6jXerq5O2d8TcAGSi4br14TAMi0Any/Ip+UYSF2wv5h2Oy8pHJlKAfbVu0yZVa2JtEOtgBTaSEkwykNwT41vddxqb6rQLEjRDK8uNRg7DZWW0prkXsx1F5es+UnGzzGcc0wbHDdk1ZhQQCuzUxLAKYCuD5gjsklWLz1NyIG7GvBaCmwpQkLoftBEISEVdVD1O1B50/VHofUZ9R+tqWK4ZKDRuUuPonbHzYtm8f/ekPdsJMMLoxUV6PD7WuHa8OKGS0XVwTt90wIualZqBciYiQcmslNjAco4x3ocuBcAGiIFj0irYLGX6nzkOBipgQyNYqOel1IJng7kZUUydYC83Im4ENNgEaHH/aGSFV2Stpo0396yiw0YQqFQdMPMGAkLLg/fYvYiFSweIYH0cD5t7xlylI2HZFhNhjk4Us4xRSgJORYNqzZqbTseAIKRuoqGBWwQvYyaY58k7u4s4sEHrius7y5h7OZKzWBPQ6+uCx6YDSWdGz8GO9cFZ5xyNjinWCdYlm9mRiQqDac4awF9bMxgTrkXcdwZuN2i3eU2WuO1Q8K6mRscSxwCANqmEYH3fLX8oA7baSu8V18g1QyBUx9LHgo4NHVPcO+cO9ZGS7fVsd6w+4DNWDd5WrbwZlXWXZTabmwYSPRXl1qWW57HvG1hNx87Ob6X7eq1BJ9hMlrP0qZlMLefQNJFJrpQ08qQPbBQ1cuggM0GmyYmmRrVd0c6ZjISxnufPn6e6zWB3lJeZ7AnvQe1cdXXKXJJtQn1i2vmy8upvDKw2zPlQJpwzSl4q21DW79neJFJaLS8bbdFf1uvZSXT1N9XLzE8+kCkv3y577nCMNA34jYy/8+IArDbJx4+Nk6OvfEG23n0XWX/lNrLgw2fl8pNOk5tfmCW/PPEuuW7UttLhawJwSzWwWv+hXHv44XJfl1/IAT9dV5armC+v3XuRHHzKXdJxi0Fy6TV/kJ3WbueM3oIs/PBfcuGokTLmhZXkzDEnyS9+0FM6VPvANS2QZ24bI2MemSW//PUO0mO5Svn4pfvkjNMvlac+7iBH3vYPOeMnKzqgUZD506fIq0/eI6NOOFkeqDtYprw0+kuA1QXy/GV7ycAz75e3ZXu5+97mgdX5U1+QS0b+Rs64+VmZ3ecS+bQFWP1P/PMl5zN1n8gfTzlcjrniZpm6Yn85LwCr8z96Xs4+bG+5f8UD5e7z95OVqmrlhZtPk/3PeFB2vOJuOb7vihnzvGmW3H36gXL6g/Nk50NGyb6/3Fg61QSYrvYtOX67n8jzPzhDrjl7N+naqlyaaj+TiSfuIRdO2VpuvOx3stby1rxyWXwtbmB13pTH5YwLbpDWPTeQVZazBF55u+6y1XZbSs/ANG+a87pc8dv9ZfzrK8peo0+VPfr3lg7xOTUz+LWvXyrb7nSR9D/rfjl5pzWkplxk3of/lOOGDZdZO54rlx60g7RtnCl3nLuvnPv692XMucfKD1ZuLQs/eUnOPvQguerV1eTah8bJj1ZoFrb9Ro87AqvQHWcvBcYtLAWJICUDW93KvFwZ78c4jf4wfZQvu0jGEBFcSqCblzqz0kl9lqDZGIE1+jz5c9J/iQlqfobXGYEs+jL8DP0aNiaOyWAyejXuCVIAjM3I4KMkWz5uoqQYfCtWitHHjgntd96ZJDffcus3etZf98vQQ+zWvXsWO1Puzpm9jFNi7EA/kiQZauLH6jeOud63yqDBNzVgFbwx+sj63LxiKsYyEfi2+Ko++XhK7vASdD5PXmecm3gvAukkjFBHlNdAskhW5ZU1k2bMG2WzItCvx/LmZilpQEmrcP48gULJTQ7Kci5yjDkOjBPi+rD3vDIQwGl9o+IYHEO9X5A53GdnHEUyQxxjnJfnVBJCaLYW/f8IPHFMGa+muMXB1jT+gbELAlWLrurXXaFLx/cG7zFQdVWZ+OC6496i8yTIApCwhTg0Y50aKYm20eQxa1K1K+YcCF6Ur+RnuT8RG1CNZxDJCnY8JTg64xwESbxoj6MtS0SixsZa4GkabKpmpTMkwQDzYlDvQm4ghqKxvnGlTSGUXkSjFDeJtNDZYS/X6ImDmMo7/cIpfGyMSjOGEXTQkgJnCRo4aJqMNHQ4HgGsmO1jaTsZr3QAqL1Iw8cHRlAB10kknfcXH3wC1PShGDsqgdNg2HlHa4xtckY8q6MPOTE6DRAgkM0JBePFrBkdAuu+aOwxgjDMEBF4AjOP1wHtiNatW0FB0LRWwZCsr9fmL4Z3QTbA9F90AoVmZeosAUgOwB0nJ8aFOjg6nmBOukNFJ4vPwuaSZa6MhWlOP8eUxhbXBUAEYDaPCcbb0/98pmQd3PNmCg2rVl+tVzb32BDMM5lcN8y8qsZjZXVq9qMgkoLs9QpKmbi7AVm4Z9WABLEN5e1aqg12eZDf8GZXNA6YKwQimemhY4bnQQ2RmIXnPeVB1Qh+4jnHTGOSKvBSK8593fBdN4jgIN7j/dPORJZ3cl48y5vWeFgDMJIETjEmMHAG1Fap4D3ulc5UBJDtnpBYMNuVGUgDY20d2TzH76XTWe0vm2+2WcqY4V50TTnwSc1Y2jayk7mJRNusc8GlSmhnlAXspQ94BhHoTHauCgz5uqRliuYJlmwyB5OSDHpOaD0HORYcD40U6BCzUYBuPC44TiZGDFwsyICtyaojotA47ysdA80z3MbTZrJiIUmWIHmkzFwwDMp0MwWbuaGxTKqqoPlsVRicQ7jmaONVgxa2B2OPSgFtPtj2GwOr014cL6de/r4ccOaxsm7HEAh7YFBkW+Y9LYO6bykvb5ADVhtnyQM33CtNffrKjzfpaWBsoVGm/W2k9NnhbOmyyUFy+98ukfWsB+J//VqagdXaSXfLcfe2lZMP2lbaOUOvUD9Vrv3lmrLfv9aUkRffKKP2WFvg3TTOfU/GHr+/HDt+npz/zJ9l2JptbSz91TT3Q7nr3r9Ilw1+Jf3X7mSBRuMceeysvWXH0bfLKoPul2eu/YmYOrW96qc+LofvvZdc+e4gmfSFwGpB5jx3gWy398uy3Y/elgtu7iq3NQusNskjY4+QG//xmbzwjwfl6VYntwCr//VsLuEXCvUy+d7z5ZC7y2XXz06Tw9/YoAhYffmek2XXQdfJLhNukdG/+oHKMtVO+ZMMGfgbuafiKJn06OGyipqIhfLyxTtL35NeloGn3CLnH7h5mtvp7qbfIRuvsresfPDVMv7cXWR5SAM0zJM/XbyPHHTLSnLnbafJJqsuWrJewtH5Vk+9WIHVpjp5+o6L5c7Jq8oRh+wmK7YqlmFKN1I3VW747W6y5x9ekaPue01O+fHKWRn/l9ztJ7fsIN0PeVuOHPuwjP7lqpqoqZv5bzlr7+3lgbVOkjtPGio1nz0lh279S5kzbIxcdczu0hmVDVIrL/7hSNlpxJWy4jH/kieOW/8LpQa+7mAvAqy6f0bdcyZ7be+3Cif6iTgn/4bfGQPSH6EvSX8hD2jxmqPfSZCKPo/+DBV+TOriuzE+wzkj+MvriT8X8X3DNZMQkD+mkk4YF9vBTBuUsmv4m/tiMW5lDJ3vj8Dz8N4Z6JPcRJ85jieOhYY+peoz8ftjR6QKqAULF6q/SCCCTFP1O500wuQ5x4MxBu5R/VCQhlg278QRA+kKGjNZvOlSau7jalzEhL7jEZwjnIeRZUZ/lzFxmlfsRRAAywR2ejWqfsdxCH4vzvMEboY+BZx7CVAN8zaCrHGeMZZJfjybv3kfDS3j9zlKshdjdYLIBHP1WE7kskZURqiy9222RY1W9YWZoCgUBJgBfGFKu3H9J/A6aL/alM+wD0o5EuQlC5uEBja9TZhMru/OhOsmypQp735dE9byvaVgBMB679evr5EUvXqSyRCtvHQ7mmJdNm5TIqitfcWrIIvihCpWA4PlzuQA5yXnKGxJTLrk9yk2BmTyxhjp1mCQcz+RgMjSxppsaKwtpPWD7szOlIofNoNlGh00eCl7EoAKXmzcwJLBi2UbGpRbYJsGxB++NjuqqEhaoDQIBFh1w3J2aNSL5IDHB8DyWQJX1DVV41VVpUABGYU0ysws0mDyGgli5jUjpQCDZdkfSgckcNU7PGbZI9OltPdtA6GLRn1VZUuFbBXBCc3s+TXnQSP7vIHefAY0YpZFpS6njffcuXOlTZvWxvJydN+cA+hNGDKPPdBAPMtcGUDbpKAcyrmTQxE2DzbE4U9ulJFZrF3UWrfWsQJQVl0NRqxtkhgXbkqLPJewgU6aPFluKFHZS95Gde/eTfYcNjjpgOoG5YC0AmDOjsRYpGeIcS3DmirXDQvjyXWCRRsXP54Py5EzhxUsbCvN5wInWMjjxGfHshBuhtF48Ppi5ob3WASC+3Pm+ehMRgcln9mkLeGxOTZpc2bzIRhCL28nEK/zi42QaBucKZ4AZM9UAZADY5UZ0HiNdPC4viGZoaXh+jysiZGtddNawbU+8uhj8sgjj5ZkO4LOKp8zkyy69jybWxTQuCHnM2T2Wu+VAL2XZlnipCY1kdO15hIo0Zm3c4MZgAZOJo9i7AAD/xXsdyeWNoeyDcbWL2Zi0/bhmvCqw3U46J72EG/IB9vXUG9lH9TnIjOG85pOeJzLtJe0IWqzIUKu9gVJJ8to6j03eQaywkBrsHMp8B8TIFhzAJV1/iCppxvpN2SsNkyX8XttJkc93Em22Wkn2eXXv5AtNugj31u+dRGglybe/Gdlz56bybPfzwGrhXqZMWu+tGrTTtoENlRhxl9l61V+Jh9verjc+ZdzZZ3/QWC1cd50md7UTlZqH5VICzLl6i1kjePqZNSlN8nxu/UWtHx75Z5TZc+9zpFOh02U+0buKCSqJvvXUCufz50j1e26SOtU0l+QWY+cIGvtdJasNPB+eeqK7YqB1WlPyhF77yVXTN79C4DVJpn//pMy+ndjZMVjLpJef9lFBl2xQjPAaoPMeG6sHHv+27LrgZvIxYcfIX8qP6kFWC2JVf46Jy3I7EmPy3kX/VHW33N/aXvW5jLwlfUDsFovtxyxoQy6vqtcfftYGd6/pwH3816V3+88RM59oE6ueucF2atXuUx/+nLZ/sdHy+wNDpM77jlDNgySIJmteE72/X5fuaf9tnL6xZfKkH49RWa9IeccNlie6H64jB05RFZp++0zGr/OyCyO7yxOYLVu9lty6qCfyPgp3WTbX/5adt35p7LxWr1kxY62n+qraaG8dueZstsh58qs7SbIixN+Lcv/hxUD854ZJesOOF9W+NmRcvEFR8nm3drJtOdvkcP3PU++f+zlMmKXTeTzV66Q7TY+Tr4/+koZc9TO0kk1cwsy66nzpO+uJ8oHK/5eXvjHSOmV0+H+pmMdgVUkIZPcK+M392vzAWoEUeljxfiEcR+BIPhgMSEffdR4rHgMxmaJGZfTZY2AbQTZGJ/Gv/Ec0V/5IqA3/3f6SQq2habJDMbzcVnsN0JQjc19WFGlf3d5qgSShSo+xqP09UaPPvWbPuqv9X1oIg4dOjjFrCRSEMRkpR2eLfxPEjvojyWGlwONHH8ch5WiGi+Xm1ydxc9I8huxhDFGjIkzIlNWJUUsgM88+oyMneKc4xwhDoDr4v9J69T7iCTyiDmgSTIxEhpIkmEMxAY7dm+WHOB85hhEf5a/JzlGl2XkOVKll+MLlFtMjWWDpKOaK6wv4W31AAAgAElEQVRlJ8ootuNSAUmWzv18SsypDFxs8OoSdvTrY+KC8T4nVIxZ9Dmk+MFiBerKKkkj9PDBWnrk4Uc0Hmt5LbsjoBjKnsMSoQxzAnMIjdjJ2OeaiCBoNq+AuRiZEpJ1sercqg2Lq9tpi0i6JKmGtiTaCK1wdLySawNArdohX++69kLjZo1ZG+oXAOVLJbK4ARgtBdlCk5oIAibx2NBMpmgj9DnAjYVAYyx7j1kaBstcnCxl5YZMIEUFZJ0hpYbZFyLkAWjs9DoADjuQwAxXpNsnAxka+STB6AiMBeMRafwEmAk8xSxUzCjGMYlAVwRO+HATsKVgs20Ika0L5JzXwPPRqNI46fuBPZzGXdlgBmQT3CMjLIIb6DSPj9EhMQOMbIBlYbkBafMZsL+cRRyzdhgbZs8IIPO8miHD+8gyhK6AmLh0sDg2BG7JfGR5LsaxVCLtzZk2sFV79uie3kqOkss6REeNYLECOAGQ1qxIE+awad7qq6wg9XW1UllhC5gbs7H27HHG7Ga8Nl4DNz17jpm+ra4hL4nnhk1jwvMTJFVw3DdZXj/XT34uqcPpgB6OG9myeSeW/+Z1RQejTLPRpmtMB9KcV5NKIHMScgo8p2q8BnY4HXdbg7aBx3GgM8wxsnsyI/rwI4+WjA3dr++WsvU2W+u9UwibyYZkH9k80B2yojIF3KdqJwdpALWZllyJjn8cOzp1NkpWqxDHqCgr5+flmuV31DksWDIBc7kY8LTKAdpMJn4SI58lRd4QIDl95ab9TXuQzhkCDwYh6uD6HLAgzcq/qK2DfYJOJPeUikrTjo1MlPp6AK7WNA3OfUomfkNgtfHTR+ToPUfJI+9/KJMnfyCzGpeXbXbfT0YcdbBsu+6Kskh/mS8CVr/Ax2p4/xbZfM0h0umIP8ntp/1YmsNf/hP3bGlmrDZ/fw3y4mkbyU9vXUMuuX6C7Lxue5GGT+T83X4gxz/VQ44duZ+sVjFLPp1XkPZde8uA7QbIWl1NpmHRV5N8dPfRsuHQG2XgDc/JBT/vWqRtWD/tKTli7+FfCKw2zHlP7hhziTzbZSc5efgmcv+ZP2kGWC3Ignf/Jscdcon0PuYPMux7T8nAXQ5qAVb/k8m7hHymqe4zueuS0+WV5X4mhw7ZTP4xrHsxsFr4REZv0V1O+WxHufWWy2SnjVaw+Vb3nlw4bHcZcctzMvyeD+WKbefL2MOGymHXPiNbj7xG9lpttnz06VyRdivLptvsIJuv2clZkXXy3DWHypBjrpf5vX4ihx+9j6zwxh3ylw96yD5HHiT9ey+/WDQ4l5DhlsUJrM555y458jfnyNPvvS/vTPpIFrbqIb864Ag5+uAhsknP5TQpVv/Za3LOEcPl1FtnyaHjL5IN57wjU2fVSasuq0m/HX4q663Y6osbCtZ9IGMO+LWMum2KrPXz/WTEXhvKC7feJNPX3F1+t/+vZLVOVTLt+Utk601HyAq/vURuGb23dG1jqO38l8ZI3x2PlX/X7ygPvTVRNon0+W/h4TQHrCZgkUCLl3xHH8/8rqzCyWIK+HUabiYCRQRksuqmjAjCc7EnBP3VCIRG/ygPYvJzsewYx4x+SIyBOGQR3MK6REIYVXoM5vF9+kSphBqEndBoRUktXkGZmkHbDRSRYKIPzrhMfdUgs0TwKSW1QwOvKZMny4TrStNrYsCA/rLVgP5ppkUflX4pKoRI4uHYc8wV5HD9RCbwOR5RVi/1p3DgkP49fUzGJCQoEdilb5cHW+nvmkajgZqMlzmPVW+xtTWUZKxNACWeN8liuB+ZL3HnmBCYTPF/kH0jGYdxnp7PG12ZQ24YTUw+YG6lSl7/bEpYBGk2VgMy5iQbNVatkVQSx4FxPY5JGTY+twg+0T/m+KlvzX46ZLKq9FZo/OMxsPruHpslEp6D2CC3tICq34IRX8IPMWTwHtKt26pFUpVq/7yKkJhfwkB83XDekdjDOZnsstvIhsZ67Z9CLCERgZx1GvEE2oUMR8skbLB+Pp89Wysf1d6Ul8u8uXM1vkTfmwyXa5SyQlNdgfqYXDSmfZmVqkcmmG5+qr+asR25oNKiJGWdnaJDVsaCbu2clAwZnzuPk9h7vlHRsFDnNBlJLzMnkJpAON84qbXI6yJgSOOjBg5NXvx+9EGCDdtM1/QE8HiWKpUVOEBFAxcNT9pYXY4gzy4kGBwNkmXe2HUUJfk2zvPnL1SQoONyyxng6g+WJfIs0eWGXwwcmTODYymoCafAmVgYIz5fgAkLFizUiaPOSmWlgntwD1Tj0NnEdEq4GfCckalpDhGAXtuUwKbTEnB3PPBMcF4YbAK2poU4v0hUmIuFTF8Y2iWlM2C/flvK1lv1T1qYNAbciDgf8XcKKXPsirN61lkd94i/22css4e/QdcHXdTxGZNbaJ0ye3jO2ICjVAbGkxlfSD0wU0zHFdcTQVL8nY4w/g5ZhrgWadAiG5Zd8qIjGsFZHl839cB6jmuS6zI6NLqWYWO8A2BymrFBl5nURQbCG9s0fd8NJUuvaGAhscB7plQFtYl53zhOdY1JTnz40UcyYcLEkmxHaAIwoH+/5EiR3atOjov1a7bbNwp23iRQmAUE1jyASQ4wTrEedbx0LM2+c+xoT5jpdm/SnoXLMeAz+WYKtM34yeZm+J3XrbbWmS6R6VEEkAZd7dmzZ+vzRRM/nA9dGWE7YHtwLJYV6XWHrD03NUqgoPQfdpT2HOeGkwwwHuNn2juttaxDJRacNR33Oq4/1bxWm9nqG0kBFGpnyQcfTZfPZ38mH7z1L7nt8nNk7GMfy4a//p1cet5I2bJbjmL6XwGrdfLW+INlk2M/kmseu012XqP1FwfyXzGzlzlgdcHrcvyWm8nzO9wg4076haxYXSaNH98mW6+xqzzTeVPZe7/hss06neTNv98oE+98Tjpv/zuZePnhshparedf9Z/ILcfsJSNe7y9/uX2ErOUABz/2pcBqU7288sBVMu7JMtnnsL1k7U4idzUDrBbmvSNjR50uL27yOzlz93Wl8r07ZZcWYLUk9vjrnbRJ3rt3lJz615XlsJH7ybpd6uXPu3eTgS+vJ+fdcK81r6p7Qw5Yq49cv9xQue36i+Sn63SyU9VPlav22VUOmfiE/OwP/5bx27wq+w75jdz29Bz52dGjZfcNu8jMV+6X8//woLTf8KdywgUXys7rmzZzw7yp8ucrR8uIM8fLh5UryPfW3lkuvfok2arXFzRN+no3t0R+a3ECq40LpssHH30ms2dOl3dfe0zGn3em/PHflbLNgafLlaP2kp7LVconz98lBw8aJLd90FsOPuFQ2aJbK5ny+K1y9T0vSMd1BsplE06Xvit+cSe7z9//p1x+4tFy7o3PSs1KnWSDQRfKmON2kh7t7Tuzpzwg+/T/mfz1e/vLn289S7bohgZoBZn15Lmy5W4nyfuVg+Sx166WDb9mlcIXPdQ8sIp9MII3SbsxSAJFvw57uZX8QmbM5Jiob86kNvfuDPzStG7OPyHJwwDl6Evwd14X4xHGezw+vhdjPybpCQCS9UhASWM+lpiTVRiaXzHW4xikPgjmVKYhzSp8MjkC+l5Ja9XJQeh5AX9Efekgq4AYVcfVBtdAAq/wu/76G+Xdd0tTKo0O3t27dUu+Jnw1ApIaeyhoim7ylVpBhHJyvE+iFqqCVPoMTZMXLJRWreCTmf9P3zMmvvlMI8uUvq9VoVllJ8FuxgcxZmUsz3glzhfGpwR8Y5xmWv4WbxQBu4HsRVwk+aOu7cr4Vf1irczyqjAtxbdeEASH8T4BVPY5SdhMkETktcEnx+cxlhhj+rwESyMIrOPm1WhsVqu+tM9Z/I0NyCi9he/jGSlpxuWxUgIjJwXGsUVfBq4nrrNCmWjiodCY4Rc6nQMhh+P64YcflixZsERucMvoRSEp079/vzTfYzzPNauVhVVVScaPuJFiXp4U0ZjT1z/tQYZ7WE8kYgmIDfFdYAHUBTZsrMmIOei94tXhKrEZ+gBh3bL6k1KfmgyrbqXXYsxZNK9qMI1VloXaZlcmCxfWqhEk2MigmcAoDUfMHKYgncAqNWr4kyxFD+zTXAlAKzcTbs7UqtEgFzfrZZlckBxMGoNoNJkZ4oYdGZ9FG1rQ0omGO9L3+ZBp7DGouCZeFxm0PL+ek+wrZ9DSkeCY4l6oSxrp8uXQhmOjF99IFy70yeUPGefFcaJ4tToOrjcbs7DIFqJRVRpTgMGeZabepoGAmk82xqprT2CioOkPS5FpmCPjlOfixoDzWOYVDFWb0Bg/0rt1Y/HNk/cfwT0FucBO9nskeAgNofHjJywxJuaEUb9PDXVwzTQKETwmgES9D148QRvLJlpJC9cWQKSoC8JERAZKGkDG+WR7orG2rWN7xvJbxAnwLHqejYXvzJo5M8k8MMupc8yNTN4Rjk4q51ZKQESJCdxbELKnU2jFbJbFJBCrDqcPkjLRnYGuoL1rqeCaDOS1cvXYrIkODK/HnHBzFszwmR4L32e2So1nZbU5EGVlctrpZ5Zsnp14wsgkmK921pkharSdqR/Hm46L/Q02AcC4ySsoGKnMETB6s/IFzp/oONK5izYVRgFjREdPEzKYs0F2JGYIeQwGJ3CoodmqgGxNjbFYfR/Q73GUPWuNz+EzdMrISqYt5X1zjRXbOUtOcG8ioIvvIGGDhFHUzLFEkNlpJu3oWHKfQVkJM5yVVa2/EbBaNKEKjVL7+SS5fFh/+d1DneWYi8fKCcO2kNaxfPS/AFYbpz8tRw45Rj4/YJz84f96Lsp+/S9m87IFrDbIlBt/Iz88uULueuJS+eHyBlR8/sj+0mvrG2SDA0bLFWceImt0rJL6GW/JJcfsJSeOe01+MvEFuW2g69emsSvIzBdvkwNG3CY7nnuZDF6vyyLg9ZcBq7UzXpSzRlwgvQ86V3bdqIuUNy1cFFgtLJBnJ54rF07qLWNG7i7tK0RqJ7cAq//F9C35R+s/vEsG7jReht12g+zYEwmOuXI/gNUoBVD7kuy15gZyx8p7ye3XXSA/6t3Rrrv+Q/nD3rvLYdc/IT8d84ZcvOZfZdi+R8ujrY6U158ZJWu2qRJpnCNPnvQj2eqsN2X7fc6Sqy46ULpD97OpVl69/3I56cKx8rcn3pbZhTayzX7nyJWn7yWrtfsP69JLPnpf7wIWJ7Aar6jQ1CBzp70gJ+z+E7n49fVk7D0TZPgPu8nrf7lAhuxypMwcOFZeuGSotK2ukML8yXL5PrvJEbe9JFsf+6DcdepW0q55Grw0LvhU7rp4pFwx8W559I1PpLLzanLI+bfICYM2kraQ5Vr4qdxw4h5yyLlPyrq/HSt3n7W7tP7sNRl/8iEy8ppHpGnzy+WNhw6Qrt/yY47Aam3tAmty4z5ZkSyAJ2oJVnGfzsBL9niwxpFZAthGl7GaxRAmyVQcY8K/zuTOCBalvZ6apg56Rf+VydLoK8RnSj9U/UJPNtMvjTr1KZHrPqv6UKGqkWXMCcgKvg7vMQJoZCHG6yIwx+rD5EfRV2ITMPdz8PmJJWzsM/L43ydAQ+Na7wvBeNb8OEgwmZwV42h8FrEnfCsk0c2H1FFK/RkYm+q4I3HvsX8CT4O8YCQJJFDaH7Il6A2sxSuCo5x3nLd8dvgcvoPjsmw/xS2hOY4eMCT5Oe8T5uBxGXsRqB+Nyk0yknOVYRrrNlMuz+MljMXnaiS72Dwyj5pzCk15+UyISbAfAXs2KAAbNF/TmPjcZpIA54Yf3b59+6Lx1LXq4Ch9e8q4MdbivE6Vbw4kJ7a3Px+Ss0497YyvtxG0fGupGQFIAAwfvqf2+WEyBHEl5g5JeAkQdbuSkaqy/YFzjwkYziHE/EhU1dQA20qRZkpikPQFMJX7DuNhxseUxSPux+tKDY89doSUoJ0XlQzlUtbUVFcg6ku2Gj6EA9FQakbHGWS6iHLaqFwsRSCrM6x0qYdu0HHDTTOA3cFd0w/HSXT6kPlTg+rdofEZNQzOtqPByrMqwUzCi8zMpLXiAGQEO3FMBuw03nrtLH11w0xNn1h+zHukgaYh5E9mnrhx895xfW3btTM2aepwaczOCFJF1QU+dG7qCp65EdQJUl6umSswsgzQqEqNrcjYIwhqjayMxlxZBWaYMbiyicjGPzYnONHxHDSz5n/TzcodDlx7YvQ2ZoaegDLAK7J3CZ4WOa+Fgjbs4bOlM7KkSQCs1qunTJ8+XZZffvlU9oxr5dwhoMxnGZ8ndZOQ2auusswJmcIYC2Q9UJKMZ6G6tK2sY7syUVsZLSEBub426fASQASQRaYf5weBJxofXhv+zeeL4yQHyecTjoO5QwA8bZDu6EVWK663Xfv2CcjkRs9nzmtnRpTzgU5kLJsiOGgOjzlmdLSg58lxjExDyhHoHFUQ1hrfcU6z+RyuIzJgCwW3KY2N8tjjT5RMDmDokMGy2uqr6fxX25saJBhwShtG5w+yHHPnzEna1ApMug41HR0kOPA/nzHnA8vd2TCNpVRJRyo4kRS/x/MhUB4BfhwTG5kxQ01CxJzqJp2H+HsEwW2eWwUDmfnRftrvNhcxDmBuq5C5A+v43fSi22SOnicXLFFhzBGMIxkOCNowNpq80GPZGNMe0qmMQQLG3+zoN29elfd6Zk/6owzpt7dU7HeRXHXcYFmhJkTe/yGw2rhwujx49Xlyy8wfyAXH7SIdvGnT1/WwlhlgtdAgM964T4457k754emXyT59MjrXZ3f9Qr6385Oy44gL5bLRw2QFEIIKtfLS9afIkMPPkH9vdr1MvX+gONylQ1k3a7Jcf9H58k6PXeS4IQOkTeWiKMkXAqtNs+Seo38uYwv7y/F7b6pgSaGxVv521X5y9C2d5YLLT5BtN+gtnepeklNPmyh9dt5Htu69vJ33gwfliCNGy8NysDx+62DpteIq0rVLu+Z1eb/uQ/8Ov9enTx95/fXXv8Mzfnenapr3tlyy7z7y4CYnyek7UCZivjx6xLZy9Du95eizrpBBP1xD1ug6W45ebzW5omZwMWO17l05f8hAOfa2f8qg296TURU3yLADfy/Prj1WPnlozzQfGz+6UbbsOVimDthLrr1mjGzXvULeefBiGXH+M7L7KefJFp/fLHsOP1Ue/7SN7DLyErn4dztKl1bfMur23Q3rV57puwJW9UIKjfLa/RfIXkPPl40vu1vGDPyBvPDHU2W3XUZLxxPvlmdG/syvt0k+/fPRstovL5RVNv+t3PHAebJuc4zShpnyp3MOlqveXk9OO2NPmTruCNn7rLtkZsdN5ZTLx8rBP15LqssLsuDjV+SaM0+Uq//yssyvXF7WWGctaT/tVbnviVel76WvyD0HrK5N+b7NV56xqv5/6o7sAGkAcujj2jXY/k/fw3wFJHlN2od+Pf1D/NviJSTM87JmYAoGqaycniqPQbZSHkyL10UgKPpWkQRjz9jiFia2U/8MAkKssglxF68hjT8Zr+EzjAfJnuJnee+pYjI0emL1Fn0UvS4//+TJkwWM1VK8evToLsOGDU2+NclZadyS1J7FMwQmWS2F2JM4A3xDY6ta41sdS4+7CZpiHBAv4yebYpHZyjie4HeK2UOFZIy/8PlYQhznDwFVHJskA76P40ZQX+cQe6J4RVeMsWLDWfq5nGsRgFeilhOaeL+JjBN628S4i+NMfMZAH+uLgPlkVay2/sgc5z3pOnGmKqtXiR1EMhsZqhqbeZUc/WWcn4SrCFypHKA3GWN8mXxsJ9GodmvAhZLEgjdie/fd90oxpVvO+R2OwIijj0zNzkkAwulpG/E3JFd0znoMmPaM0IuICQPEnvgssUGsY8MkjWCEORnXDH5Pa1AxR7Dr7TsaP2olcG1icJMIpLIsXlmrx1UJOmPJ23oog8bqQm1eRUNdJsZw4kt/d8ZU2vhI0/fSZbILiwDWkJGIm1QCX0N2MJ4vGRXP2vDzNJz6vm94ZIky66HBt5eM0iDie+wyZuAh9CwNnNCS4aDNyHNFgIkOAEEgAsWcAGTRxtJXGhFOgrihKODgeigM9nV8gxA2G0cxw2bAKVhVWckAQUotIwjGnWNB4Mwa4FgGAJsRNj+C0MgUEDQAOAFAnbIKBHOAvrPZDyelNrJRIp05HzwXHRWCLbW1KFu3TvY8TwJ9PHsZnRF8HwsJIGKc8Ph7KYGuvK2BHsjgPXbXRQhaeefOnTMnLJdF5SYbmcSc77gvY2rWFCUxdMNSWQrXESbDV1mX2RzmuGsiwpMMEeiigYiAeBzX7HmaE4uNncL6BLii4xczn3zW0WEl6EnHiSCVOlUA2QrmXMUsK2UCaGeSrjCcd3cuCaTq9TaZbAGB/AqfizR03LCLGcE2RznuiRUQBOltjVm5AdbIo489XjLJCepWJVuZ2BsmUoR7BzCInwS78WzoZGJ8KL1Be5fZuaw7L1nCmlADcK8sc0uq8H8+Lx476W4HeQA+T50z7qxZEGSzx5pEGSub7OtoM6wxlAn4cx7QSVfdW7eX0Z5GXVe1697FVO9BS0TMuSzaALWMqY3bfgDuWYAX5w8TjbzepEdcVvXtMVZ9YTXM/UAu2OvH8uS6I+Wq3w+SLv81sFovL993tdz6XJnsvPcQ2WCVb975e9kAVgsy+73n5Ppxd0nZFoPlgO3XLgIiP394X+m53Z2y/TEXyaUnDzFgVQoy/R9Xys7Dj5LHlztPpj21v3ShK9QwQ/427mJ5bN66Mnz4/0nPjhb85V9fCKzOeUJ2X/fn8tfa1tKKwHehIAvmfCKz5lVKp+WXk+U3OlLOP6xcTj7gTHm/UCUVZIXXz5MZs+ZIXUMb6dqrt+xx5Ply0m+2lvZLKU62LAOrC96YKL8a+Ht5dlpjYI03yfxp02R2WbW077iC9NnjHHnkkp1k3G6ry6H/2kJuunWM/Hrjrql51XG7DJFz/jJDznrxNRk47VrZY7+j5J9rXClT/zpMluOEq39bjl6nt0xYZQ+59pqr5KddXpaDB+woU7a6QMadt4esVFWQqU+Pk0P2P1YeaNhe7vzjJfKjNVxuoNmZu3T/8TsFVkVkztt/ld/u/Vtpfeh1culuG8lrYKzufIxUH3uX/GPkz9NgNrx3k2yy5lCZu/5wuelvV8omHfLJGJTzj5YBu10nP7/oATll59WksmmuPHLl0XLwCROkYscz5b4LfyPfa+eQaaFOZn78scxuaiPtFrwsow7YR274sJ/c9cS1ss3y335zsuakAOizq3+Sq07ke+ZjITGaaZFaDIeYy/b55mSFLFYwP4wvA23gk2S67REkox9L5mD0XegzMJ6hX6tiA4FRyr+n951QQN+GPkDSjgzAK6/FfEjz2QlS0R+JOpQJZPIY1HaeTMeT58TftWScMgBBm1XHWUQmT5lSMtmqQQN3kzV799bHlAfb9W+pYgoVaZ4Ud9+SfqFKzNXV6TFQ4cj5kp6pV2gytlC/MXScp4+XcIF8b4sAavMYJDfFWImkDsY1CjyGqkB9nriooIuq73MN5HAEXj/9Z/wk4Yj+LAFWjb08Rk7zz+cGvqdgj8/VyLolfpD59iCeWFUem1DjnOzPovM0FwcxbozXktYC+9hEFrdjFVybGBOcj5gCwVIlTLlfzjgmv8PkZURwraqrWqLGwUv3Drh0Xf2ggbtLr149k6xffi1yDjKO51wi85w2lusUFdm1C5F0qU4xH4lcSMagApjzkPE/bA/xQowe1gnl84gfAuMi9sg4liNNbND2PGuOjApNyGeW1dcBWDVaLRYtNR7J9ooAnh5wkRKNjGJbtDmFBaxfY6YzMF95rARWsvSXG03KYFp2kwZJASCWYLCrdxD61g3ODSC19Fh2QfCXDgA1a9Jm5yXL0Xmg0cUxY6aR54kbYQz+01T3Y+o4B2OthhEIe1gTPL45E4aM44HCYBKcyEAJM9a8rlgmjLIdgC66OWsXegNv+TzJEgSQGYFxGm6cw67BO4LndGUiYAG3AOBrKi2ALmjINAAESozCHNuNgDTOx40CGyxOzfuZ8u67cl2JxNmbM1dDhwySVVZZOTFIURoR5w9ZlPguASnNdPo84GfpXFiJv30Wc4SAF0FyfC5fsq0AKfVpwmZHpjDXFJt+8ZzqOLhUAJ0/zbKonq7JTZDuHp2D5uY11wXvk3NGkwR+H9CKza4zc/y5lqMTnNaTr5E82z2uCXa1NNDY9EOjU8TsEYG85KBoZsrWAZ0BlunAsPLzeL9U5SgAtoYNHaxTL8kiqP0E89asBZnDHOs5c+ZIhw7t9b7MbpihpyYpnX9d/yhfULY5Mnn2TCKQzuw27Efe9iW7GbLNMZiAnUqyJqFcKSUYHFwl0512We0cMoo+P9WmedWEJghg53T9ZNeKv9O+Yz7wRXtICQt8Tu2cdqVForCQShppS3lfPAYrBMhuxZwpr6j51oHV+jnvy0WHDpeZ254uI4ds/l9KATTI1L9fKOf9tVp23m+obNarkyhmV2gy9gOYP80ZsK/427IArDbMnSw3XHyFzFl3Vxny0x9IxxoL6hsbLDhv/OQO+dFaQ6Vx4Cky7twjZHVFKQsy+/lx8quhR8i/t7pT3rxsG9HWFQ0z5bHLT5a7FvaVA/beUdZc3rqBm9wGJEQyhPMLgdWGGfKvh/4hn1jS3NZ2Y508detIOfu+5eS4kw+SLTbYRDZYo1zefPEtmWfSTvqq+/gJOeP0MfLPwmC58dJfyTq915d1VlvBmxZ9jQdc4q8sy8Bq49wP5Jl/vSYz5mf2SGSBPHP6MDn7/dVkn6NOll8N2FQGbLCqPHHFUNnl2Dfl+Fuuk0N/bMB//UcPyt677Sc3Tvs/ef7F82X1j+6VvYceKLdO21Veef0C6WMunUjTBzJ6g15yS69D5dqxZ8t6H58ja29+vvQbfb+MPWoTwccKjfPlkatGyL6jnpFj77td9t101RI/+cV3+u8aWP38zQfkqGOvlL7Hni97bt5NPnnhjyy2URsAACAASURBVHLIHnvIkxtfIv++bh9pxcc07R7p2/3XMucn58i9t/1WelTnx6BOXjhpC+l/TZOceffjcvCG1n2q/vPJcsnvdpUz3thOHr3rZOnThUd029EwTx666ney32lPyY5nXStnD95Ymk/1fLMxj8BqY0OdxWABTKXPlWxa0m23z9HvYDwWgVXz9xDbBd1WjecAvGbXTZA1+ooxSFZ/xrX2mJiNyVEG7QpAhfizKFEbmv5GsI7nIXjFq6KPn0/6FoGmqIhCmatX2ZBEEEG7RPAJ8WsiBTn4jKQ3x5IgHO8ZcRHio1K8jvv90Zn2oZfp6zMKrF7zQSvU16RsHctr6YtmsWbWZNd8PshIheR3APrwHDWudIkv+sE4Fst06TdGYhfGljFvVsVk8neMvTUu8lgNn2H/Ep6D84bxSppHLvnHJD8rqzhH9Ho8BtfvqvyBk5O88jOdg/ORdsTjb/XHQxWb6RUbHgKfD6AOXoih8dI40QktxD5wjMhE5bqi9iorcvPEM1wvkyFxDMhapV1g7KfVZU6EK0pYhHg2ga5lZfLQQw+XjMxSivXzv3pOaKr279c3Jc9sjloig+uZ6wJrmRXV3HvU/QmSfojnWN2MGN40T6uTLKI2sPfERGSgIx7Eexmo2yQLa2ulbZs2qRoY71GCkTgfP09g1daCNfk2veQGNK9qKBC0YSDOhid5XbtITY+GPr95EhCh8Sgqqwh6kKlMNeh74LiRUVa0CYUMqRqgIGKe32jZXTECKBTTpkHk/cYMFo2RIuUQzA3Xow/UN2dq8dH4RCObnAhqj7DRTCr1t4xtMuy57BTHPW3wOpHqrVy8bVudMDDedXUNChZQ/BrnRef06mqUlhsbNT4n0vLj88Y18DoI0pJdiX/PmTNX2nfoaGw2b0BFUJUlG140I4WmTEOHBhjHphGPz4QOCMaZcgQo6wX7s76+QWpa1WijGdzrjTfdLFOmlMZ5yBu//v37yuabbZLGIjIGWVYNSjrnETYX3ZC86RLHmuAPATJ8rqKySmoXWsl9BCkJsGJ8WGKPZ4Nxoxg8u1fSOYjgLM6N43PORT3iCEYWOaAuBI37INiKOYdz4liRIUuHIT+n4UCBdZolC8yBicz2uLGy3IrOERt2cayY+OE8hgHLNmywIY31GEF8gqZJHsAb1WHJYT0p09Odswim4TilAlYx5tRZZeJFjXoFWfaur+wyEdwgTF+1WubPm6dM8egI6u8OVmZJADwbA1rJVOezpJxFmkfuIPHfzBzGJgGqu1ruLAvXxGFiiM+MQRLmAR1ripNzw8Q5rLGUaeNy/tKZg7YuRccheWJzO2PZ6vwyLy8xb2nncH4NVBzAZQCGtdWhQ4eQwFBOiwGUvteUlVd+M2C17nOZUdtaOrfPQuDpL1wtI85+VfY55wzp+73i4FnmPyvDemwmz673Gxl/x8WyyXKRotggHz54vuxx4Xw5d+wxsvFKrRMj850nb5Un31tZ/m+3fl+L1bjUA6t178u4Q/eRN/udJb8fuIF0qLJxW/DJq3LT/S9L3+13lN5dG+Xq/TaRES/3lZsnni/b9wYXsFGm3Hue7H7oTbLb7Q/JkRt1FGmcJY9efpJc+Mm2ctmxP5eubSocrK6V524/T15abrgM326VtE3UT3tSjth7L7li0q7yzsunSo8vqc0tNDajsdqMt92isbq0hyDNaKyKyPRX7pXDhuwn84aPk9sP+7FUljfJ1IfGyG77niornPSY3DJ0Tams/0RuHTFYho95Q45/6g057gfe9n3Oo7Lz2rtI9cE3yhXHbCftpt0sW655oKx82A0y/rQdpKPmCRrkjXsvlX1GPS7H33iF/GztLkv7QH7h9S9OYLVQO1vmNLaVDm3IGq2Xf912llz1r05y7PEHSK8OldI4Z5JcetQ+csLdneTeN++Qfh3sUuc9d7b0/uFo+cX1r8plu/aQyobZ8uLDj8vCXv1l09U7QJlNPpj4f9Ln6DdlxMTH5fjtVlQ7XqibKbees7+c8dpm8sfLfyvdOxTDpjNeHicDdzpJOgw5Uy45ZhdZue23LQJg1x+B1STFFBszuT/H2Ii+BfZo/l6clDfmafayfTaCmSYfkOlE8rMxyRsBKfqT9AXpV9DXLor3AsklH8PyPLxu/mTyN36ex/QAq4gJqJ8jG5ZMx8AWxHcpucQSaMbQvBc9t0tVwccnCYljQJJOqXxU6CMOG7pHinMYpxOIpP8Ivwqkh9atrVKIMT99dwLLHPuiOB4EG60uzZqwMjYmRqDkCK+y4vOndJrOKSdgRVCRMTz9TT5XsuMi5sC/EVSJACFjvDxekZ6lg7/wyYE9kOhEcJyADStO9d4dNIrHjn588TiZfGAkQ7FrBcbfmhCbvFlcO1yPKRZzgg7PyfvnHKfPjjnI6sfEAPcKRPr3vDf47ZQXY7KDOJAeh9ft6wIVgi1M1WV2e043ZnZjSEpc0FYSy9P1ZR3PiyQVMZ9YCUt5N4vbwVQw2UQF8rGjepKC2AbJM5G0iPNwDuMabA1bk3XEmzqPm5qklZMTuRcgVsV8JqhK4hyqjik1ANyjrFBoVI1VZmm4qLjI8DOhyc50ipsAF2nRphQzlQ7uxVIBRahDQ6sUbPuApk3LFx2vgcYRDEy8IKTODZbXlIxA6DRNoxKvleWnWcmpbe4sd9bjYgCDlgKvAwOu4I0DnDw+gczoSNBhsE3eNA4VwAxMW441vwedGTK8uNHAqZm/YIHMnjVLunbt6mi/MQOj4WMH9CxDnAHVmdNjGQJOPFyTAhU1NUlfAtdkjFqAyxkIzL9jIhIAJJBl+LAtCJyfG8IiWS435JiIeA8gCsFXOmiVlVUK+jwOrcvH/p+98wDXtCzO/5w9u2cLsLsUwcaCWBKxRI2VpYjR+I/YG7C7QGLFFksUQUQERURjIEWjoAgLCIhijEIMNliKETUWNDaUJopKZ9vp/+uemd/zzvexKOqu54DnXNde5+xX3vd5n2eeeWbuuWfmommhcZZsf1874IAVLZrBviAyV1Mz9OyUNaiGHmtFbU/WN2QnUvoVxdfBw4GPfADCVsCc6AwpGABebthk1IaIkK5T075RDvyuhzayXoEwavGglOoBXWUYRUUDLpVLkHEoA0vrKosRVqwrOxoi5ABkUmLQtHGkPALyhrEQdaC75wsAhagUn9U6ORCseyVjUiUF9F3XNVnPWGxGDDX9vlCH/aoLp0T2VA5g6S5P6NlHYRCGbEQUPMYPADkxHiypIJoHO74FPwoDngNGTJEJMcOTTc3r0m/sc8m2OwHMXwnWeIH60vgvatJE/eRqiKJrqm4O5krphJoD12vaN7fccottu+22bQ+4zOOcyGmrDbBclwXYXGW4GtP6W7VwqBUMgIyssgfQkYp8ao9qKnXO+OcH/4BSAGPX2Uf3WWqv+O8JW3bIO+ylT3u4TVx5vn305EvtiYf+sy179NYlVX3ChtestluuPc/2fuQL7YqHvsCO/cg/218/aBvbbGi2TY6tsR+c9+/24lceZd+b2Nq2beUDJm1s7Y1285wH2JGnnWuvWrrN71WH864LrE7Yul991z78xv3tdaddaUvE6kQgJkbtputX2+Nf/h47/oi/s3vPH7BffOuT9saXHm7jzznc3vviPW32mqvtzH99r126+Pl2/KHPtfljN9r5Jx5urzr8VFu9xTY2v6Xwj9u6m39uo9s8y06/4DR70nZxl/HhW+26751nb3zta+3Mn+5pn7/kWHvMPRbbFgsiQNv/MwOsTolqnYKbbhhYnRy92b50wuF20JnDdszxb7Wdh663T/3bO+2MXz3eTjv+9bZkfgTGR37+RXv1s15iF2/3Ivvwv77U7j9/rX37o2+wt6x6sL3/lHfYY7eR/K218972DDv4knvbm995hP3Vgxbb5Npf22dPfI9dMvjX9s43vMC26+mMNwXTsAlvucmA1dEr7ejdd7Z//MVf2EsPeYvtvXSJ3fitz9pZq1bbCw96i+35gC1yb0/YDf97pr3slYfaTx73Pjvr4KW2cPQX9h9HH2IfGllm53xwhd1rzrB969gDbJc3f9zm3PMJ9u7TP2UvW7qtDa69zA7e6/n2nQe+3I58y3LbaeFsu+3ab9vx//RB2/o5b7VXPf3hNndA5X/W2ZrbbrFf/t+5dsSbjrPBZ77d3vX659oSFWzeRD93BKz2g4/YsZ09Fuw8zld8AVL6+bxswgqshk3gxkDza6qPV++LDRB2RwBM2BT9jaQYCzYCvk+zLxPUiqqw+ZM+oNsvsF0T8AS0q6Qhd+CVEZW+XWNikd1TGvzAvnJAodaaBLSON1rfjUZAKCn2V191tZ288pRNtPK/+bK777bURDIJMk9kK1IPkUY0+NZRN3WoJ5NJtqpsWQ9sJ/gMwNgC6N4HRXZdMJqZgwZuJiFLI9V3AFidTZyZoD3+S66L1lfkFzXNws7t5LMrlcV1K8DYA4CH8Pj6CfThPb2MX85+2BAmgOz1gLXZbwZbHJ+Sz9ZVAZzWa7JVw8+c07ADt3mT8RtErCjJVfdQbdxam92y57gf5djw7fV6G3fxAWpAobEKqc2a/lYFtnWfq1TOYhplpE7JhvoTuenyZfvYTjvt1GQwCEPyZbtePPiL7L9avrP5fTQcHphsDcS17wnooe8bGbQ0SGy4R2J4DW+0rqliL66grLRgyHsWpMhbyTZnL4lRhC50iEHAKnVcqHmhwQPM1ChDvRmOMxusZyNu4KCoCqYCPa6ESnSv1qdx4Cprj7jyTqCIUgCVdUQ6KkzT+kx+HYErg4NeE1PNXgBFdX/Sp33CMwW+MlZR+HHcdzRkQCwUBd9FqaLUu6hSt3B6ryLoHagqcCQMElJZAxyJdPsK5unAEghHarfmQHUm5s4NdqKuCUClVGEdJBXIowO37iXhFftL13eW5axZrqx1IEaq9UBjiel1RaPUdAtBp6airhmRsqh3Oy9BU+o3ag35G5acg1nZKVHf0Y++d8VPp5fCXbF8H9thxx1CdjIi17EnA+TSD8D5jTfc4Axc6nbA+BRjTs2GBChrbakxFGuutQt2IftQ1wPUrGxPIjE0KtKaOe2dkhpZJwq2sa5Xo7nVYGgGaU05SSOu1vWJwzoMqdgLOswDSKtGTMh8GEO6tu4r+cOgDSUYz8m4UYZiBrqcUgpECjDLWej7gJ9jYxE90vdkgKn5Gj/Ui9V99BnWqwObM3CQQQ4HK3XfZNjqmdUYYOXKU6fkyFO6xB6779bu7bqpGOgxB4OtaVPIQlerad269d7UqTFO0/gieOJM/IlJGxuPIvesEzLBb+ZPgLTruTROazDJZadkHXDY1HIPGGY4KWLW64eghP8na3kT+WNtQw/NafWxFYXvCSAkyK6xSc9tLr2UgSP2HusuOVizenXTcU0PZ4mSWrZCjoLuvWjRojwP5/3+jNXJYbvic/9uR5z0ZfvVrWM2d9F29qBH7GbPW7GPPea+6hxefiZH7NoffNMuWfXf9oX/vdYG5i2yBzx8qf2/vfa0h95zoY3ecpX956kfti9851dWuT9cYav7Ps5e9Pq/tQf+np3A77LA6uSIXbHqLDv+7AvtxvVdiaI2s/O2s796/t/Zc3a9X9S/HF9nP7n0HDvxjItscPsH2jYDt9n44p3t2c/5a7vfVvNs9XXftTM++EH72i9K/n5Zpq3/Yn87+MCltjBxjdU/u9T+69xV9vXLfmw3j8yx+z3uSfakXXazR/3ZHaTtT4zaNz/3z/bhVVvYy1+9zB5+3y02qGvGrv+mfehDH7PvDDzD3nfI7nfYWXxKFNXvcdO7cymADU/HsH33+DfbCT+/r73gxa+2XbfvmOkTa6+1L5y50j77owm71+bjNjZ/R3vW3s+2h91nYdEJk7buygvs3//9TLt2aEdbsnjCrh/Zzp79d8vtUfeMshRux6651j53yon2lZ/Psu2X3Mtmr7/J1i94kD3tWX9tO2X5it9jue4SX9lkwOrkOvvOGe+2Yz7xv3bjOrPNtrq3PfRxT7YX7P1M23nbbu59kiZH7edf/4z96/GfsfEdH2b3Ghq29Vs82Jbv/wxbskAg+Yhd/h/H2puOv9BuHb7RHvQ377H3/cOutmDA7JYrL7ZTVn7Wfj3nnrbknpvb2ptusEUPfrI9468eaVsODXjQ5v++cr797/d/bJf/YsQe/KTn2TN3e5BtvvHLqvasdwVW1bQLQkz1/zrHNACuOMqzfBt18rOEnExTaqzG5wJYrc40wGrPkbgh8JH2WMUpr3YB9mSzczNjB/8Tp5v/9wZ+gyTitkw+A76OL3WmY/vfOY6eiSud0vGhm/8cF+ghxHQOelxF/2+dsTdQfkFA3kknr7SpavIjX0g1ErH7q/+ATQX7K9LSo6mynjt8xCGvcV99EF1L9iDPHxlWsms70BJgUJ9pRIBWyzXKqAGw6zOUX2B8yG3zG5KkVcFGSEGUe8Cvw5Z2ADNZsj0lKAqZS9evtjdrD65ANlX7XPq/AKkVG8AX1DX0vvszTkYJPEHlsDRGZzZb2On6oSQBDL4GCidRoOI9rfZGqR1c9zUAWAWMdQ/PECx9a2oz61r6gnsjGzUIcuQ7jrpLnDEzg/zDZqCfLIT+BceAsEWAimxT3dVxFprIJ3En/NHQDcqkFb4wOhqkRL3nwZbMskZvSKYho7F39Tm9Ln8acDTOpu66+gw9iupZhY6jxmq2pLKBifHRScAKABQUCQ+OQvSNlnU2iPCgoKpiqrURUSgbSqcA5NvQgda/hEQI64Eu5dQT7ckDicOfaJJ+k+7ryiAZp0RfuGZl5DlYk/VMUDo6zFCMPTUCC+CBApdTroXW532BnfEVTLNag8aVZjJ1O/A5okGuXDPCJIadK6VsMBSgpEoCRIqQL7YLQ0RXASn0G6SdsVELQp+vdH0ijshBzK2MizAePNU3QTufi2SstYMwO7AhEwCGNdqocXYM13h2Z8RRzzEVu9bmjDM/MWWGQ7/8kfqi8QK0oxDYhHpuZMgP9QJG+RpnY6RqRLEHYmNrLWVkEvGUDMS6cz2tkYDZFlnPPenySM2e3BfU1m0gWEZoqsHJ2PuNY8bOXmk6oTC4MSgHTKBfsJSrQeClAHJMSgmS0QSIJ0Wozyr9uuoOf9AsBM3YqE1bwbuQuYh2eWTc07VneTRJDMMuOhsiyzxr/hRYkZOgH1KWwnDIxk0JIApUe/cx7/3DTpM/4NtvO+xQ/3YN3FSdSTAD/e3syjlic4bRjl6rBwEGF4eXmJmVaY2sEZDhPVI1AFbpYCqjTuUppEeQYfSW/0791kDWWDg3CtHpGHh6HWMUQ06vMZaudmvHWOVMkn6shq/vxQSjuS6GZqv/nPWpmSvKB4RhTYO+mEfXaX8IYzW0tK2/9Xq7cfWYzd18sW25xXzLkrl/gJRs/K/eZYHV32sqJm1s3a12/Y2rbXCzxbblos3usrVLf6/Hn4Iv/ekBq79lkpWNdPMNdtv4XFu85UKbCzO672sTY+vs5htuttHZm9vWW21us2shSj47OWZrbr3Zblk9YnM239K2XtSVCJmCpf6j3XKTAauutids9c2/tlvXmy1YuJUt3uw3VzOdHF1t119/q9n8hbblws1sdlHyyjb45XU32aVnvNm+eZ/D7JB9/9wIB0+MDdutN91kq0cHbOFW29jCeR1qOjG23m647pc2MrTQttl68R3KyMae8B7G6sRYA1ZrkLUfmAx7rgu2A8Zg54UfAkNJPkBnn4V9E6xVbE5sHvw1t1GoH58AJv5lv/PtY0vgk3Me/0dzhT9X2XX4Y9hNjVHFfUUWKD5fLZ0W9muMz1NaAZ/w49L+aT5vKU3Aa1kG3ibSpsfnykQkBxtl2xx55Ds39nLf6eupvir2fv2Nf8fcBSAxz8eMHARgqXWPbDPs29rbIaZJuWsDEfzPxst6vRKznJQxFgAt12++S5KpsBHpK4Jc1e80O5tM0gRlg3ARY8SPxcdhsgBaZVcCynJtyt9VgJfrAJIi3zR+rRlfzCOy0cD5tKGVxSrCmJN5sp6qX7/gCqQra7xeImDevB4MAju84jZhrUr1BXjrdWszLbqORfY9xDTmg0Cfz0Ep/9COqLTpdZ1TTzvdrpqiGsF3WthnPvgHz8CSJUtsxYpljdld8YR6LoT6DDKWXofINXtwyGwgcC3JF2eByFtk8gZWEXV90fWUD6R0Ib4k93E8J/E5EbW4n34LoxBJp44HXcd1urOvq5ess81rrGpz/vpXv7Ltt9++AXI4kyiyutHkVDtjjSLVeZC0g5BNncvhiq1FLGPbtU1XWKls8KirEuy7CgLVdE0esB7aUgSOVmcUigMP0IjDkLIEKLAO0OxKAcQEDxdwTCy6DjjiAOfaLCYKOprDjNnNN99sW2+9dU9R3gY05vyQTkuqq0AHgNFIx49UQxeWsa4rOsh8bTzUMUijSRGHSTWEBC6pVquXgChRAMCoyjqlMRCHSWXpomCpF6RxA+Y0RmKCsVr/YKIpwhD1LZgrfUfRgmBABlh+3ue/YJde+rU/eENvrAu89dBDEhjFKIjNy6ZWU6EA93rZdETzWL8m+7kfALuRiQoOIfsd+BcHFfLLs9WDuDYDqmvBWtXmVPXQZh+xJuxl/f/2tU2jCUBLv4IdWBrbcR0M22DLrsvamRMeZVXTr2bseqq3DN0xG5wV8l4PZowbXo/0r654PXOEvuqM8KgjCpvxmmuuMTn2uaF6amMx39R40f1VimKqygGItbrnE/foaVTVGJhzYv9UALTTRS5tjdXJ+iGDHVCvvRiMfQxU6fXqFAGMj4913X0HZung6/SQ5lp67h73uEdjtPo9kk1cA0nILM3HWIfaNTf2URyeHK6MvdPV2n/Bdo55CGZylVsvfJ6sXdLzSOng/AiDPevM5vf70wi57h8OrG4sbbRpr/OnBaxu2rmcufrtZ2AGWJ2Rio09A5sUWN2og52wm7/xQTvsoyN24DtfbQ9ZvGlqo26sIfcDqwRNWyZj2mmkttfzt9q6HRgTMGcHjmU5ptJtvbMRAtTB94DIINvAs/QymxEbupFuChvUxyPfIzPpvCxZ6UuB3duC9oX4ou92ZZYCzOT5HQRMv2xDmYrkSzQQuDauJa09a4Di79ayAtgcgILO3oLcYmZXXHmVrZyiMgA77LDEli/bu/lw1Lt3G05zkqww/e0psyKLOEGnS+mvIHlHdMrmrAme8D1s+pCtYL2K6IwtqBJPpOZCAkMWGjGg4A/YlNWXxb5sGEbJ+qu9QSrIis8PONMAzcbaTgA+wWC/RwLB2NX0lZAMATA30N1BnyCsMF/MoZ4P+dT7Q3Pn9/j6ta6qrkHGnq4dLL6O8FWxAfxHSgRQspA91u8n6v++l1VTzNmysS/a5x2gjZJhGi/+ivy/S77yVbvooks2lqqauc40nQHpi/1WLG++GeTC6tN3fu2c5o+ib6tP77pb2dDZHL2dI4mN1VIXyoxQXxLpahoISi4D35rfsD10BU31+L9/bt68ljXffy5VUpZ8Zsbp2KkYq80hLc2WKlCoL/RsvqIoqnLBmeZAbeucwAvKi9eJZqBIAFL0PgdXZTMxDpxifR5KvgO3pQgzD6lxw9hDSTjzEuAmwTHqsxBtjOeKdHY1gwqlGCnxtSkKh11DrkuDGASndjpjrpthULq7d2BxHEDNSMnxUgu3jr2BxonwM7c+N6ngYJe1NHK6F4pFm1HR2giMBkUxJ/7gPYoRIeXQj3qgGnMvsBGAaTDiAHdC4WcqTYLgUTIgmnANDs62H//4J/ax08+YNmpi6dJd7Il77N7qbAypzmGyfQGIo3aUwOw5nuZPGrbSM4i+8ECsLYaifqv0gdZCfytdWx3SNa808Ym5jBq4gKu6HgdVZ5zEXMP4Q2Yq85QyH65wMqWlGsTIKIA5e7werlUfELF1EL/VPumM544RSU3U2W6UuZGrAvVZTyuuo0M5QOseZncxTDsZT0Z3KV1CUEWfaaDgeICCsBMI2NTgDLLsDO7cFxrDRRdfMmVF1XffbVeT7GEMtbQjT6kKw6rquc6IlCEWjkBd13oQRGrFgFGXlaCKR74HVRS8Yxh4OpYOjtS3iuxpnTRXVR4dpMySDe3MoIlVH7tKxl4bf+32mt1NOROQUYxODFDpEH+GBHAHLDqdMh/OEEiHSjJOWRI37jKdSsad9srQ0LyeudSs6r50g2Usf3Dzqmmj0X7zQGaA1bvIQt1FhzkDrN5FF24aD/suAaxODttPPn+Wnf7DxXbAS/ey7edtqPLy9Jrk2zFWsTmyLh4+Wz8gVf2Q6vd1/mKUAZDzC3Ox36+pvmWAN1lPX3avCCYJ6lQHvdbqC58tGpr2B109IJtgG4AgIJePI7P+aF4sW6Nm9sBA1GdbD4mcm6TgtkwzfCu3TciwyrHjb7Znz3T5dt1kCToDtgCxJ688dcqYfitW7Gs77XS/1nVbzVIjDb1jObbSW+7/BUBeS9ZpzrW+lIaLtTabM5Q+qYOJ48l2jb4kgNwQOhzAKIxIQHjsen0HMlb1VwAHK6EqiBodkQsfrYKBkM2aD58+BZmI8ttEyqD0GuQAfER9j3EAlFKftQdkygY+8qdX33ZrNAsWSSrHR9NdyrrF3A36Z3SdWmYtfKiunwqlElROi7FoXPjoDffps9cZe50XsIcG9mZvFZ+f5puqvGKsdfVXzr/gQrvwwounl7KbGc0mmYHly/e1HXfYweVSewH8SGU5VU4SsiB7EDKaZMh7omQZO8mV9Ay+KvsO2cTnd1KkmrKPjjgmRblF+oVonwwPx1gEnHoDZGEuw+EPSsbBwPQ35B32TiUeSqa1j9RoXRgOZMWB8bGRSQBHogps8uZQkq4AbR/Qr6ZG5KHX0hY4ZJJpyWHDylXAlE3nEyunNw9E1cJTmmllYbZoTimIzMEN4MRnUAIAqz7xybTrp9uT0kpKSDBFA+2OdPsONESRkWriewAAIABJREFUVEOAA5LoHakgDuYAABQwtxkk5QDvQFKa0ATACkgBaBAL2dWS4PAgEsDnK7DCHDvgml3QmTcUbEXq9RzRJVuHGs1bApzSHDlAmiUMdJ1QzGGs1MZEDbiLyXIx8OZM2cSLA5X6kFdfc62ddtrpm2SD/z4XpYsdax1rEMAwwKM60tEkyJsBZW2OaNgUAGONjjZAL40o5oL1cNbq0JAXWMdgiTWNWrjsU9aUVA+MDBRU6zqZNYFafaN5Ss0JGUO+MBoqoA+Q2vZXH+u8zknbEwmIIp8wz0O2gh0pgLgqLJgH1ZAmLQZ5pfRGYy14qnfsyTp/GJ/NWHa2fEmpK3oKFkAA+h2DugVJEsQ+4oh3/D6is1G+c9hb39I63LeUM9dhwaZnDR1ETMNLkf7B3GMtFSKZBKvXrLGFixb5Htb3R0bWt4OnybDkLA25Vh4mgyFRbkK1nqKWFSlHrY5TyjRgO/dxoyplI8YdAa9qbAZjPUo04BBVned6juwHZ0HENaJcykRzvAhk1BQ+HKRahkTzFXpucU93VXQ5MszYZbwuXbrULr747m0QzgCrG2XrzlzkDmZgBlidEY2NPQN3CWB1Yz/0H+F6FVhVY9wukBk3J4C/QZ8o/R2GWcGZ8MnCDgDowp4E6ImswVE/471vQ9oL2L2ekZc1NQFt+Ez1YZtdWVKbYTaGXd11j2es+j42CDan3oORqWvid9XxYutX1l7z4bBtCrGnjTNZrPjFlLei/Fp9dt3viCksA3DoWw5qKbOyvQUouJ2WAB3rIx9GoMW8+QtsdCSADLIoee5e4FMgRjCUlQG1aNGWbmNWXxFbDCJVA9KLL0U9fWx6wI+GCxRwm9eQH/6PTwIAyniRC/wnPXcloNRygvWaZGEB5lb/sfo9HQagrN2O+MBe03gopwagLx89enNEvUnsaAezPRMwyATND3XiSCnDkPgEPmrFWCC4+ZomVtFs8tJ4iDVC1p3kRlm/0eiRILBK7//P/1xqq2ZA1T+C9p76W+y661LvFVKxCgdUs3Fcv56uwYtwBANP0ufqfsZHrM3n2Tvs2fh6lMisPZWCbBn9PSrpTaUFCZrgm6J/3NdN/dYCK5kRHmU+u7IXTviZmBibZHB+sCn1l66GpWYjG5vDpUX3MhIBOMc1uHk8XOcEcyB5rQS6PJeOegI4NTGeJpzRRgdX8hBt0Z+MVDVlko47kT3u2w66BG11X+qCeF3PBBiow9OAYZ98gYrRTVz30W/SSJiPZhTks+h16Mj6/A033GDbbLNNHDyku5QaQRsEjbMlCUoYQEKKVPcDVQc517UdkC5sRoSsgW4Jjuv/KgVAvRS6ZHOQcC02wty5YnMBiKljfdQsqoXcQzjjH8Kq8ejAEXOTg62xFIfmOaDBcwQoFMr3pJNPs6uvvnrqNUKOYP/9lpuAhq4QeTQRq4BQHEgBzEVDsVmNNQqA3zZjiXz3HLxpbFGXVusjhaK1EsDdNR+LpgAAirr3/PlzHfweHu66PgKqtyhQGigwVwHiiOKwLxkv8lqj9ESSYLyiN3oP7EgHknzAEIWJS/q3gFXNp6JFtdg5e1Zjw2iQ7F//6197OQ3mq+0jiw7ytQEShkcwzaN6mRiY+nFZnzfP59X3qaLpMswz0FABb40LtvWFF11sq1ZdOCUyqYLfYq6iZ3yf+vx2UWA39gqjl7rIEZkbdqeE9WQvxlqON1lGv+k7IyNhLFf2b3tfzdayA6lH6HOdKXmiz1Vwvhp6NZjlDlWy+znEkFmNmT2EPtJ+8DFkPV0Km2MEOqNhdDR0kzPHoyQMOlGpI00eMkCIjvNoo+pOJUhPRJU5w3mcAVanZAvM3PRuNgMzwOrdbEGnwePMAKubZhE2xFhtPlxfSTdG0A9WVbut+TT54Qo0NUCnEFBqcB/frtoRNDLGvnaQqgRmGStkhQYUpQ3d75MBLmGLAlJVG4veIw0wzWAvjKwWmE87g/EQCG72cjrrMGfxk1u9WIAyGmilr33V1dfYySev3DQL/luuGmm9+zrz1pleSitP9rDbg5miDlgoO0x+iTLT8FFle4o0omw82Vb4qkIfRkbCDwy56Ag92HL4FC11PrEKxwjSngesZe0ZC4BLtXVbED77Q7iPTzNX2KdeHivwio5ME+QXZLJmfHEfWLYuJzCUE+Rp8wMTNzO7qg/kNfnXB4uObDPGy5wFUC2ySgCrPp+J4dC7RA2tVdMWudM95INVWYcNXEsTYLvz7HUN8PF4NogslPRSrwt8AYFbel3j+cV1v7SVK0+bEtmduekfdwaWbH9fW7ZsX8eaYHFXgpT2j+uLJNTAaG8YVe7DyqaumInkSX7n4sWLG5aEz6Z9IsLb0NwAT+X/4V9S/q0nWOL+c2QM9/uvnEu8V4Mbek//l88MtuBnBc2rYOn0OPC1kDOsOzXYKWxUnNMAMCJdNIpsd50e/Zq5pnViPJG1dHRsh6yZd25Wfbwa7fOJSJakP2x2kW6HX95fmxoKMcCQK52+w5RO1ygQUk281ilpJ6XeKwCMPg9IqN8wbbknC4Py8zkqnSOZm3h8qvHE3/G8UWO1Npaqxgmp/dUo4Vr6vpS8foPy+8FXmnYR5YVNWNl6KEzNs4yQufMEsHSFuwFVby8nkdKjHw6niAzQJTS7tzeQOsByH7eqsEyO2/nnr7KvXPLVP+7u/w13E6ClOpexXl1NGs0fMoBhQGABgIv5QX4BZyqDDwDI5SPnis3uUY9kvuq7KqLcAT2K8kepCFjVAlYF6tbUfqKkHLjICAqGwx3lwD2J0DfWaWGqVpljrExhlfv2mnRIRuq79G/JQhRbR0lVOWns2fwu+96ZpdkEIAQn1kQ/ioIxR6yBPhtMxdhXGCdu4OX+gLoPUIcxpL0e95j0GqsXXLBqSuRSwKoifij3ZmBNChSNFClSjij9IXa9wFV3QNQ8YGgodEkCyMiql2DIEhbxcJFGhLFMlI4aU02OUu9WR0jfrrLvJVL60vDQe3H/rJ2WGQTSoWIh9Fwja6Vh9LkcZVBKnxfAi8ND4I0x6vDUYdpKvOTqNdnINC6MZQJIBPzYK9S/jmDCvBnG6pTsgpmb3p1mYAZYvTut5vR4lhlgddOsw2+ssVrShft9Guze6t/02wjYV84e7cvmwxdye7NkTOJf9vhWpYmx2wPp6zRAKEtF9Zf2qb4oxJL+7CnsiQqm0rwWh782suKe3jg2A95eE7TMFcFt/2xmfwK+UpqtlT2gSVbxE09eecqUNfU94ID9bfv73sezzyq7DMAP0Bsfw2292Qrid/U1G4kn2Widr6CyDUEQglHGXHE9wI0qb5pn/LBGvEqZQeZ0He6LDQhg2fndnQ2L/PYQSyhrVTIQK/6Bv9T8lxwXRKu6Q5GrDfnenV8mok6QBWr5QnwwfrtsDYQf0GqiZv3h9evXNkIBtm48W/iPgF6QZppfn42pm09X8Aueo99W97nO/Qeq4XOb/rP+fsc7371pFNXMVafdDOy7zwtsyZIdeoiAQQSb31NaFHBe/p32AyXdSOEHl3BZSoyPvSzCmb6vayKP7F33aDNLtu6V0CXha+onSHNRNq+eAxV41efwm9EJek1/B8Goe9/xITFWUeIV2HTqbDri9YDyjZaAQ/udyr9FL0pR8epcV2XYDtnceKT+VkVY68/463q4ZBXpkGzocunA7pOVh5AekMOPFFB3nAsIQD1F7lvvycTqmvqbBdd9YWuh1P0QLfVe2uuZduBAZymM7so3P6+O6WIlEp0l1byi5x6Fy7mqr9eD3w2FFA6AVQeTE5BShBGwBBCmFql2xleyg4nAKdq4YLPNexqCCdCA8QowFZGI2NuAZQC4HDgexSJ9KI0OGJrX/OxaO+OMs6aNclAJgBXL92lMac1zsPlGPFJJKohe907z8+c3YFz/FwOubkAOnbrXYI/WKGQFPQERb77pJlu0aFGLmq5fLxbivFQC1MdRVLUrG0HaOHKAbME2BbTHMKiGBIYAB3xVSlXGeR9l1A/KEaGue0Rzo+9VFiWgp/aiZMuDFXSTz9+6h++7LCYduiRec/BsAyzqWtsYwxhligHgY1dNWmd8h3KtxoSCJfrMO486espk89C3HBzR3zxUYiDBCNbYFYTCiA+9FGEc1lzfdeZAAo2As9UAbIGb1FcERXyf55w4IyNLCjCPTUZS99QeFFFDLUwsfe6WW26xLbfcMsDwgWyGlYzXFgFHX/Y1kaiOF2l8dTwckJKdytKNNI1wcjgY9X9kGj2nORFL15nWk9HMajQZ4C6/DgbPnQFWp2wXzNz47jIDM8Dq3WUlp89zzACrm2Yt+oFVzlBs1gB1uiyVClJhG2BjOhGAbMjStRxgtQbXq+0JYUVPWP0mP9NLN3hAnMq+a4ShkuHodlFp2hv2SPiF7qv0ZTBVhmwdl18jyxNgM1L/M0omdQ2bKI/m/lqCVgBm2HFue3hn62gAhc1TgQJd88h3HLVpFvtOXJUMvjpPrCsB+Dru8DfCvtZP+NFRxk7X0I/8qWCUKfNKjx4+jeYK9ih+rN+rESbCrqv+MOtQ/Xhwhwq8ODg+OGg3XH+9M94gVOB/Vd+/gqAAvawJ/9cYyIC93RiT/OCErbRFnTiVZSx8fKXMRcNbJhVUCNs56tT6zPaskhrzyhfk2k7KKoQt7Fy+hB+l7ukNI0iyE+uDL+D/T5+j7bPcI9S/5LPse3+WVhqwa8yncZxyiuoCT59s1Dsh7jMf+T1nYNm+LzSx28U6Rx7xzWCqozsJLlQCDxnNlUhTMUn8XdjhugfX6/SMMngjw1c/+qwTjeZE5jX6AP3BtTQeSpZA2EEfwKZVJjukHcp/VOwgaqwW5QQIxmQ0hlRhHlZFhWJpjn/Z1DjfObM9Gx5mEAoFALSpjiwKC6jJw8OyRPnUwxqmrD9PKmZ9TwtGqmctOl4XgkOwAgZNSRcGbnvfF0rsLkXjMv20MHxbl8mCNHAPPaMrch0sicL7gd2itlmonEhuHkgVlMPIQCjrgd/DAlRUUN3NhuYmID7hMD7Pzvca4FTYulGzUSnuwdBFSaOcSdlAHrz7oIyC0qHNwUUBksPDfoAK3NXGEsii+dU1dJ+zP/WfdvXV1/ye23jjf22fvZ9vD3zgA7x7vcCqJn+Zpg4wyKZlBDTKQW4BZehaWRUB32FDUm6g55BKtjOGWTQS66ItdL5TRNjXKg9p9i+HfK17C6hOJz7Advayvst+JrWDAxRd0fZ2n1FQjcAaxcZ4jRISkfKjpnCDUnyqT0L0vq8JG2Ppn6t4vgBWeR4MoC6VKAxv2Kh8zmWeZggJ5HkH+fmb+W3cechyBuyPlVNoFIg1LfY0OsP1Uun0iS5AV0sOqIvM8wAsV6OpOgysFVF89rHmDt2s+SW9iMZVHDydTIXxyFikO2T8uZ7qMSw7ljZzXXU6ZQLQO1U/Iaeu5xL41WuURqkOGnJTzyxkioCArsNrDrJPKOMhmNYEP4KBOzQDrG58VTtzxT+xGZgBVv/EFvyP8LgzwOqmmeQKrKprcrDPNtxct9kaxeep/hRnbI/vkcOGudl/NpNaTvC7/fZu8x3DEDsNdquugzOMzYN9IVtPNmJ1zgH68Pn67QXsTGwG7NmeWZfPKmIK2TCFsVrJCXLuYbFWH1lz4H0VsmZpbbJKiborr7zSVq48ddMs9m+5qkqi7bdiWWRVJoEJW6uREVrWZdbf9cww2Y1RpizmLxrUIgfd68FWwy6lAZaGVX2UigVU/8TBTfmYSSBoPQloMkW/l9KfhfFX5qjLhQBgZXllhhwgDGNrPlL60gTzsZElc/ouQG2r6ZssOfCJKhfYmgDOAKkht/K/o2yCXuczsvVFYGiBgtmBfRAAodeLl17L0l0BWqtmZfjqCly07Le++r++d2pJitz/Lr+Js5AZBz5BwAFfULjG+edf4Jl/Mz93/xnYbdel9qQn7ZFExPDBazYigCT7H7nXb/a25FWYHSSYLhuzY0XXkinshzq70h/D69e2JscahxqLq8wo+krfA4Pq0cUDAwbhkXOk25cRNNN4PZhS9LnuL8zISwGkV9nYjlWZ4FTDTiUiwcHQA6wmm7UfeAUw7BcpP6BF/c00VUBWvs+1axSpRkgaCJLRQRV7puYJHSdhZDbAWMCYmEhz5rhCqcBYU0bEhTLiyDX0PnUXw+FXHZGIsPHTczDrxVRAREMrmMuB4WBbRoZCgUehaReyBDT1fUCGuGwXucJgYD4kQETGnFo9POLj8Jow+m7OE4cFCjAYh3Pz2sF6a2CKM4SJhqk0gLqKhxL3KPKAalZGbc0qtBxYGCS6hwAQjV9/C2Q948xP2DXX/GzaaJw99tjNdnnC43ytdWBqrICrAPlEG1mLaqxV1qneJ6KBXLPuzAFGIId1Basq4C9jJA7STKNu9XnUDCxo9Cgpoj8Ai9UwqCA8UaRmuGQnPg5a1k1rCkhOPR0H4zLSytj1u4FqpZwFYGUYi2Fo6TWtv9JSvKaqGhRIxmZ1EdzarbMaIXGfkTBcaEqQBewxsDAKGCP7m3mnxkt7tqzFil6qZUqm0jBQOYBdl+7iOov9JSenlm9h74cBFXWRZWDWGsewMqrTwV6tRh1/w/zoSjmEjIX8RMSP+yLnAnyRHcBanTvaP27QJaCtUgC+nqn/nYXQl02AzCKvjNv3RK65yo9oX8wejEYW+lFn2SaPpfY2zhsMkdq1tepTpwmk4d9Ae3cQZoDVaaOkZwZyl52BGWD1Lrt003bgM8DqplmaHmB1LHo81AAoZzh3x0bj2O0fVbWBAWhpbFxt3fa5cqENpscD9JQbtdIBGQh2BlKCaw54efOeAJ88gAzg1udXYdvjI7ZnJ32/2D/uQyV7ls972bqsd8m1KsibN27l8zRu9yuy3B52frXdT14p1t9Vm2axf8tV91ux3O53vx2b3day9mQbFcAd/5N5BSCkb0KQo+Q3xvzDFnUbMpvIap7wPSrZq7MpA9SQP1H931ZWIv0SiCyVJFVBYK6n+1bcAZ+AzFgAH2xQfHZ8C+xiyAPud3uK8ZzGXK7ADfuk//NkhAXoLwA1e6dkA974Xkf+GB2JzGLJXtjdwSDvqYeqslkJEnf7L5oBOUO6lMXSfck8XLtunfsPlWUbDagTMkrWdw+ATemO/IyupzJqU1VKbUo2yp/wTaMG87ImtzBWIa9IfgH4q16r+1R/O9aWmcH9Pr70Dn1VwNPAZWoZTOFzInHhY+q+aqBGk2bkHOBU4wHj0L6+8cYbbbvttmtBDLAwsVU5uzhD0Fcty39yYmyyHY6JwqI83GluNTK6OjHV0fUHK5G5XqJ6SFg7QOVh0+W+0M+rU8tnAe2Ijvk9Q1NHmkRJ+ff3pBDGhm1OdrBHYbrSzeiTLhAAZtQXQfHD0kKxN+Mg615WAEGLLSBY4JAWLd4LEBTQtdaB4PP8dpQ9WXQAmq7USxkBiujWRlnMYwXpOJA0BkA1jV3CoZTptdl9bWT9sM9dQ+ZnBzhCpBDARkDqyOiYU6X5EXAh5V4juhFtnAwBTfBszhwZKHkYZuMY1pJoHuxhmGW65oUXXWIXXXTJtFFFUgwH7L88aOOZqgK4AuCJ3DiIlc2QMNA8Zbh0a2fdMJLYW+0QV42PPPS4j9awgoDMs5idALgc5G50eGRmfY+RCENRnxvRAZ9lDDAgqjGidQIMJZBCHVmMEKLHGD4V8KyySVOzaogwXxjOznxQdH7dOu8OqGhs3FcGggyDiFwxR/rNXuH12Ku9dZx1feZN79fPwk5AV7So7uzZUX/VDdqu82xEdemqOWA//clP7ZRTp67o+sFvflNE7Rnr7K7sA/OrNYmUKhmrs1vNGPQaB4zXGqPJQ4L0zFu/zHcBngC7HbSeO8/rLrssZ61TXdMbhs0N8He9/s4mBFrfnvl3nRydGv0Azc+hk/ks68fB186CbJZXZXXeUDQl0/WGFOnMsgUcvAQDBJr6/kpmCXNH/W2P3k+M2yxnhmdqIM7XDLA6bfT0zEDuujMwA6zeddduuo58BljdNCuzwVIAeR5W25ZzlvM0XD3ZZ0ph7uy0CnD1AKu3S3IufiNp8TQ5qeUEin/ZmIxkxhC0pQlznucArfh5+L8EkBsTL7OWsI2wNyC81Ody/6uUd4Pllw5wBqOzpiq9PvgOoGQ24AQo03c7oHrS06hVX3WqflYsX2Y77rhDT7+C6kc7oJzB8V4gL9LYyRyV3S8CD0QdfCKySX1es9ls9TvxvwBkAFdgufaX+0I+uT7r2MDUkkkJQAsAX0lM2J+ApdUf6Qd2uDb+CoBR9dGxmwFDG5EGEBayilyhTP2XDR0ZpCLVUFahY5yCyci3qlgE2EUFr0O+AsSX/1p9NoCh/oziik80v6y/vEZhtsImFyFlqhr/TtU++VO+71sPPcQfXw3LQjcEeRHmqVio7YwApE+We8MMMgsW8lp/RmrtFQKg6jWtExiVrMqPE9FvZDiaVoGbQBrtD3BVZqx0wbr16x2TUJkQxgvwKrBYY1uw2WaegS3/FZ0EruY1VvVFgTtEgNyxTTYiTm53YAYjEYCwRjBQGBwGRJzq4eCbOJVvVcTQejl420ZOANUP4Z4ag73i6+OdGLXx0ejmDYiDUnUlK+DPIzTRKawCxP2HWAOe+gqP63POFsv0hAAyw3jQAqKEUeoObI0Es64qK+7dgAvqBWWKsz5L5BUl7ei4Uud1PRo/wRDNboMssASIzujOAowBRdMe6v80pU3TmGCisV4hA6Nep6LOJ81xWhqBp3cIrO5SXOp8Omin7pGKLtKxc2LCfnrFldOqrqrGrLqqMh5YP9YH+WdDNhAo6+dUwK4fEPSoZqac14MOEMvBoGQT6zUMTk91zlrCt956qy1cuLgnRb/tFQxXUvhLKYx+GWfX1Ohp3dusG8ZD3Xe+X0tZjBrp4b2O0RjGdCsLkSyBkM8A6tVwSopWisoNFC85Mcf3Mfepv/0zEa71+RQ7kvkSO1MgbdtXpUZnDQ5pT5Bi4ErZu2pGyk+tsToqmU0WJWs9lbWt1MBq9z12D7ayg/6jrq9JKeK5Q/bE5u1qPvWm4Ec02wM0CR7PyfrNdd/rejASok5p1KvWmlNqoOpQonlaHvR0A+yHwnjD4AtZ6WpBscfQn0QNibqj05D3iH7S6C9rOg9GJ1n2HnW4eprtyRDMmlUEOiqI2/6WM+ii29WpjTNxhrHae+rO/G9mBn73GZgBVn/3OZv5xm+egRlgddNISD+wWtMvAcAArLCZ42zt6qmGrdlLFqhnayPMJJBY7VH3fUp2XvhfWaMzfZ9mt5DGXJoUYxNgO3qwtpQJaP5tOvP9wG8Df3N63Z4obLweQBnbuACiPje1HFxm2vh98po026rXrT4yduoVP/2prTxlaoL7KgOg+qryQxYtXtwYkY3MUOrCAkA0kE7NiRWsTlwh+ihEOQAy5TrQIpvyZjaero8/L9tf34UIBZmlykslnDQWaWYN1r4Y/WB/k6kk01SbtNaORf7w991OLo3K8Jd0L9YNwL2V+uuTabAO+ne47+W1eAUWhbwPzh5qmYq+dybHbHBW4BwdYCyb2GwySwZAtICQofu3Opaz5D8F+NV8vdxb8nv8upR1KKXT2Ld1z2NLU+6AUgBXX331lJWt2DTacOaqv2kGpB92vN/93G+UHMpPEzYmWZLcqU9MA/0TCGWfEbSqGEP19xw/0nU3QLIiaFD1QeyLYKzCAsffZQx6Fko9VmCUPaX7A8Q69iaswLMiozG8Y2kle7gFbIQJeSmA7M4H+NXDoExHPhzqTJ3PyEQDPTj4Inu8ga6eupEAB8BcpfpTrw9l6Zu1NZJJllopKs61KngJQMRvP2QzUglLtL/YdUuJLXViarRrQ1EoIlj+HNmlzxcoAUO9TxMjDAzKJ2i8EW0KUJMivDTqYR5RSJpCaMrjE2Ot9modIwd+Ba2bcIidmvVsRH0W4KSxAnBS7yIih0MtTQZB8fFTazLH3libCZBVtiwgNEChH4ZDQ34IAmQBCKPENZZ3H/O+aaWpdt99V9ttt6U6mRw8AtjUM2CA1Q3IAQ8LVA/DZ3l+SggQZNB3VF92s803d6DZGYBiECZzD2ATA1ZFxpE5lwuBrWrylIEQP9RLpJA1JvqOwVCN3mqIsmZEaqshSSpLA7YKiMzneC5XjBnQcKOlROWpg1Sj2BpDZxBEwIBUr7ZX0vj0ZmlDcdhXMJfgj54NME5pLRzwGDzC8TCyGAN7rrf2aIB9TbYV+RLtPwHd8798/pTVCdpR9a32X9GcDPQd61vnlrQLnrlG39lwbshmk0GaUyFT1DVDTpgTmOcCxKVT5Cw5WyAZ6lpDGuBxKBLlrw3fWsO81C39DbEEahJFt8HbdwzmGdgzmgPpXoITjRGfTSik5+gaqbItGJMYwRPJoIZtXp+7yZaCZjPNq6aVvp4ZzF1zBmaA1bvmuk3nUc8Aq5tmdfqBVbe5SvC/P/jYWEdlOM1uK4173D6k2zl+WII81bas9h5OOO/Xeqo4voCTFTgjo5I+A3zGm+lmjUmILBUobFkuSVppYGgyrfBl+glElN+qDj32bbW53IZLxxxmptvhkxM2mI1o2zzNmmUnnXTylDX/UTkqBfdZD2wo7FDWMtLRu34cel+2GQAFhB/9rkFt/EtwAomP3ud62Go0Z/a5h8gk31Zge1/mJ2NyezAzC/Gl8HfANSjjUP0hfBpAUs+s2kCDaF5zfzFr/q9du9rmL1hg42PKZB2K9Hxx2AbC7wnAWGXM1C8hMAuay+K/4AtW3ANmHTY0c+0+SwYcnHiVcxFYg0DUILSphq/ek1/D/GMvs69hTANyVdynx++jB0wJNPhzTkx4uYqpqgW8aTThzFV/0wyoB8geSfxRmT/1P7n++uttm23u0bJhKa2oGtJgH8JHhkdGXPZpAE4vHgIqkk/1P0HngM8RaIF8FnsqCDbsHcn03Llzmn/vlM+cAAAgAElEQVTogbWBAZszZ677rpwTkeUdTcnRaeA/ui57W1gERDAY87qXiEfgGWKxthqrDurlgYlDXg8pBgDoBpjWutkJjMuaoP5UNLUpBY79eiWqCNgDuIEidcAqU+tbN8EES+m8h+NegSCikq3zfKZaeNqyFExJCakHNuMNpD1qB6JgHVRI4KCCGXSbRkHjgJNuX+nBHnUtjVvaQawFK50B+yO/ao4lJmgFQ5pQ5TwyhwBq/VE53qd4tearjhljoRop1CJ0ZlvOXV1/AFiMECIFCD4gD4Cy5kKHq5iCRA1OPe2MKTMSNqQgdliyxJYv37vNDUZcbMzYhGx0NieHv2/kXF8CBwK0AXMwPpElXYu6NVIigEhELtshOzRks5Qmn0aDzzfgInstmdy6nsYlcKg1FaPpWSl7UZUS4CdrjFxgMNYAA/sCeeK9uo+qUY2cYSghP4Bc1YDCqAwFFcEKFC1zK3ZqjSKjODFOKfSPXgoVlCCaOhOWDq0YJzUtIPZ2sPH9OdI4HKSroZlddeVVU5qK9bbDDnXRRS+zvzCqBLh7yoPLTegwjLK2fzNQhpzWNavsXd2D+ksAjQ6Gp2HpwOxYZDlQ1xoWvQw7glo+xyWFj3Wv92etkCkxPJR54OeQpxNGVF3vVxa3O0y5mWtZAH3PdW5hx3s9bb+OSsF0ZW3CyE0Gbx60yBw1uDlrZs+ZP9O8asa+nJmBP3AGZoDVP3ACZ75+uxmYAVY3jVBUYNXULDSzQpptlUF9zu7qq2CnNFssA9QEqrEbmi9X7NUK2FZbE9sbmwA2a/MDE6StwCq2AA538zs9y1GZUvFTfT+3I7EhkuiCrd7ZlQGK4bcxtuYbF6Ytvq8/a34Hv5Bnab8zu3LQouaffq752c+mFKjaT2y0HSKTD/+w9kQRWQRGWvUn2joV/0iveZA+wU7ZjQ4QZrNQ5g9b3H3bTLdtIEeSUcAMmm+QzFnWRJ+HpASg6ZmW6dfiv8AqrjLLs7qvkSXX8Jn6dxvjcttzcNDWrV3tduu8efOzUZTSkaOEoO5Jw9Y72jcQsNgb/jxJOuux3bMmrctk7k2Rb7QvGhlqdhDi3PZOxvScITXdiaZCtSdLI29RM5h0f+Q2bWfhDOwH9w8gjAkrmZy0lStPmVb+/abRjjNX1Qws2X57W7Z8XyfzBU6iJnXCrmZHtvbsQW8GrD0vmQRfxK8MXzL9vVKOFFJeNE+PHhzoWPY3eJLecx3SF/iIs6drVs33xQAXZgA2FeMKH5M9ou+C56EXPGAxMGg33XSTlwngbBF2QIa4WP0OrPaApoUVxqau9TX8UErQouti3zUx6f8OB6SDiUqtTVlkMwLeMfAKHDJ5FPTu+WwpEVAd7FbjNRcI4IW6rFIk/JDaSr1WDr9WJD1O4J7C58wVihHF7sKSdWH0GZROi/YkA7Tn0JXyS2ZnLNjta0ZKv8EUA5Roh0EWyNb3oPgLRUdIHcDLYsGwUwHNACL6GYuAx25obKD0Agc99+DzgFQ9YE8qX6H8NK/ReC6++Cu26sKLp5VWUsHle91rOx8nRpqeERmsB6BA080337wVV6/roucXiMyGY61IeanGl74Hy7kC3jD/gu0XQCPGKMC5xqY1V4e7ytYTm1CvuTFQjOAKSqHIkEXATCL67AsYoYwNQ8ONjEwlJ2IKWZ29hGFK4AADp4Lw9dl17boHGAP7jPIbHlnSGuXelCJtXS01JinLMl9hbHQNrjBOqrHNM0gBE6X2yLjT/2Pu0U/veOe7pkxuFRHUP5yJjpHblWgg2l0NWtaVAFGVjWpgoqsroM6+roef7hGRb0X+IkLYaj8n2Mke0m+9Tx3gWje637glKugBOjE2ZBRPRA1hjG70XC1sjk6CDVE7/hLkoabsLDUoK4yTcKhiSf25szEFQcYWUDGzoaEFM8DqlEn/zI3vLjMwA6zeXVZy+jzHDLC6adaih7E6GWyfZh+mL4UvAXCJj4HNVH0KwJ8w37o+F/hePEXPd/rOa+xtwDj/DoBqaSLVrk//ipJJhc3HuV9t7nZ9CDXFptG4yNIhQFsd/gpMQfBpQKOuV4BcWLKwVjsnPWbB2YaZeXjqaR+zK6+cmqZV0Xdivwhu0x+k1rktJRkqoClbCsIDgEfFB8hkq5JbiRowTknXBTx1ECVtfQcZC2kJWxSiCfPHfX29SXEvJSEi0TaAG7dXMx3efZ8ENGtaMPLJd1i7BhDZhN2qzMTNNs/SWdHrQuMSwagCuADsyIvvH0hhSfSoe4p7hu0aoKnmgYyzWiowymkFoEqTKt1b/SxGR4Od13xUZUKW7Ez3ybLOMBgQwQbfI0koqk1+tRYnn7xyBlTdNOp4Wl5V/T9miQA4GXW1w5dXlrZKAUTJOuFuNJbC1+8CUlEmTjKsf8K7qm8YZd+iySDBL/AGfGBY14C1+IQRTJjw+zfCjZOLMtAA29oDAyMte7j5janbPBiSe0xj6cczZw0OeL3VdhaMjqyfpEti3aQeTSwUby7kDmeCIDjvjbVKkfFUXO39PBg5eImkMLEcstq0sJ04gNpG7us+zmGOUgX8YWKrIqfUAcABIFf7bF6bRaogL2APhwqwLM8GGEpESHOIAFXwKc7+rmYfOwTQgbIAnt5QulmOjnY1ZQQoASxwP11TABVCyXgBTJkXQFYpdcZMJFCf8QMho30g9g08LkqeNaRpTWNH5mGg50Ahe93ejCxyEKkA+ymnnj6tFISnueyxm9eTZW60dmyumhLPvFKIXQ9C6rq+C5MZZl1Ns6ibnnrGbFYvGZD1mPic1/mkoVKpy6P39Q9gsjGq04DEAHHANCO9KK5WYqLUEqoGLqAaclk7f1Kbk3QclB9yXg1DB+XTOCTCyriZ43qoV0MC9rw+T0O4QUVds5wFypXnQ5gaGNs61zcuQktH0BzXuijoj9ifUS8JIM8NkDnByMQAX3XhRVPa4fLQtxzcsTGzyD9gsuvRrGWq5yBVAYY5csw8+eFTykh4elapGcMzO0iaQRai21rTdevWuAFKKgZyC6iKXm9sAv/OOgfGWXsMUSKP+q4zw8fGA+Qc6AIECmjouxzMLl+ZXlj1nF53uc/9wJpqblTzh66Q+k7si5CTJpeZvYH8dbWv5tjjH/94O++886aV/trYg3nIQx5i3/ve9zb2ZWeuNzMDPgOPecxj7Gtf+9rMbMzMwEabgWOPPdYe+tCH2lOe8pSNds2ZC5l98IMftJ122sme//znm0rmkHGIPY9NB4BVA+f1/Hd/KScUO6HNLySZcgZXG4LPVeC2+Y4FdMV27V+3fpDW759lrfiO2wgJfFbfrgJnlUzC5yFKANy172amptsqyeSSzaT02C0XLw7WVpZCoLyC7oUN0oDAtD1PXnmqp1dPxc+SJdvb3/7tAa2EHUzjmmGHfwEbtwbW9azyVcj4c4KV/NZs/MJcYmfS84A1RsbwL9p6FnYy9hu4QAVx+kFJt2ELeJrGfWY09dqCNDlFTggAQNDCd2Ld25gnx91vGBkZtblzA0i97bbb3H6VD173AHY5GEvNqALk55ndZ5dPnRmKyGwFmrHR9d6tt91mV17xE9eN2LPhr0ZpNcq3UTpO4O9cEVMSUG4luWgSl36dP3fOI8CwrqEGv/LxZ37+NGZg//2X2/123KFhXrGv5tgssVWHhzPtfrCVj5Ec33zzzbblllt6HxCVyYDABvmup3F2lrXkLMHP8/9nbyjpl6pD2tnQyomMNLIheJXknxIl6BWRt3p83SRUga3pntEoL5q7+/7J7PpZA1GmEP0zMDkxNlkPpOpcElFqwAtsnkRx+SyKgM/1OKklhRPgtjm2MbpWNqAeTj45AH3JGm0Hazq+lVGJYuPeKK7a/bp+Rp9DkTVGWqbJAjT78+lgTEpTBQ7qYd0/fwAXKEXGxG8Oa4DLugUBlYhmjjmlOuqy6odapUTPKriEQKJsW3SwUKj9oAf0SpCJcep7KPl6kLR5y4ivxgYLtTEH01gBdKsRQiJ+V119jZ122hnTSuMoGrvvPi9oAB7zw1wKCBI7FdnWc0X387nRBCjTjrXmWgsYr4DWLZpPOnMfoIkSYEPXIEUYK8EIbPOZxgTKgIO+svC4lmQGgBejUNdCIUgOiQ4BVvbLMgqkyq6+3/N8NFRLQBNF18MKzcgnIJeMpyqfLtuZRqK/YQx2keOIJMM0qL8rAE5gQdd2prs3eYvyHlV/pGZ08A1WLQ2V/D3qTgtYTSXKPpjKJlbUsql6jvFKdjDYW0OIUlyfz7W5VU3UUlOG9UCuqx5n02JA+xplE6oe+UzniDnrN2rr61yjMhFc/mzAo+s+tiyFgp5DftmnyCtOCZFKdFw9z0LPFzaA68FIBeS61WEkSObBIT9E59lWW21lu+6667TSYRt7MF/4whfsyU9+8sa+7Mz1ZmbAZ+DLX/6y7bnnnjOzMTMDG20GLr/8clu4cKFtu+22G+2aMxcyu+KKK+zwww8PYHUifBB+8GM4e2vAnHNev/H7ms1amG49oOcGbId+26L5IqXXhdsA6RP6WEqJIB8HgG3W3vNrpC9biTL03sDG6b93dZwbMFZSsLEhAJqYJ3wA3dd7XixYEONNu95t99LwqucZJyftqiluArTP3i+w+9///m4TAyg2W5FnAHjL56q2OiAdtT+Zf89IyqxKlU2TL6J5oYeE7lHJXswXtqDb/ZnNBLBYayxWILzhAfgQpZ6vy2j6B+479dUOxQ6u9jCf0+96bQIM2iuSxWCFhv/huEft65Js1P5sT69xmu1q8M1h3XFfzQFywmsx59HQiv0XJLhoeFt98oFsXtVfhlHfIzjSfMFc99q4DYZv3SPnX7DKVq26cEZt/onMgPek2XUX34OAqHEWSLfFPoKAVv22kZH1XWZwZhCCJ+Cj9/t7AKecJxCiYJ/XknBgAOwPAabsS76vTGD2eQesiowUpSzYLxoPukyfW79+pCsNqYbjZMZ707jAaXwOBKxWwLE6mBxSpMXirFaFBYhY6eD9B6wGqpqJXqhWXbnnz4/opRRPduRGgbD5a10UDl/GuaFGU1VBAKgEuhw1T6CtuxOfICWTUOvscAjUei/9QFEdT1Ngyerya1P3MpmwMAs1txVZ13VgoMKQZO4aQDQYBadhBeoA0neagCXYKnAIAyfei4gUjK5q6MBwRHidKemsVIGDUc9Ga6OIIgwxhCuAmNg4HoFMEKzOQ7cpxP6b7Wuv8YupevXV10wrtbN82d4mcJUUaoxFDhXN9YIFCxzk0XxSc4NDH1mrGx851XuKThKtZc3iIAwQG2C2UwLdhufQ0pjYc1V+qEGCkda6vWftkBibUmUsmOACQEd1wEYNSpQY90b2qmEBIInM83+Ytl5j08xW33abzxNyQhkBB9ZoJufd5SOdDHB39erVXouWn9oADgM37hmGQQNH8xoahyJg6lRaa8ZK5zTwn5SzZP2mfR01hzLqxHP5/s/AQxjEXX1kZGMq6wOrFMAuT3i8R60152oiRf1i9jpgJnNVnRvkh8i3/g+42l+bt7J5KblQ9TIOA79ho3Z6TnIWa80+qTVtMADZA/q+B3d8z21mYyMjNjYZDFONkzInobejQYLrLU9L6rqwkn7mIPNkpHcRLIP53B+QqkB9yIV0aKRXESwZmDV7phTAtNLeM4O5K87ATCmAu+KqTe8xz5QC2DTrs6FSAPhSLYMpb10BJkCoCpziI1T/0G3P9AUrSFOBufZ6OrmyfWrWVLV7KtjkNl1ev92TmpGZFUgteEoL4fPK95HNIFJNq1OfvmMFqJh1SD6MpY0jAUfsC5+Pvi7r3o+kAHSMlTk8+aSVduUUsVXlG61YvszZlmq4676tumVns1mNm+ZQYAD49WTL4Tvpufp9afyBsEtly9+UbDb5mWHjyf7CH8Om5TrY5BCOsGH1OZidzadXxlL6RhAqsI3xLSoO0dLfk2BV6/n6+io9OAF61g9QUn0xyL6V/65naISnJEr1yFxiAQDF1c+MfTPuPrnuR2lEsAy3jZXxmKXrsHUdsHWYJfAPn6skUznwW/aCfCJY3PhCPZgBWYDleb0UZHzIm/rOgKqbRgdPx6sGi32/APHJeE4Z0X6fO3d+wzdqYMlxE5FmEvsAb2Q/EyCpz9zKyA0NRWOpJEA2Ylb69fiT+m4LCmQmaoCiXYlGmlfp9VrvGJ2hz9J4nPOGfeElN9THJPcCOqwHp1SN1dp4px5uREJaBKSmS/Y1T+Kw2FDdVb5fQRoOogoobSgVg3SJemjf7mCmIVZu8nowVQDSJ7sUJGdc9Znr4d9jFGQdlwpecvD1TyzXYHFhMwKWhsMfipmDirHpNyDp3HlSlgGYwizkoNE9q/BwTSIFomKTFgyAXIHp/qLr8X3VauyiXURofQ4TnCZtRTm63NMPpTRgANpjTlW/JUDBCy+6xC666JJppSP232+57bDjkphvGQveWTEYcwOzgpVL8zAOunbY5CGHAaj12JCRRRo2gB1RHK2PEE8dhgBGdGNknaostqZBRFNLJIU9ou8BRsI81nrqWTpFJuCwA3UZM3INANZjYJT08CrTt48MxRwQgQW8A/BkvzV5TFC+7qkaCOgxYEW1T4CZqK+/n5FdnruCxDxbVbikvrshUWoaV4Ov6j0ZNNwHpueFF148pTWC3/a2t3YlUzIVHsC0gqnoJ56fz1R95YBpAsnNcMySAuhO/36taZ2HG0xPX7M0Fjl09J0oRSCDLlYCfcoYYZdygOkzzkJwGR8IQ9R6g0NuTI5Lt0SpCQ7F4eF1XapZKwURepbnCNnqxuIynkJCMzmNzY3jgVk2MjzSYwwrGLJ06VK7+OLpVR96YyvVHXbYYcrSDjf2s8xcb/rNwAywOv3W5K4+ohlgddOsYA+wmsHLapdV+wHbC2e52nX4fgTtm+9CI8lii/EkfIbAMb6l2yvpj2FXVN+y2rT4JW5LF+ZqD3hZGiz399uodVSrbeXfLzaN37M0SAVoi0yXqK2qHzU92XrrrVsDTfw+tznzmgDXPn9mdsSR79w0i3snrrrH7rvZLrs8oWV86VkCkBNBYlZjCrOuMQ2dzVZtPvwBGLpaR1iswWxT74RJW7tmjYO469ZC7OmyjHR9dRGfl4QOl7X0AQBuAV7c7lMZgiQINZ8mfVn8fsCcKpvIOIA44Gzzm5MA0KUWR9Nbfa6ut/wp2cAw5ubOmx+NsQu43mNnp0zdtnq1kya6DMbODyE9v/ls2ZjbAS0agqVNH88Y8ud1VlttWvnsE60/hexpYQeeXeo9DrpeNO5bZZmw2wUBzOynP73CSwDM/PzpzMCbD3qD+3eSwV7MJ8hP0g2z50TJCu2JWobO/cJM46dkG7qzZvjWGtNgCugXGiVXjAuMhfMHnStyFPoYEtHQ0LxolE3D5+wVAo6ArwyRSPflu5XwRWAHLKThNONjI85YreAbBySvV+Xf/1ndkEHo7x5gNqmxNd2Ug5ADzP9fDrYKFvKep+qKtSQFkr/roV2d5wqiAKJWWi/Ks6LLbAe+q/dcECQ4+Xwc3Nyf52A+ANbqAcNc6Fpi5klR1vp+gBEVoNJ3cO6jg3rU3vTxpNKrkcCG2tMBPQW61j/hQEFoqxFSo1ZhemQ9yQRKGQt1RON+WvOgPQfQEYAaQKxHNL25URwqAqIErE6nH6VU77bbrq2+YmXi6plhyXnH8ARqAFGJbla5qY2Y2MQ1eloVQ8he1OOg7lBVCvV+yKmvmaLayb4jlb4C3mIGiyHbgYySpTiQtX76oWg5h38/AxfQjbUF/GK/IdN17MhsA+g2UE+4KmDdg3oqRI6pxcv10UfoDhWHpg4xRrE+U0sZoH/QXzxDNfQxtrx4Z/74HCd7HrZ2S4cfiDnnfRjcRxw5dU2sJLuqC4zRRz1bB8+z0D7rVYNQrC1yrHnS/Cra7evjtZcEKA7b3PnzW2AGhjt7vd9hcjZ1GprSc2Iuc+iG/oiUEMkce4d7U36EzztrVfXPJrOZ2exgLdQ1197xZ8jyEqF7UntlVoDuo86P6H43CLN0Afqvsh6qU6jrUUcHvec6egZYnU4qfGYsd9EZmAFW76ILN42HPQOsbprF6QdW8dUINmP3V7+r+lHVxsIPwaZ1J7mUEJPnUZ1WPu8OcgJWDprJWS9pl9UO9zIA7azv5mRDgedmG9GboPaSSAapn/ulbBwBWHypZi+Xcm2ePVnq82FbVJ+R8beocwav/fqQWAYGvGHVyStP2TSLeyeuut+K5bbjjjv4nNIcKUoEejK4//P1ThC4gZelbCCAJ7YU5Alsv47NKxtu0tasXu3+QYAumv/oI4I/hc/UleuKcmnIFT44AC8yin+Kf1WJH4Aw2MbVbmaaerCNxEywiVkzAFiyYvVE8sEYQ5BaujqpLhMF/+DvRgDJ2r8qBeA/Cd7rPjffcostXrSoZXOxPv7c2WXd5XROslkz41LvqZ+Efhxcyma/kH1aXdXS7E3z4fOaOIN/d2zMrrnmGlt5ygyoeie20t3mI/ut2NezfNnHNXjiwZLR0eytI/mKDFlY68pWF8SE/zdnaE76ZTE9ELvw0ULkuwby7tflPSpOAg4WOoUSIcoQ115Tw2JYrAGQyjdEztEd2gfCUPSDTuLvhkMk3gWzFR8SnMyv7f7rxNgkEQmUenSSi5qE9QauPIgwlsYh/rlSM4aLV6WBwqn34Np1gSoooutycDGJHE5+2OXhBYCi9wCBQbtRmNUxr8AxwGh9rvad0jAIsAzlrOsRhWo0Zk0ooGxFwNUIaTiaUFE3FjCSea6ALweCUiMkGIBypMqi5OpB0QFXGkOXvuIKsK+WKgcUz46CFbtUGFNF69k0ekYiE8E2DvlgDNTZ0FgFdukeg7MH7fzzL3BgdTr9iJG1Yvm+2cEOzlo8t9dgTONMne7EGEZRINcVSGaT6zWBmi6DebChFBojNSPXAQh1QYh6YPu9i9zpngC9up5STHwPJFsPAJ170rAo1mvUD3X2WexnFY4P2l5bT+qClOgThkADTbNDKutY9QIyzNrT+R3Akr3I/Pn+SkNMf9dIK0YYBjbGk4BVdEdt7qbPSd5Q1IB+Kg2AcQMwiH7wBnEZxcVQBvBrgYrGbI9ABz/okZWnfGzKirS7/K5Y1hi3DUyl+20Olmdph1OCri5/RUZjPqI5mJ7P0yDmzXMD16Pmaczpezp4HIhN+QGgB+ikeV2tNex1TDMCzvqyXhxIyJu/PjIaKVaS88EI3gDka721HJwH3J/GYzyrfs9RVLKUfYn3AiR3mc0aydRTrge49onvstIg4Q8BVsdHhm18cMiGslHW7fXhpI2tX2vrxmfbZgvURXNDGlOfWWNrR83mzV9gQypT8Vt+JkfX2G3rBmzBFgts9gavefsL3JUZqxOjIzY2a7YNZW3eDc7z8DpbOzrLNt9s3h3Mc/nWxKitWbPeZi/Y3Obebu0mbXR4na0bHrehBZvZvDuxHr9tvX7X9ydG19va9eM2NH/+nZKH3/X6m+Lzd2tgdWLU1o3NsvlDwajf4C4eG7bVa0dt7uab2dCGN7pNjg/bmjXDNmvufJs/d05r/HPHFx211beutdmbLbR5G9joE2Prbc26cZu32QKbcwf33BRr/ce65h8PWJUOXmc29zfo08kJG1631iZmz7N5Q7M3uHY6h4bXrrXRgSHbbP4d6fvfMnsTY7Z27TqbNW/T6Z4KrJrOznR0sYO6DKDwBfDl8Kd6QFRKMvU18W11TtN/42zHrnSfLokbPUBkBvCxYytQysxVkBewU2P0hpsFfIKph30CcNp6Tsg2ytqtbq8nkNrsmlLXlVqUNXDb5quwK6sfWrNGsUd0j1NWnjqlZQD2329Fs/8Y1xzJtNvvHROskhg09xXohBmGL6H3IWGEz5Vl5ZTdNCv8yhtvuMG2cmZvlGQKktH8ZotTmgrfqWenZE3QHrAUpqYYt60/QJCBsG8Zd/MB0k6sIGv1eZH3VkKLzNkEXeP+QYpyH2fu3Baw93tMyL4M/6Lax2Qg6jsuq2Ln5t7TGAGfqC8Ja48yBBVTkO8/ezB6KVC+IfZB2Pr66fZoB5RrfKw3WAdyzXyomdrKlaf+sVT8zH2mwQzsuvQJ9qQnPdHlST/gVpwL4HWUfAMIHR4esQWbbZ46dyhLgCrzoMuQhuSH74/+FOYhsg2yyn4hmME9g7AVQRb9MEaRZKTfIWZB8gG/Y1rBWeoZpprYIgpR8kLflR4CA8pBub/KOFw3jo6sn0SR9KTn93UhB1QFjNOX6wBI02217BKEhZbP6/0NpzomUa8y5mF7lBzAQTq7THQDRdNZJppKMxd9jrE2wCa+HF3A+mrc9KeMuNCE5DQlCPjGwc1vlHMFc3jGOnco6Nas6nZ1IVoPzQZmVyoyAFoT7lavVsWrO2Xpc5MRsVpPqD4L86P6gxw6GBECrWCaMXcC5hR1qykPCHsId9TEUeH70z42vZpV6VlVM2jH++3o6SwC7CYnugLkKmrsqcliDo8r+hAHb60t6QeXIugJNgPIsL4EBCpICuDXgOjZ0RCHVA8OK0/XyC53HJCSHwcy07hz8GpgwIu8NyWTQCCbO8XbgVUOzgDMVRg9o/7JGAAkxaCtgFw1CKuxCtBe92n/3wCpGC7V8K7jRCk39m6WCKA0QiixDuDkc1oTgYDVQADcbkZtGrwYyN1a5d7PbvcETmBBtr06K+rTEtxAD4iBfcEFU1eoffnyfW2n+90vAMJSRwyHgN/MbQsgpR7rP6OrI+TMkXQ60C/ot36DuQZUqg5E3r1+s2f2R9kL1qoGdZBz3vPUrewWOUfpYZmyr8NLnxkb6zVE43txmGqdYUPX7o1tf6VBSV1i0gv5Hsa/gHfAduZQkf/ftRTA5Ng6u/JbX7b//K9v2wOWHWh73X/L25lHY2t+ZV//0jm26vs32ODAqM2/z6Pt6U/bw5YsHmqfHV99rV107qfsnIu/azeuNcQpqUcAACAASURBVNvyvg+2Jz7zefY3j7yv3SG8On6zXfjvb7f/+MWD7ZVvfZndf/6dQ1bvisDq5MSI/ew7F9h/nvsNu88zD7BnP/Ret5vn8XU32rcvOMe+fNl1NmAjNnvbR9peT/8r22nrCBTc7mdy1K75+jl2wimX2m4Hv9Wecu8F7SOTI7+yC//jk/aNa8dtwYLZtv62NbbVw55iz/yrh9miHmBrwm750UV2+jmX2A1rs1zMwALbea+97Tl/cW+zyRG7+mtftE+f/027dbQL8nGje/75k+35z36cLerB6cbttp/9n33x86vs2tHNbLvtH2iPfdyjbPutsnb9hp5lGr12twRWJyfspp9dZl/4zLn2o3s/3Q559sNuvy/H19tV3z7fPvvly2y9Si3Ovoftttcz7NE7bW0Nsx9faz/56nl21mcvsCt+dZvNXnRv+4vd9rIXPu0xtnjojnb6uF3/PyfZEadcZnu+5l323D8vcjq2xn76jS/ZZy74vo0NDtis+fe2Pfd6mj18hy3tjqHfaSQsd3Iomx5YnbSRW661r5//X/ZfF91ozzvsIHvEwn6tMWnrr/uuffrj/2k/WTdkg4Pz7IG7PM2e+YT7l6DWpI386tv2iY+dbf/zw+ts/cACu/efPdae9cLn2iPuNe+3A+htPibsV98/30788H/bg1/8BnvWztvdyZn63T7WA6zahDun2F9+pvY1p8LPav5NAZvqmV8BMbeB++rnE0itNiSz3QNSEhAuQeVW7q00LK2AmGaA2phk+3DGYzdiy/C5sKe7QCv2Ek586/GRfm/1Cbh3A3n7mnS14G02UoXx6mzAKQSu5CfttNP9wnd2n2TMBrNmfthcQQJpjZUzYK+58kwhSkylyIXtFll62JGAHPERr0rYAAq9ovR0+SweuNfcpv0K/tBA+Fx/rss6+lgy5Zf3SNetjDdkCpJCBYya30KvlgwuVJlhV+H70dxYGZtKuddshQ85rxFnvI6//MskiHU2atdAi7lX1/F6D/xIsA6IbdjdyGU8Y4DVFX/QPA8PR+8T5nK2WHzpE/p1akO4BJkFcoF9rDz5lCkD/X83LTbz6Y0xA2Kpiq2KHuxvbk//JJXyIFNWQRHJ3XyBk8lPGrAgIGq/j08EwxM9IDkFK5SukD/vTPcsGwLIz15Bn5D5KoINe4D9KT2FHpC8w+wGaEU/gPM447RlgAfRjsCIvtuIlLl3wMyqnh9QKQBYYSguj3wUENEPhNxYgGsAFRWoJGXfFWim79cmUH6gZTq7lAmIcQAv+j818YJxCYMqqLuzewDQ5rhn/Q9XTtndr0Z8fJLywKrMrgZUpQIh6qMxRhp7FHeWwkKZ9HReL50EUcK+yEOBxlOYulfB9db7A0hYu3a1d55n0VRsugJXYn6KOakfokgRncq0l9KERwi7vqt/UPwBjRDa2miMg0rX7kC/YLRF+oXuE3VjtNYAjEQQMTh0AEZjpBiTfr/zqKM3xn7eqNdQJ7vdd1vamt44bXwwatDwbL6epbEaxmI1ugCD6gEXhoDKCMx2JoHYfnWf1O/QvbEFBTIlhBQhDlSf3xJhDcAsjZzKIlYKd5aL0DUjOhmAsdh3UnoCnCgJwLrpeh69z5q9pORvCPji+YhOwxQQqMVz6F5OTMj5Y2/E9WIpAyiN+ruaBxXGV1SI+SEoQUF60lZ4nwLvPQzYnD9qA7G3AMrQbSokT5MtroPsU8BdD0CtUCK91KjV86xfv87mzZ9nRxxx1EaVzd/lYioF8MQ9dncdJSBSBxBde/UapSIIfrgOyHS6Md+nwdokrZ7PoXc5JNBfWgMCBV0jtOi2iF5y/a4uj/mDIa20MV1nzZo1tmjRolKWQrVMI0XfHZENRBVxUCqzQMxRXUv3lrw66J3XwHiuRrwPp9Rk48ClWD/Bo6b3vaZ1zGmtGTs4e97vBKxO3PZ9+9iHTrazPnmmfembs+xNXzjf3rbr9j3LPDm2xi446a32rnPW29+++kX2sEW32if+5Ri75sEvt6Nf+2zbbsGgTQ7/2s59/+F2yL+dZ7O2u7cN3HC5/eDKW22r+z/RDv/Ex+1lD+mAlO7iY/az895j/2/52+22e77QzrzoFHv8orsnsDqx+kd21odPtU988jT772+M2ys/ca69+2k7926nyVG79PS32dtOv85e8IqX2RO2N/v0cW+zy+61n737oGW2ZGHIcf1Zf/337djXL7N3nrHGjv72pfb3Oy9OBXajnXfE39rb//fBdsjb9rcHbzXH1l57kR190Idsp9d80A5d9khbkLpucvg6+/iRf2+vPe4/7IaRdI62Wmr/evbJduDSHWxi9RX2gUNebocd/2Vb3RHj2zB2f91n7ez3PNXa0o2vtx+ev9KOeM+nbPMn/a29+GmPtHtvu43dY6tFNm/OXQMqu9sBqxOr7RtnfcQ+8olP2H+c9w1bfODH7TvHPN16JWrSfvb1M+2Qw06zHZ93oO2zdIl9+9PH2anfuacddvSb7Qk7LDSbHLUrzj/J/uGg99h3hre2e8y91X78vcttdNGO9jcHn2InvfZxFjkxvT+jv7jAXve8A+wjPxyzg86+zI7YY8sA6CbH7PJVJ9shR33GHvG3r7FnPWyxffWT/2JnX/VndvTRr7WH33Oz3+XImdaf3aTA6uS4/ez/vminH3+CnfLpL9jlNzzEzrz8AnvGdr37beSXX7N3v/4g+8zm+9qxr3y8jX3vM/buj1xqf/2uE+31j9867LibvmFv3/fv7KM/GLV7bbfArvvRD+0XI/PtUX/1Invfh95hu96rC6b9pgkfW3edffRNz7U3Hv9z+4fPfd7e9qQHbpL16WesNnsgiTc42TWo6raGBWHF/cYkejRgsXRGx06LI7prTFIZja25SKlh6p/vDI34q+99znlAucYoKjaTPgNhBf+w2gHuy2RqPwBbBe0IvvprGYzmPtwX4LQFt5PsUjND8ZvqGNW06qqrr94k63pnLvqWQ97c/LkKlDtBQw2Os5QU18LGln0IAFLtNkoBVOADAgBAi3AAmGi6LsCq5g6fyMuhpd1ZWWL+Nz57YdThm1RfC3+IgD/jrJl4+OBVHio5pILnjdk8MdF8rQ58V9agAJ31bufS+EYEAVik8axBPIjnDzIXTDjZ0PpuG3dsmLR7Y56ijFmULnNZSyDYs/Oyma9s2pjLwBNYixhrYCXUwHVcJtm0+PRuR0+O2ykrT/MyFTM/fzozcOhbDnJ5FSDJ/kZ/IkvCjKQromZylCXcYuEiGx9LmUx8qIGThUSGz8a1Kf8B4EkZPnxF9D2NrV1eVSYuMxFbMKHtgzDKaRiv62scuq7qNtPvSJ+pxEnhE8LnHNsZirqx6H0AWHREkNdm24CaV+GMVjAlwM6obeDvt47a8TdRxh4WWgKgiFp/DQMWwaM5rTsdoIyeK1L/PXKSJQdQEDCL+sfIA9YHJdICqMME+4QlQ60+D4cGnxfLyknxG2CyOtCazKt6wPo86aDJbmfdmR/Hf51jImWp2YJVmLVNdSjNW7B5u46Duj6ObjEDmBKIESCWxtkYeskk9oOnMHtB5RujTcKX6bYIKALlLMA8oATiUSPGN09GsWoUMMBFjS9kRf8/9dSPTalRsCF1p4jL/vst8/HpgOqfN2Sd6AiHd6W96/BSHUkpDQ5e9gCH5sjIsA0NzY2SCFm/pn++dNi1uqeK4GYadjVUYVy7oVro7QJuBe7p9QDUIpoL8Ohr4MpEYFgEK6pRh9ITOK6aJyhKHfgaE0YtxkZPJKY0GeB1gNW4V299Ej4T4HSsCmA0h7nu52PJUgoAeNpLIXsBuqED6t7imauh5Ps4jb5aXB7jhwAGzwegLiY2cWGME8oU+FhJPVN5jsFBZ6xesOqiKTtZD3/bW7v0A9fJYz1p+xwwAODIUMc0Vy3pSFECWMfR0WcwhBVVHxsdiZrKqT/RZ1yTg0jGIvOKQ6I0JnQp60U0kqBZj/wn+I6e49rIpR+eWYtaMuv6NXViPbMaiyTTvfQ5zhWNQzJDkADDoDtHQhL+EGDVLzB+m332X95gL33j5+3ACy60w/uA1Vuv+Iwt2/1Vtv2bjrf3vOr/2RazRu2bZx9j+7/mHHvFx0+3V+66g91w2efsqH871/7qtW+zvXa+h42vvtpWvvVAe9P7/8tueuSxdvXFr7P7dHi233b42gvsdQceZp/9r4tt1oP3vVsDqyEAw3bByQfbipecZcv/8zx79169wOroDefbPo/axxa85P123MHPs63nTNoPP//PtvyAlfbCD59qb3razrdji116ysttv9d8yq65dZG9+7tfa8Dq8A8/Yo/d5e/t/u//sX1in3tnPHzYznnVznbwVc+wE0/6R3vMNhGQvOmyz9phH/6K7bVsuT1om4DFZs1fbPfadiubN9vs+u/8lx113Fm28z6vs+c+7v4tjXv0mjPsCQ9+gz3vwmvsnbsubDrmJ1/6Jztg/2Ptfm880U54zZNt3h2WlpgytfRbb3y3A1ZDAO1nF55iL132Irti30/bd9/TC6xOjt9k/7L3I+yEeS+2M/75EHvo1nPslh9/0f5h2X527fNOsE8f9DQbXH2FffC9x9iNO7/E3rz3o23I1tu3Pnm0/d1rj7Fv/fIhtvKKr9p+S/o2+sgv7eOHvc6OPuOT9n+rt7U3F2B19Lar7Jh9d7Oz7/MGO/u9r7EdF86y67/1KXvl/q+2kZefaWe/arc7Zrv/1lWcXh/YpMBqPurkbd+wA/d4vp38o3vbWT9Z1Qusjt9sn/vH19tL33elvf/7X7Rnbj3LbPgqO3bZ8+1NX3moXfKDj9hjF47ZZf/2SnvxZXvYWccttx3mD9j6qz5nL97zhfax6za35W89zT548JNs899e4cV+es5rba/9zrJrbh6yg77wRwJWBZdCYKlNVEsDTMDTBqxKq5YSAP5++X/NWKw26u3AsNJMB9vDHeF0mhupJq9dz3r+xiGnAZFeBwxkTPg4tUGQ+4Pl/tUvrABB86MS8KrZmbWXRXu2GFjLyKHeLNd/xzumLnAfvtKKVsveh1pKvzVmZ2Fx9vvbzc8lk7SUTwDQI2svfKjIEMQWg/QzazD8I+xK/Bf5qZBCAHr5LjYv5AvmFPsuwMVoXoNPXO1NtzUhiCUTt7Jz0X5k8lLLv9q51f8Oe3XM7Uk15vL/OylsKPeDxhPsvRCLrGkKqUbRiVJrEp/OCU9egzgA2fGxYNTlJGaTNBGFglkMQKpqcDQOA8DVPV02E/wiUND2W/p+q1atmtJsvel18vxpjEa4iXQCeJzLRpaWk3xIDoWL4H9JzrS31MBq/br1zces2AJ7tWY5tL1fmg5rn0Pso78QIGyQo4IoFPpgXitJA5bScr+zLwcMe3SE40BZKoTrSk/043tu5eVZgG5jv/e8J6xibHR4skYtEJNaUNkPwz7GT0uNzXoibPQGDCUQpE0rlhiIbyt+XlDkQI5neZFZ1fCbM2duOCC5wQFncKZ1r6YQnZnXNTepkTVXUHkgwKzFsW8gaqLbvM4B2g8msfiVHk+dHYwD6qc6Ya9GQgGny+HMPHPIBjNuMDrUDwy6ktQ1QMAFMJHWDdDmEaZkhzZwWCxGsYUzoufM0gULWjTVO2yqVk1pOMX16mEiQDDGAj6bjW70ekYDmatoXCNALpi+l1zyFVt14dQBTnek6g5761sc3NOcYsTpoFM9SVh4vId8w/7TNTUnYgcC5nAwC4DS39DWa6RTcqZ7AIL64e2AdxycyBXXqhHrCjb1Bj+UUhMRR72u8dTmQN01ozsfykrjrGtf2YKVWcveIuWLvcNvrgeoRho2EVhKa1RAN5ixwZxlbiPgMRDd40v6OcYQhpTYkhXcBpgFGNd4AOhaU4AUAkBmZ3AmCx42uT4CgAgrAsOLdfDmXnTdTF2BvhGoumoKgVU1X9tzzyc2cVfwZfVtt7W6qIDqOnQwHtE3adPbuDqBUpA7jcyqd51xQm3SrB/sh9yYwNII7iiQEAemWLBdp9hmPE8Ek91lTEBoRt49GEDdsiytAeit8VV5I+Uj6kUPRlZBCUbo3JCeQ/dRJ7amqQEeoxsr6F8ZMnp9zpwIErHv4vD93RirsUHX2gUfOcxe9JpP2v5f6AdWh23V4U+wvzlpCzvmhFPsFX+9xJTsduN3/tNeecD+9rVHf8AuO35fu+7bF9qPbtzG9tzzITY3rYS1Pz7bXvi8V9k5P/hz+9Kvv2x7Luq03tian9vZ7z/OvrXZfezKow6xi7d+7t0fWJ0cta9/4l223/4n2LM+0Q+sjti3jtnVdjlu3A79wMftzc+5v7MJb738fHvjfs+28x5wtH37pANtUQMpx+yGb55sh7zrQtv8PgP28Q9cZAd9qwNWb73kSHvwXkfZkpd91s5555NtqznS56vt7Jc9zA677jn20RPfY4+9x2ybHL3Nzv3AYfbpX/6ZverAF9qf33drm1tBk8kJu+bH37Cfr7+v/eXD79UxHCfX23fev5/95T/ew772vQ/YI5xYOGG3ff9MW/GMA+1Xu73FPvLe19vO29w5dtt0M/3vnsDqpP36G2fbK/bbz7779I/fDlhd/e332GOe8E/2mEM+YMcd8lzbarbZxK0/sWPftMIO++/72xe/eZI9fP1P7eKv/cge8uSn2X2S8jy5/ip7/0uW25tO/6rte+6v7cSnJmtaOnl8vf3f5z5s/7ZqvT3+FyfYy85Z0wOs/uKit9vuTz3RnnL0CXbMq55qWwyajd90mR3xqgPsPV99lF3ynRPsUZvdORb7dJOh/vH8MYBVG/6xHf7UveyYr9/jdsDqmqsusoNfso+tnPh7u+qLB1ms0qh9/wMr7C/+/pP2nA9cZqf83Zb22ZX/Yw/dey970OYA5JN245deaw968on2ly96p334/a+z7cP9uYOfcbvpu2fZG/7hbNt26RI7+12fsP3O/eMAqxPjakYbYGZPkHtDoKPSuj2rr1N4gK7JBum5hvtfCbrWbMWwUyK9k9JtnMmyMwEsvd5kKTvQU68vsx39e/iUaTu4LUudzdokM23FNJ4bYIBtjW2L8+02g/oQ5DMAMLgUyO4RmzB/+G5dYOYGm1dM1aksA7D/fsttyZIlPYzGuhaN2Zj+v88LICvAMkyKfFC3qbM5qmywZntTNrA0T9Y8BIFlvpcCwF/DLu9IHV2dVPyp/iB+9ZHx88mK4//IGPY/RJUuKy8eAp8XnxkSCL46Ni+2K3Z3yMCgZ1rJ34HwoYyxIGUJHI3eEwHSRoq+n/wul5ExVgkNTiYRsWZcwNac/HxgIXU95Jd1zZgj+3T98DovJQf5IfCKYOTRE6P6h+wb9Uy54IJV0/04mBnfRpyBmuWL3KPf3M9KYk7dG45nOLszAkcws8GYyDBkT1V96jpzbMx9Oe/VMzjY+vYg27qe760sUeJMd+9PE9mLFSPQPvFgRmbl6nqQhpgm9EAFeUUArc2P2RdgLf1jZr/4OKix6qhz1j7RzYhuVES2c5QjZ43/o3B9wNRQyQiTHr4ypThAXQlm6kSALWqgkhGTgYi4gITTfImUfhYJAAbQtx9Frgd0dZDbAZHM2xrVqsqzghE1QhSAULB59SPwUn83ND5ZXdynA6DiEGgRoA3UVRU4IgVXhTWESey9iAzoJ4AmRalmu8BAUeYzgBjUh0SAADgQJBQ8DW1avaNmeESZBg6tGqGtgKzsCaUjXHjRxXbhNARVly/bxx7wgAe4g0pk0tcnQXA2FJuYLuWUXojDL6KGbO7oWjnLVFOEZj3ID6DMhhqFOag/EAC47ktN2gbIJoO1XotAQIxXdXvCcK31NTHOkFu6drZgQjEWqxKsQFqVzRo8QZb5jSES95RcduCuGxUZzeIawQqNkgud/ArYHOoFr7K8AUEKPeSoM4Dz+pmCVPez66E02LQPZGADqGospCZpfplHAiSkBfBc/QBkDdT4Hsg9CBB/5DumrtzFHrvvZrvuurSk/ITOlGQEHBrpQsis9BSyBmsV49YPqtFwnHACNK/oRr0uQ1eFuzH+fU/kIYbBi1z0Bqpiz/E91sCDGirMX/Qg4CdjIDuAQ8vTLMT2VrkVBdXKfgQcR7arEd7qepUURpddnLGUS/SjZLVHT7hxMP93KgUQD7bOVp34Nnvxa86yFZ/vA1aHf2hvfNjOduLCvezfP3qqvfBhC33Vhq+92P7hZcvt37+1m13645X20MG1NjY51zYTxTF/Jld/y1791H3tAz9+rH39ipPtL1tW76T94L//zU64YNL2f/Gj7bg9nmxf2vJPA1j9xiePtv33P96ecVYfsDp8ub31EX9u/zqwq71v5X/Yix+9OGqe/frbdsSrn29Hr3qkXfjD022XhTrPJ239NefbYa/9N7vvK4+yHb99nL3qkC/2AKuj155r++65j/33mofbm//lOHvV0x9hAz883V60z5F231d/xI582e62eLbZmp+tstc883n2mV9vYzs/8jG2y+5Psec89xn2lzst/o31LSdW/8CO2meZffIxJ9pXD3+EaYdMrvmh/ePznmRHfPdedviJn7TXPWWJicO/gVhtk5Hp+sfdFVi9/n/Ptlfsv79d9rQz+4DVYfvGYY+wx/6L2eveu9KOeuljbF4IoH3syL+3v3/X+bZi1fftfY9dYMPrx2zeFgsKk3SNnf+Wve2Z//g/9upVV9q7Hr95W9Zbr7rI/uWfz7YHvfBltu1pL7SnfuzGAqwO25ff9HB78kc2s8M/cLIdvPfDbMiVy8/tQ296uR30/v+1V371x3b0ozdURmS6Ss4dj+uPA6xebkf+zdPsXZf2A6uT9tPzT7C/e8Er7LrlH7PvHbd3C5LcsuoQW/Lk99iSpx1r5555oG0xMm4LN5/f0zRv8lcft0fd5+W2/auOsxPee4Bt10dK7p560oZ/cam95y3/agMveLvtftPJ9pIXn2Ir/kjAqje86W/8E4ZTKxXXwNO+7JAKRGGP1CCv24UJyAHa8dxub2dWVo/9WZqn4J9x9lf7FrCqgWm10VRpxgxoDBurZcH0NWmpUlgBP2cUJvOpgXyzZrnzX8eHT43t1A8a6vrqtK7mQFP1c9hhh7YMDmw3jbumvOP/s47Y9s1XKeUEsRUFLIqAIjtO9p8+yz8Rh7xZc9r4cV+VPQvAT5l1DnZktqXmBhsNIFT/Zz71PgCLgzvpOyMPVVaQT56pgrNVlrCJay+Z5jMVpjIgjOaLe4+NjTSWrJvmbotWtlz4ljHmLgM0ggTZ0yTT892vGR11ezzIM4Gd9DSKTXxjeDgINWA6fA67W/cLsCkaHbudXkrQQYa76GL1lZgBVadqT07FfcVSPWD/5T2+EMCkQFWV1cOHZN9xBjhBsJDH6t5y3CLJmnwPbKyeC+xLybuXKewLXOl91QoeGgqgVQ2LPaCXwbJ+EmD1DXU9ygHUs+aOMBDhlHr2SmRzfSCsLLPhRbzzPalSAP0XrYrHHe2hIQeP3KnNtPMKqgUbLQCSCrigTDk0PcJYUon12Y7dp8MnGEKK1jQHPZUDk15RYQ5ZvaZrcwC01/PBUPSti15fOoruFc2KutotAAMoQOL69YCsQlMPFT5TQQYOAYDJCmYxXg6HnoLeCYxIAEiVgA5NnU6AJSlOv2caDpoPB7ayHiyHDqAKIKx+s1Y+ZRSqHu1qabDe8XbHcohNFGCxlO7Fl3xlKvb/b7yn6lEu3eUJDsQEsB+NqQDf3NBLoL+/zir1ZvygTMCzzh9zwUZGpmtKPdFLPhvGSZTDQKnUOfU94mumEgBxxAH46T3AQEUx9f0KDgIYSjbqfmCNAaowktgbPBvj6cDZAOuQV+SLVHlkCGO4twZwLAuKB+ZpM3DSfayGZTWQJIfRDTDmyRVe6gOCKHrNo2PJCGDfAoRLUmFBNgWerG4FXsR0xEiS8XHzTTc52KfraJz6jDdTyvq0jXkg3TVr0L705QvsoimU+f1WiFmwfQLGEa2WzAzM6rooun7JuaNgt89FGlE0RWu1aRK0b8zhAqC6HvM6vwGSu9NTy1jUrqUpN3LI0IUuh1nWQQcV5wZBKek55Fn34HX0jteLShCU1yIVKs6SHqclU8/8UJ47t0UyCcQh+y14krXFQx9no6F0EP3as4Y2KrA68atP2S73eZ5du8sy+/ApH7GnLgmQeeyGb9phr9jf3nf2gH3wim/ai7a/fe3M0Z9/3lY88yX2rd1Ptq//4xNtC+oX33C+Hfq6k+0Rrzvanv9nv7CX/vnSPyFg9d12wP4fsqf3AasTvz7Hdr/30+3yhz/d3v/xs+x594+U/PFbfmTvfcNyO/ykNXbcj75pr7j/XJtcd5WtPOIou/TBB9ox+z7AVv3rQfayPmBVLOTvf+rt9oIDjrWfb/No22efXe22//uJ3fMZr7bX7r273Tfrtd56+bn2T/90hn39e/+fvTOB+3Ss/v+ZeZ5nFmYREjLGLiqEfmLGXvq1l7RgjEJFm5RElhKKlKT9j2JmUKRd+2JNWpB2ZRvqV7aYYZZn/b8+51zv6z7fe0amMp7B87x4Pc98v/d93dd9Lec653M+55xf21U//73NG5pkWz73VXbcie+3F2+1ZisHJ0fYkN137Tm254Gz7TUXf8/etIFQlkG78wfH2RYv/pD1bLqnHfjq9e0Pv/iN3fOg2aa77WtvfdNrbLPVHhKNWeHO48ctsHqdGKtLAVYH77bP77yWvenGZ9oxn7rQjt5ro5j7gfvt2x893N547Oftqaf9ya5+y0ZLhub332lz3rK3HXzppnbpLz5p205io99rXz72YLtuo8Ps3TO2sN++e3vbfU4CVgfvtE9Me6q9847t7dT/N9ve9oKpAeb332MXve/N9pZTL7bNP3uL/fiAKY+LdACPDrB6k33gBS9YElgdGrSfX3ikvWqfM2y9D33NLjvif+ueW/ib0+1p2xxuXVvubxf84EzbbpUl4/wX/foEPCdylgAAIABJREFUe8Zzv2Cv+sz37PhXbhwA+FJ+lK/5a6efaj+e9CI76aDp9vuLTrCZBzy6wGqtM1HYiNW5n2y7ei4nZ6rrtxjTMEcBX1MNDKKBqjTMFdaL3VF17XY19VbKqzyEGPLOtC2gUTbgs12TdVxAJnTgbCu1QQP6jl6U9ZScNzT/nfUi7MDb77hjWNmqpAFw+1E2UyFw5FQHAOzo2+hdzA36od6JcaiO+FKIhqjIAPNCTwdUjfYCZASoUTtZf6Rdqoaj3zOO9A3bhb5QeJh2K0Gr9BW9UNfzfN4vr23eB8Ao25N5XnM6KXdOlL0StlrAL2GPhT4c+EFgJUTFRtmPRBgptj7vCjtQOVaJGMT+l32uNt3udGKC7PVIsabPmSvp1nkssUl1zU0332znnXfBCqdLjHRo+Y3A1HWn2Mz9Z9TULXqS1pDbxaSCKbV4BLA2NYIUiZtSwhVw1aMMC47i6k8hVmKLuo1fIql5K+xLX6c9EdGeSWx8LmzMUwJ0hbzKRdfZ5w6COhs89kPG4NrOoLzv9XeNpCy1YyBSAjKHfTja+6c6Rw6sAlbwgtXQ1sFVKjJrQPMLZTCVwUb4ACpljxy5UBAqITzi5QLECWA1Pgu2UGZEcaC1859m4cnzmJTqaSssJQQrxnoGaphAwlxyfpQsJF3YlYWSn53HDkHJhFYwtRj69E/PzzkgAY8Am/Ohwj2wvPQdFdEFCHluV4Edhe6svsHgqgcNYbewswrjtgENVbArQhHyodGhoDhYIu9WgCsIXyWynj3nvOW3y//DlqUk7LtPVLLDwxdrS0XJ+isgU4HQkleH8HQo66zXeigWBwEbEs9pBnFYb7q3OeQitInCYzksXtc3/5bHUqBVgL7uWCjhNuTxpU+xN5T/sttzYQpYQ2hUL5DaLomiWSeArMwj3iDCrlk3Gbj0cSrrLCsZfjgXQK6u/6LAIpiiYFKEhDdJ1EPR0DWek7YApIxXzFUAzeq/C8bCCJfwjuT2AtSkeUSydZQFADMcLxkEzEo1n+tZal9yjsJZeMp0PWEPelcJ0IG+fvv7P+60ORd86T9cnf/9bXIa7Dh9mjfU1a1cqJGSg9zLGleXz4npmxVdwuBy4YcqR4tHkQOpstsLA4PrMghPeBIs4RjbCOnI7Or2vfQJmUoeLXk9xbTVmCu3MGub1BF6PyITMuObPGqsLW+/OOCQy3n0dfZ4SgTlu07OP5RrdyA8wozV3hs/aZtv+g4btfvr7azZn7ad1wpwTOG673/z6+zDX7zbjr3hT3bMM9sla/rtpq+eZHu+/7d22o8vtN1XK5b4wD9s9t672VUv/YZ9Yt8NrWfBdfb6TUeA1b6bzrKnb/RGW/Q/r7LPfXm2vWBKhNAPeCj2TDv2/91m7/rlH+3ErXvsNxefbqdcu6Z94v372ZO6HrBvn74UYNUF46Dd+O3j7bUzPmDX3z/GtnnHefa9D+/lId71pxSMkzH14G2X2vEH7munXXafbfba4+yrnzjCNl1tKaH8gwvsqk8dYYd8Z237ybffa6v5s+bZtw99ib3sU5fbKhu92I4++Rh7+dOH7KvH7mvv+so9tuuBJ9qZp77ZNgBd/+/FynJt4QkHrPbdZMc9fSP78MJn2wc+d7G964VTAuQcnG8/PP0IO+joz1rPO39hvztJeVU7fxbP/YEdtO9RNuadF9pZr9igsMgG7I4L32D7fG17O/+cg2ydMYvsykO36wRWe2+0Izbf1D5pu9ppZ51nb9xlrQBQB/5p3/jAW+yNJ19gaxxzg/3y2Gcu8czlOvnLqfHhBVYH7LKzDrBXvvGrNu0TX7evv3XX+paL//g5e8YWb7GFm73cPv/dL9oea7WL5D1ol719W3vdb/a2737rONv0IeuJ9dvNPznXTr5knr37qDfbxquOsp9d8OgCq14cE6Azh96Xt602VALD0AX9d5p7QvcBMduAql9awqKrLZJqewDSZjstM1NdbBLN0ioqhU4MwFlBM4oBtYr6ZH0Be4f2eYZ/XpzVuSgVuhNV4rHpcgQPdjA25DnnzLK5w1i0at9997YNN9jApwCQmPesgEOZY5zs6Gi6rrIe03jQTnv7x+eye4KZqjlRcVVsEvQ87gNoJF2ZnnX/vHk2edKkFEbfACc4/Ymg4z3oZwbBsZlgg9ZIQk911+ugJzYTayivM7cNC0EHuzCzcnVtsOvCgY5uGutPtkw48514Mkq6vKJSIzrVI7ucaBMkAuxZ+hRkFT0/ClpBHghwtqeGNHOfbCr60Oj7moNCxiogtsb7lptvWSFt++V0lIw0W0Zg331eY1OnTi0Fq3ptzFiliejriFh0p0QpHoxME9u6p2dMRyoL9ovbUYWU43sk1QEibSd5izkTYs/FCaJnKP0FcgegVvtTP07aKfabbOGMz+R0LDBZM6Cq+wWK1rSlxQEC5qa+U1BLz4CpC57Ic12OwFjtACjToYngAehk1fFvjGoo7wg8hLLyeMjYHq8K6b2diZVznh4JlhjjAJ18GBMgyuHGBOWXyAcAwoIDDWFZw0xyHp4yAW3goB68CUClLxm8zeBwPoAAXtUXDqJQDsTcag58FllORcBBwHMAlBHgeO3yImkffk0y6s4E3ZlBDLuL5wSLMgpu5EMfINGfm6qKe6GfIuDnzr19hRW8M2fOsKklV5Dnly3FnoreZn19zZrUuypURYeYj28BYrSxNP8C9gDjo7BSpGzAsaB5pHgTB2TOhco6C+VsdEcoM/McwkbenMihKrA08llGjikxDnkHlDxAKD0fjwygPcpa9g6xRwBQWXNVES0ALizw6mkqSdx1XV6z7L+83vHSojTE+u1MH8K4VSdKYZIjqBrHS5IbKBqqbjkYih/KWTgwIkG77sUZRPuuTJVQLb+2MLXJw9kGwNXnToA3cr3os5XloVscoT0f+dgZw3oYq3qrHypd4eUOo6VJp8K8qK+wNZytWjzgsJy5LhcUyAok84xBEkqw8jA3zIIsnxl3Aas4l3QtXr585nDA5bWpeVUycpREZ9IXhTSDv0sUxyizkQFf2iVFCsBrOAlizUj2IUtR4DMA/0gDq31//pRtvsmhNvq5B9nZcz5p059S0rzc82s77s0z7SMXzrcT//BHO+JpnXDLojt/Yx//wCl213Peah+e8Rw/LYf67rdfzT7ejvzV9nb+x19la6ipB0eAVc17382ft2dueJAt2u61dubF59rzSqWvgfv/bB951wx739l/t/f++g/2tvHX2Bmf+55tu9877IVbrmmjBuY9JLDaP2+ufeec0+zLl99mt/755/bT3/3dnjnjY/b5Dx1kW6yVQ7kb0dA37y/20Te+zE747gQ79ZIv2ZunrbeE3Oi//8922uHvsOu2eJdd8Lbd4vvFt9gpr3mVHf2Na23fC/9qX9irgGQLf2eH7fBs++Rdz7FPzj7LDtp1g3+ZYmBYhVR6+BMPWL3Z3v/MDe2Uhf9jJ5z5FTtsj6fGPA3Ms++edri94dgzbcJR19kN79vKMu94sPc++/FZH7T/98f17WMfeoM9deVus6F+u/uGi+ytx1xlB5x5uu2xpjb6wiWB1b4/25FP38Q+Ybvb6WfPsQN3XDO06v577eL3v9kO+fCXbJ0T/mA/f8/THoI5vaKslmXrx7ADq2cfaHu94Wu2y6e/bhcdsnPt9KLffsI22/owG9j8lXbO98633Z6Sog+G+u2uX37B9j746/baWV+0A58+YYkCejS04O/X22dPO9ue/OJ32d47rmfd1vuoA6sUx8y2l5NBEvtnCadlKlTVwRotxJqsM4aOWPKppkK52fjl2ZCB0IFdH0gh94xbteWKTogekO2ranxLHyxh0I3uGQwn9PO2/Ud7/rwS+UbhK8YCtlOOvuE9s33H+59w4geXbdEvh6vWmzrVZszYp+azJW8tNi1gSE4Zx/hhG2kcYLsCBPrvAnwAeDS2QbAmBaxSE8LHlQr1Za2ozXvuucfWXHPNABhT3ZccRQh7zOsqFGZdzqmq52abgHnS7+hHk07A56ekNcMGI/UF4E5e83oeeieRVKxZF/kpKtYHpOi0UQchbL7oQ+wDMAbGSjgJ5BswDUDivHf0HfUGYL9i18eeITo4+hs5WJt8mFbs/RWVMLUclv5Ik2kERNbZdbddHHvwNan10d/naxRAUQCnp+coLOsGExDpL3CKihumsH9swS4RosqJh7xl73Eu6MyIfRYs2IULF9nESZN8bYPtZdmMLQpeRZQ8uIjLoJKzFWyOCFo9GznFZ9iD3AeuAM5ZiycXQhfnw6iB/l7norfzkXqnC0suH3hsdhpgM+dw5Chm1OuCYdGCBR57MWHyZAexEHQAdhjXhDXHvxMAk1hTCKV8uFVDuHjQOHAJZ8+AUgZn+ZuJxCtEv/BMAUbmg5bJ82vxzpZQZfqTBXkjuMW+ixDtzEpFOciCT+1wn65lnEXVF52/sgoL2FbZo8XrypxVD1QKqWEhulJUcuvGQtWBE0KW5+k3IJnaKvqDH4CaS/1/7qw5w5oP6KEkosKkp0xZpzmI8MAm5m5vb1P0hvcGfCFxcV53mgsBtPpBcDDWMV8xJprTqFQfuT/YxLpXn0+cOLkjzFn3BiMwipQ1bO0u6+2NPD0AhTAHG+AqQuHxpujztoc8J1wmBIf1loFMciihBOh3Xg+sSwSQ+sXeyUoiQjbWEQBovCOKpsYEUFjP4R7WJIrL/Pn3VzBZ+8rnYOFCGzduJR8TFIvYJ6EU0f/MTseTjuID0I5ArYzHkosJoZ4dLbBW9QxY+JdddoVdedXwpcAQa3XnnXfycCr9KJk9zE5ku+SxxkpjqwNRyqHmAqZ2Bjl1D2H6yAGMFpL0Vzn3EInAdT1ngPaY9gp7gHlGWWdNEWLCv0MWRyE/X2eSUeTJpZpummvkEQqrlH/mlDWC4puVaGdEl3WsPsAyyA4FZ0lb9yOcCuBrtuOUV9rfps20s2Z9znZfJwDUvn/8wo48eIZ9/JLJdt7tP7PXPCUVABl40C495xT7zp2b2iEH72XrP0nsh0G759oL7U1vPsNW2uOVtu3qBZ7pvd1mn/hxu2mlZ9r+h73Rnvfc59seW65n3Q9TdVpe6uHM7/YfabhDffarix8iFcDd37Fdn/oi+8sWL7fPXHSBvXS9knLh3t/bB9/xGjvhi9129k2X26TPvtY+9svV7Ll7bGOTVZBqcJH99tKv24Xf+pPtdsS77QWbP92e+7IX2no9f7OLjz/YTr52C/v0uUfaGrdcYicec7Sdc9U99r9v/4R96n0zbOrKSxnkoQG76cefs4Ne9yF72mnftM+8aqvWqw7Z3b+9xA47/Ezb7bgz7PU7TI3vF/3ZjnvFq+2k7/7JDr3sH3baThPLfYN22Uf3sBe850Y7+Ozz7EP77dhZHOs/Gsjlf9MTDlgdvNu+sNtTPRXA+z9zkb3nZeuXsPx/2ldOPszefPz5ttmZf7Yfv25qAtaGbO7PzrdPX3Sj7X7gW2z3zddwYHTgvt/bx975VvvSwm1t3+3XKRSEXrvpwtPsU9ctsN0POMpe/bxdbM/d17Xznr+eHX7H9vbRs+bYIc8t1/bdabOPOsTecfo3bbs5c+2S1675kGDe8l8Jj9wThhdYHbRfXHSUvWqfT9rTTv26ffew59YXe/CXJ9kGOxxnk7Y5xC78/ifsWRPhbQ7avFuvsc98/AIb2v1t9q4Xb9wBqneOzGK78pRX2+Hf6LY9Xr6Tra4KhkP9dsuvvmtzLviFbfOmt9hLttzCnvvqV9qmk5dMG/PfjPIZZ5xha6+9tu21116e55Ef7CHX21IBYHRhtxNLqH4FPUsKAKJj8rmfdeiqb6WK83zf/g6wq1aNL+As/aygVqp2TuRX6EpNaLaDWMlxiw6vnHn0NeuC6EDYbzl3bId9XJi2/rySHgnALo+RdNtbbrllWNMASI+cPm2HmvKv1jchz23KmQjop34LYJFd4Z+1UsuBDaB3s3bC/gzbKMY13P76O+dyRZesefILk4zxr/ZCyXWYQZoMaoI9oH9qPgBZ+RtglX/77zJ/2W6G8eb6tUg3DjzhoA8HAQAS9kgbM+HeYLnKjgnwOfRkse+izaq7dnXFOKvIdWFhg1PoPTJwn9emcqdSD4S9J4BMUY517caLOlmE+iJ67opq2/83Mm3k3n89AjvuOM1Uv0Pp5Kpc9b0aBYvrvi+p18DQ2GuKmNT/siGRecIjIFIGnhJp2yDosUdoAzst7NKI3tXPAw8ssEmTJ9fC7uAQ7G3fKzDMx451m1E/kMc82lS5UoUjFFmW8TUxVpXWwPE1ybOCw0mGrbTyyr4fibglOtNxonJW6Tm6z4FVDN4MppGnkw3Ki3OwZMGDd4SCMz445YDrXbDQDdXJq6xi4kvlXKUZxOzu6aoHsQr7SADkQwgBkA/0fGAvrV+6x0HBsWPrAepgVMnxlwEYckxyUNdcQrC6ijBngnh/xqyCo8r5WHIQMq7NtQFMhoAOgJUxiEMmckjCJMvPAITIc8Uh4HNF2EyhZbcVoDrWYiOWd0FZ8YPJvWQS4k2hKryA+aCKwyI8i2pT4f+33TZ3hZNVO+043cGmDPb5XOnQVuEbhXU4267TM8gGBUwFwM55cvSy+eDvBK8VxjGqpbBFiDkHn67nsKPYUsP4jnloDknn6IXympQa1oP64oKh5NFkzWjT6xrAvyy48tpoANwAAvA0S6B4n4u31q+jYFbxPiN4ONwd0FVVyZRbK4D6GJO+3s78JvV5JTQABY29HMqAJPmgs0tz1dfYB8HQZE/Fem5AaYBn5pSxaYcBZOXroQQ8HizWQZvte+JJpwzrHjjyPe+2MWN7yroL754D4qVXzsqV8oUjiBCMYgBpfnsFXBYFLXv46mFXDg/GaOGiRbayIhFK3h2MBL5v5EbDatV+RO4xL1m2twHe/oEAsFljvu7xsBdZyxrmt3tUtXbJA5c8/yi7rIU435qCdFmxRj4iB7u6xz2iwKr1/tmO3PJp9vnJL7PPnjPb9nxaxIEuvPUn9vaD9rGzb93Tfvf7T9lmlbDaazd95Xg749r17KC37GNPX2vlAqz02y3f+qS94T2n2R/nNWesDS62f/zf3TbY3W1PWvNptuexp9vpB+xq40sY2EMt2McbsGp9N9vxW21kHx+9q33svK/ZzC0mRh6m//ulHXPwK+yjNzzPrvvtR+2nM7azE65Z4Mxv/xkatAfn32f3zVtgE56ytm3w9P+1U2d/xra99ZO248uOtQ1P/o1dfOAG1j3Ub/fc+H07au9X28VDz7fPfeFMe+VWqy4VsHrgz9+3tx50pK357tl28ouf3jkFQ4P2qy8fa0d9ecA+dPr7bJu1xsf3fX+zz858hb31S9fbIT/4h31i96Yy/O++eYQ9/2Xn2V5nn2+n7L/zCLA6bFJ4yO5+qByr1mfXf+BZts3HzN79sfPs+P23NMfGFv/dvnDcwfbOU39th/3qN/a+ZzWFqRbP/ZZ94EOX2jYHvcNe9Kx16rz23vETO/xt77Sv/OKuZBQP2aK7/m5395mt9KS1bLMXHWZf/Ngb7G+n/o/tetZEO/Ez59rhe23mwJ1yCH/8HW+wY868yY773R/siEa4DNvIPRIPHlZg1YbslsvPtgP2OtjuOfBCu/5De5I93u769qE29WWfsk32Otu+N/t1VoISrPf+W+2iM8+2u9d9oR3wiu1sYs+/8nbNty/tva0ddukDnu6nCCdb9OD9ds8/H7CVVn+Krbn2dnbqNy6yV0xdSnqR/2KA28Bq+6x2MVlsPfS2ek3NsR56N5El6H0Yz+hWnLdtHQBDnvYr4ykRTrDD3NBOthpGs9tUqfhsh92Gvp7yBqK7YP/SN/QGdCLe1X8nFq7f39KX/N6iv/CO2f5TX8+dNXtY7amZM/e19ddfv4bj1/RNhWQFEJlZXjAnSdHFWLUBTn3eabeILRnRTDGOUR8AG7fa1ISnFxtZ7VK9nnHkMyIJcYrntcKctcEY5pR+t7EE1qn3XfpieQ9sLH3evEMDnmeiCM9QP7EdAUxztKgX/y5h/V4rIYHIjO+QDXrNGwE95LoFe8lRmU2KLBF2gqjFM+kPZKlou6mFoOeec64IUyuebf9fiLORWx9mBJQ68TWvfqWNH79ytdMaAlfgQ6xJZBn7GtmgVJEigwl3U82SVVddta6/YLtGyr/sSEEeZ+ygkiTdAcLabYhZpBHIOJvagaylthzoVGHmRG4Da5s/f773DdtSfVPE8viVVqopNRWRTNEqPQeZlNvj8w78NKcC4KXYdFUAlWriCMrcwBLAFeH1VRAr30ApciJgNRU+qodS8djAbKNAiXc4sQuzwHXjvHyXk5GzCHz9kDC9HOptgZoBFQ49kudmwCaDuQinfKDSDoephF1m7DUKQ8AcjJ/Yje7FK/kP8ejRz8yWzQcaQCiTCxiWK2XnQ6x9UHntwAIw52T0nqqgsCUBR9ROVi5iviPX4Zzzzl8hBe+6667r4SwCVhgrKQh4p/NmE8UcIBSljMJMtSBSypvDQa72AG78sCoAJIXX8mFN2AXjGIeYQjUGPG+O5sdBJg+pjkrP5MkZ6A+g2/N8FOo9gGbOEaW2ab+CsoXNHGEecWi2lVL9Wwe7fnIaD5h+sDx1L4dwVny1BlnP+pvqk7HOoxJ8ozxG8nWexV6CTVsZpeprUcqjf4tdSa05YktKBoqmZaapKm+iTAOgAjDiMcsyi7lXX1DGMuDnMrHIv3Y4Ee3omiuu/KldfvmVw3Zw77jjdNt1lx39+THGjexEdmSZldkD5CZjfeDQAjzOhk1JdhPeR2E+OK6KwukSrlQJxtsnoCqH4HccQMVxtTSDJfbVmMqqZY4yMyDLOc4D1idj4fshOTvy+4ScizWZ+5UdLMj/RzoVgFmfXX3S9rb7mRPt1DNn2cHPU+7FIbvrV1+2Q/Z7nf3xxRfYdR9+aWEy9dsd3z7R9j57kp35hUNt00kKo4mf/t5F8q5Y/+I+Nx5rNcoFN9jBW+1ul63yUpv1o7Nt+9XG2dieh2c0Pe6AVeu3331sum17ar8d++kL7YiXb+Dhz//8w/ftnXvvaVdP/4xdd8YM6+5daH0Kh2MXD863733yGHvb+y61w66+3N68+Wo2dtxo+8vn32I7vP2L9ppv3WGf3nVSuXrI/viVg2y3d8214z9/jh2461OXUhRoyO694Zt22PFft1edcLK9ePMnd8iLoYEFNuedz7fvr/p2+9h7X2UQj8167Tcf39e2edfFtvtJ19nX37NlzYv5+0uOsufPvMzeNefz9rb/fZo9DGY+bPIpP/gJx1hV7q4/nG7bbn2K/c/Rn7aPHfkKe1K3Wf99f7IPv/O19oGf7mDX/uoM23zl2Jt9//dje8u+n7JpZ3zeZjx9cp3TwYFe6x/ssqGBXjfwC1nfUwFc/e5d7EVf+qe98/xf2LG7PNnGjemxu675oO246+dsjw+faSe/eQ+b0GXWf/e19t5DZtjH//Ai+/11p9qGj52aZ/9y7Q4vsGq24Par7cg3vtrO7TvU5v7wcJvsvV1s153yatvu6Ets3/NvtbNevU5J1bHYfnTG2+2Ho19th79xN1utVKsaGug3cUK7u7pbTpkh61+00HqzbBrqtV9cdLIddPAF9tqvfsveu8smNmb8OOt+iMJX/+nGXxqwWs/40ihRe9kOgr3ZAcSmHKmEKWNz+nUp2g4dpCMHX0oT0NhQxc6jinkCj9A1SR+ETZNt0GzboNtAlOD+Tl0+Xjq/F/+ufSp9cL0rEQJwKGfbivdWH2+bO3dY2apRtGofjxLydyn2k+vvRd+DwYa+JD0pIvPGBnBXbMtMVOrvD+IOxZkE/hFhKX2dXKYRBRnPxt7Qs8nhyOeezguiCoSkVPMCm496EBCd2tFZ2CWZGJPnHr0PYBV90u2kQlCqqkIq5Iq9QTFYdN+sF+vZgMxuR3TLJmxITbIjfV2Vwm6NDSUMJdJvkO8YHCATDPJa87aS/tsGwlmPMkFZ87Nmr5i2/X8qx0buW7YRUF7VjTba0GvoaC+CcwRrfHEFVrPti1OhkWVKaxH4nOQ85LHA7JqiVWo/SHqBC8BIz7Kd80HM9pyuAucHuEmWT9iJOBP05pDPiFaQDFKaUmzejGPkvdbuC1iK2syArsspijzLUdTft9gZq/pBqAAmkCuGQyQDrwibBlAKQ759T8Ni6sxezqB7nr7ipRGoFJUBxzhzKvcjg0JtcBZgFcGXgURCOzIDtQKuRRhzuCJgyMPIuKh/sF51DbmCAHAAgRB2LGEmJfeXAymQ/wCdeC6LNRv+AEVagKLuxwIsh1jK6ZMZdCTwBWgFVAOoJvcM/26KVYlTHIwn9QvwJSs/IXhH2eVXXGlXXHHVsu3WR/EqilWxBpjDvDbYcAEyRq4OPovrtUlUAEgHfLyvDjO8lWwq5aTRnOj7KJSkDdxZnCDmS+HFJFLWwRgFdwb6e/0Z3T1jbeGCBc7McyE1WoxXwB4dtrEXoLH3jBHFvUnZwDyhbDRAYFS9HzMmPJYUHJPQ07PwnGqulXxeIU+eT7YIibYiirLbFjZR6VIsSXmHSp7I4iHqBPVTSHNJTaG+KrwF+eM0+uKYUD+CAasQGyldTRhCzFkoAsiG6FeFRSqY7G2Q46mA1D1jlKN10Ne7/+dKTclRWliVmgv9n6vXI6T1XJcLhaF76WVX2FXDmA5AwOouO+9UKn3Ghus4fFI4BOA63zugPyo8fUo6HqEXem8pwD1F6QvDJyvWrIfMQG2DluHoChnHWqjrlH2HMp6SmuP8GCrwFJVOtWZxRORziVxVvt/GjKkeR4we5KzmONJthBLbYQwWOVWBeqWtUNhIST8wumvsf8BYXWCXnn2sHfi2i2zv715pJ+6yboc0nHfrJXbAiw63J73+VDv10BfZ5K7FdvWc99lbT7re3nHe2TZz23VsoHee/e7bn7EjzrrVDji7bXe+AAAgAElEQVT2LfaMUqRIoZnzb/6OXfLrp9mh732Zrd7GTJ9gOVZ/edFJtt/+Z9oLv/R9++hLO9mgvfdcZgfscpANvuJEO/3oV9kaY82u/+qJ9qYjfmT7/7+z7ZBdN1qSYbrUHKtDNu+Xn7SdXnKErXropfaNd2/ngJXZgP3hK2+3/T+12E468wx73vpddsevf2ZzB55iG228nq0+cYwt/ucd9t05n7Frhrazd73ppfbkcZ0stf77f2oHv+CdtukxX7J3vrBUcS+rpf8fP7D9p7/afr72QfbFiz9oW6/eY6MGF9olJ73E3n/D/9inP36cPXvtdpGzR/Hg/Tce9XgFVu/61cV2yH772a//9wL7/Wkv7wjtHuq71z5zwM72+f6X21mnH21bPWWc3XnD1+2wNxxuQzM/Z+cespt1W5/d/acf2QeP/pwNvfwwO2jb1SN/siI2HrjNvnfRFbbdu0+0naA91jFfSo5VAbTz59rpB7zALp60v835yGG20Spd9tefnWdveeuJturb5thZr3v2UsD/f2MiV6BLHxVgVSk5/vdF9uFfrmoX3HiVvWLtJHD777cffvq9dvCH/2gnXPVte+3UsTZw/+/t5Bn72Rn/t7v94NJTbMsJZr33324/OOOt9tHfbWdHv+fltpaoy6prsOg++/ll19iqz36pvWTa+nbXDd+3S67+u208/fm2w+ZrWU8JhaxDPvTo51gdlK5cndpRjAr7CudtdcgTRVfylmL3cN5y/gLkoKdjA1FwM0fBYPB26KEpD2c+yzG4a77TVJCqFmcukVXtfK3oMNU2S6AdIEDHu0t/KaBvO7S/vh/2bNF5FHIqfV76I3rRrNmK/rtt2HbVzP32NZFS0KsywFBB6kSMyoAkNjTgQgaleSHa1Xfcy2eVjVkc3ZFrteTvLWzWAEals4mEErpbzvHvUa4FRKGIM+vJ10wpegugiS6v30Rdtddn7nNdoyXdQXs9sgeIcOLf2J45lUGAv2OcWJNrz8RaCJsTm6hwwl0nD9wlIsBy9BXODnRanl1BqxLWzLtqDGVHSr+F2OW206hRdtmll9tlw0gSGbYN8AR/8P77z7Ap6zy1o3B52NfhBNC6Yw1mwFN7h1yjrDetqXvvucfBUEVn873nVVV9nsFBt6uVIi5HvEN+IsKhIQAFAAvWQmRhzq0MOMtZwz5XX/V82bf6gUAlOU86PNrJ6d84ByB+ZTwQx1AzDk0uZo+0Jccqa8oN4MLQahcpgbFVDeQSnhyGeRjeOdzD20yfZWGrNnI4dQgawKwwwmufSphz+/BtA6IZIPP2St4TPq9MvuRxROhhgOPNwVsnViJU4QyCBrswADnyDurfuWI6EwwQlfufwakMOgAowA4UKOGLOxqrwCrvTn/9QEtV2Tko8Ja1GaocOLx/gMRRmTAfQvqe9+RzMfOGk533r+TfjH33sfXXX69SwAndJtReAHlUTidPTYyv3pENJA+rvKg5HJoQczzQoRwEy5G1ozljc7Mp2bwOJpXCSYCqHIJiFwJ+a1NSOKfZPtE/B/WLoMNLhGcXDzF7NuaXQzr2YeTRFVi4ZIJ2lIwMkrX3F9R/ns1+DmA1FAFf10XZDVAtwnxCQJZq3EWhzeAWfwNisldQwGLOm4T1sWfEnC5s+EL5V18yW5x5wAnC2hHOyjMqAClmpRw7BeBj7S9SXqPu7joHCPW8nzX+xx9/0rAezccee7SHyed3reu8MKr9nTQnBWhtWLjBSKbwHfKhcdiETGbO8xg1CmCMac43E32JFChZmYY9UD9vyWrSFjBPmQnh66zMu8vmEh3BHgjnRHhLtfbYZ7G24z2c8UXBC8B5L2QVffVnpHPH9/WYlf49YHVgvv3xmivtonNPs9POusae9Z7T7YRXTrNnbLmJTS7UoqH+B+3qL51sH/n63233vV5hG/f81S75yvds7PQ32ntm7m6rjh2w679+qh125On2838M2uTxhHoO2WDfQrvnnnH23h//zt6/a4AwHT9PFGB14AG78ZfX2De/dLp96Iyf2GZvO9lO2ns32+JZm9kqypXqk9ln1331FPvgBX+x7V/2SttylXvtOxd+zfq2fr0dedALba0J7WrdUVzo26cfYW886kd2xPW/sLdvXkLw++6y7512uH3wmw/Yiw55o+286aq2+M4/2Y++8R0bv8s77M2verZNGvqbfeIlW9kx165qu7/85facTZ9ioxbdZ4tX2sT23PuVttlTxi3BSvvHt99oLz/F7JQvfdp2WrNNJey3v1/6CXvL8V+yidMPtBnP28R6b/2ZffW7N9q0Nx1je++0voeXPxZ+Hn/A6oDde+Mv7YffutBO/tDH7ZZN32qzPriPbbHFs2zqKszjkP3t11+3E088z1Z6zkvtxc9a1X757Qvtut6t7N1HvsG2WnuC3f3H79mJhx1un798ro2fuJKBpQ0N9tmD995rz3jbd+w7H3m+rbLERl86sKo8nLf+7EL7wKlfszV3f6U9d+MxdvUlX7Ebx06zo47Y3562ekk18VhYNA/Tx+ULrA7Zg/fcYb+75pv2vnccbz+cO8YO/uTn7ZA9trKN13myEcW/+M7r7bPHH2cXPjjd3vnaLWzB735kF189z15x9Mk281lPst67/2Dnn/Zee9ep37C+VdawRuQMWe+CBbbac/azs8/6iO04ZbGd/ZL17aBvPWhTX/he++7sI+1pq7acJsMArHqO1VTw1zWykk8TJ3z+DF3BdUOKWJWzGnsPvY/7sYuwNSpppejo1S4qZ3UG5DDqq+0IA7YworK+Rp8Axxq9EAO+KZ7khJkWMIvRjq3M9z4eJR0bdl3Wc9HzAQywSW+++RaPAByun2CrzqgkH/SmamfWSKgg3fBugCq6rrJIy0swH9X+dTJJk4e0EpMKKI0NITKR/gYPeOCBB2rKqSiUI10y5knMM+VErDpbYbtCQgGAZL1lvZO5ynkk6TN2XGPjRLRftuv0zKxfZ1IZzwM7yOtZe0h2xrhx4x2swkbMbFnXu8f0lLoCoz06EvtU74BtpetkM+l9FcIMAcHJJsXelF5MBGQFrkpx27KwY04H++3yK64y1YwY+XlijcBOO06z6dN3cMyMwlANRjc2YSOy47sry5Si88gE5BlrMuRi7JvOCFswvmCnO2ZAJHWJMHQypFnJKxy4iPYqQKm+c3la7LhMCPR+wLRv1T9i31JLA1mud3fSYXHA4CTSu4h0ph/kdyXfFPwnY4wuM8VYddYc9HoSv4r1k0ALjNPY8GOqgMQzgkFNuDXLEkHF7zbAQXti7CmMGC9UGxSlPQa3YyIlaVOhLZJdq/8Kn87JZSsY2sozysHIIcBv9Q8hyeSTqLseOhSBKoVPPFFvyXmaBT7PyCAZAjwLSl3HNYSp+vgJYe9WwZnIVelKQSsxOovGD6MJEypzC2RefXMvVQGxOcxicenQix4D8AJ+O5ttzBj74Q9+ZD+9+poVUuoor6oK+TAv1XOoQ6m8M5sFBVDjy+HLwSUwJ4dBxxg1VRQZHwkM1qkOeG0+PBjMYZ1//dFR8bRJnK/ndbIuAwyKMe9uACDlD/Hk5WMqQ5TrtHc6QCEHHqUABaOTfglYFWPV94bWaUlzQF4SAGAY3lk5ZK/rt4SN1lQwNqMoUnY8aJy1drT/PJ+hJ7cfVxi0pUiPPF3KtdLK/cMzUdRQQkMwx36MvpQqnsW5Ef1aWIttOeidKoei4Pp+7hlb+9IYAI0C7dUOx46teWaYT3IYYQggGzS+w13EKio57uryLv8AbiNjalgQoXmuKHcC0hpryWQprTE+Aez7WZEP36QsN8B/eALZYwrjyLJPaxa5ylmS17/LsFqJNbz0eR5jK0VaGcm5SZMm+b/Zsxh7hII1KQkEuEYoCs4Lzj6AW95PxdHI7fofM1YHF9rtN95ot/7tr3bPvF7rmrimbTh1iq23/lNtpUx2WnCv/em6a+yGW+6yga5xtsb6z7Ctn7mJrV6qgN/+26vsupv+WRIWtEXvKvbs5+9sTx2/FFRt4H679oeX2909a9u2O25jqy5j2O9jLhXA4EL761/+Yrf+9Xa76/5e65qwhq2/7hRbf4MppiHkZ2DR/fbn639mv77pH9Y7aow9ed3NbestN7MnT+xZegGfoX77x02/s+t/f5dtvOvOtsHEZgCHFt9lN/zs5/anO+6zge4xttLESbbamhvaM5+5YRS+Guqzv13/I/vmT35pf51nttq6m9gzN3+6PeOZm9oauVO1d/1281dPtm888Fx7/T7PsaXWoBnqs9tvuMqu/vXNtqBrJZs0cbKts8lWtsUma1mL/LpCns906vEHrA7a/L/+xf5061/t73fdb/1dE2yd9afYuutv2DHXQwOL7P/+8mu75vq/2Lxes8mrT7Uttt7Spq4x0cP95//9D/bzX/zJ5je+nY55XHvrPezZ6660lLU6YPf85jK76vY+2/h/drPNmhwSNtS/wO7403V2zQ232IMDXfakNdazLbfewqasTn7mFXqpLHPnljewumj+3Tb3L3+2v/ztbuvtN5vw5PVsk42n2tqrT07h90O26M6/2E9/+nO7Y/6gjZmwum34jK1t642e4vPbN++v9qtf3WD/uH9xk26kvmGXrbrOJrb1VpvYhO4++/03P2cXX/Vb+/HvJ9qJnzrOpk0h5Qg3DNq9d/zJrr32dltn+x3saU9u8vMu86Atw4UdqQCKA13nKzoaTWQ7j/MZnQl9pG37te/J53omMGSjFb2rcYZHbY42iAmQ5TpxMWrQT+vv0nnX74kcLGmMAKBchym6Bga4v0eJgMpAsOe5LHo+n2c2VtZDMkCndoe7SJDqUch+wqakcC/j7Z8XIBPyh6LhCOOvelQLxMCO1DhE9FxTgwH9kLaxRUPfDGJUDd1duNCHlueJpIGt4iQiwnALYQvbD70SkFH3uH7p0YqRfzETQLINk9cjNkdjK8R4OMBSiqpyL/otz8lgLmtI7WD7s5brWJWIvWCuhk0CgUf9l62m39giEyZM6Ig2Rt+naFjGGNTH0H0jKo351TMuv/wKu+zyEVB1GcTi4+oS8qoKQyB0n6Jp2H7gR1o/YIVhZwV5C+eAmPjCnWQ7NgSkbreliTYEp9D+lp1FcUDkMM4X7EnODfIIs5+wvRVt68zXjjSb4RiTHFfeYv/d11efRfoS7TmwEf1WO+ANuh5bMrPDkVOcOZD36L/XMOrrXTTkm60w4tqHTz4gcgVFBzZK/hgexL0IoSykqhexvHzDyIzNrcNLglfFUGDNMVA5h6oDiimRNs/OoaAAQPmd1FabcVdVlHJIZsDT/y6EfH/PDNwWQ7+y+ziUE4jDYcE7AISilDDm7XdF8CKUASW8/+55FWDWFUK5ANzVE1CAEpiT4d0rRbHKwYgyk+9pkq4rsbbCgSP3BGOGQiBv1ooY/q9+SjEQsITXD6CFzQig2nl4y+MejgK8NAEkj60s1gZgjRylGnc8JgJWmd+65hNYhWLJesxrQYpDo7QECAmAAwAYe0/rtimG5Zu+R46NYIPW/dnKERmbPPYUIf6hbMSqBpAlNxKCBjCTPuQ93YD9sXN4L40hVPtcHRPwijUthqn+liDMXmaehWKB0pnlCPsxvMsCVeVcaFATHC7qy9IUNRjcWdijmEnoSjiKHa7n5LCgDjkleLGwbxG07lBKTM6TPvjhYT10jzn6qDov9UAq7Ow8LjnPchx0TUqFHG7PPuI9ebk8LnmePLdrSrES8toaLyjREKUQG0pfW06hdKs91lQ2zHim5x4ujiyUXvadzpQaSVHYp7BnOTxZx7xXZl3kQhP6u+s/SQWwzKthKCrAWpcXKBlO8uFjDlhd5jF2Ceyyc1Dr6r8e58jbPaAiE13d1t0O11UoY/+ADcjvq7QiS3zf2fHBvl4bGNVtPbVAzdJejGcuW5v/1tA8Shc//oDVf2/gBgf6TZl+pJs8zJL49xr+F1f7M1VpuuvRe+Yj1vllaGj5AqvL0IF8ydCg9YtRp+ig/3CC5UC+59ffsBO+9nc79B0H2gZPGvtvduKRuTwDq17cptVs1j/Rb6tNRlGrVHdDtga6Azodad/yfRi06IIYyUt7RvtNq+FLQHXK494BCCcmKrae6xWp0Jbr6C0SjrdP6H/Kp0o/suFdgatyD/pl1ht1/QknfvCRmbD/sJWZM2eYzn0AZQBJBx1ShBO6ettWbtv82JnZme/0lBSSn+0igFBwgojQlE4aKdGyTUSRK5jB6LX0GT2QNST7HaA4YwL0Od/H8/N36LPo/Hmdqm/tqLD4PvRp+hZ2fyfTV+9Mm22g1/OoFoeBnsH4EHkJfoCuyzvocyItq47c12fjSgQm0VwRjl0KhHd12eWXKfx/BFT9D7fPY/a29aZOtRkz9nabGoBQgD24QGBtzVrEBgPPkj7twGoI5gAiE2M/rhdRMBwZmemptQpxD5vb90wiCzqeU4g8vtdKpALrHccVLNrsKMCm1H3gOOxvga0UiVc/wLyckVrsfL+v5FLGcaT3E1Yi8BjMSNfxbg72KhXA0GD/EGxEALQqSAhdTmH5VVAWYQdSnZl67cM2g12swHwNwlvotQael+TgzYnQ28Yzz2VCOBjagnGJw75VAbJ+Tx7B4pXkQEcZYGxgr/rzqxcoQB2ezSTmsUGw8/4NuNZ5HwqFDrXFiwL97+qWBy88XS5sC8U/QLQI9QZIpB8OKFINsygMNb9tAal9fH0xCzxs2kega9HffvsdNnvOBSukAJkyZYod8Pr9ffOw+fC8OGBZQBwA0byGPDS4eB11rTwWhB9zQGnslXg9Fy+CwZfnM/8NW5OQZRRCDsImt6tCNsIziyKA8hEgnuY0wukpqkXOE+bR2yyAla7j8ESZ0CEPkFSWQgWIPR9IOYxZ2ygLgNEV6BRbsavL5JWS4I3ryL0SgCneJxRHnotigbIgIDYrDoxdVpZIY5G9aPSR/YisYE4B8jy/cMq1qXeBVYzABWQGWCftht5L76i1gMLj3qzi0QNIBaRlvCRwf3bNL4Y1lEaMbf2PsQIzXfIBT2BW/HGwwIznINP4oby1w92yh0/vjtffD5XucObEfEZqEX5QMjN4zxoLObeow/MY+3l0Zb/mQzevVT8Is0MjhR4SilUZ+pG00Nce6w+HBvs9y+asHP9HOVZXSIn5rzv1+AZWH4MT8jjr8hMdWH2cTecK8TorFLD6X4/IgM3765/te9/8tg1s+gLbc+fNbMwS6R/+64csUwMZWG3nWFUD2d7JDfI5ulG2LfN1jV4aIFS2h9CZAdXy9+hgGSjlrMa4Jy0S6dLIB1ufUTpSi2+lQr2NDhPAajbYa3/K+5MyKL9XO7KS7zJgiR6mehWXXXb5Ms3H8rhI5/1+M/aJFEkF/Mg2UnaiM+fZPtXc6np0cfQo7P6MGXAf7+GRSaV+RCZucZ10SNlA0tEXPPhgydkYBJHs7Ge+sL3Rd9H7AFZgt9FH1hFzgT7KHDMO6K4AQQ7AlEhf5lTX8q5EgNWoybKG9NwxY0TcEYlJJJ6wvzJpQKkQGE99pzZ5Prae1na2rShoLLtFDFbYqthQsIvZC4p6HTt2nPfhjr/+zWbNmr08ltZImyv4COw3Y19bb/2p7sRgzXcUo3NHWKTByGk9wQycydovxngT0ag95fvN8/rGAGBLgjXCRMcmdbu/RB0KY2BvuGwtoAXyPeOJyHowQvZgdpBUZ02rQDV7X8/Sj+z9efPmVXKnPoOdS2o6Up+QslDXgCuxT/19BaxWYdTKo1JGpKNgCYPOPdlIdwGj/AtlMDoOusKuQ+DVA7cY4Qhv5TMUmw2QUBNQAUSYYQnVBt2uwGoBEKpHreQdrYzFQg/uOMBbYKr6dsstt9iqq61mkyZOjJwLGsBSkCdYg01FMZSGPCZ5TPOB5cqCkPBSLY02870ITBeqzgoueSjcExaHH3kgWLBMKqAcVTdZoHhKHRwsCeWz8hNgUwCrHAZqUwCa8v+sqKCqxlNJ1wWu+uFTmMWEQ2SwJNZjKHDyekbhojigdV0DiAcTsm4YnwNRyVXELNJg+P0pbwhzzJhlZSIf4mo3AzqLFgWNPUCkEGDkDxKgqiJVDqzidXGwsKmaCbgHIIkQYe96SLsYuQJoVW12VLAzI02AAKngxmk99S6mcFUkiJeXCU9SozAE44Aweyk7Yn5lzyt7rypPJexG4754cW+EA0kR626Y0TwngFGvUlXnAyAuK0GZcZjHMxSyKAzHO/b2RggS7bSVQvZBFtgKMZ84aVIHGAkDUs8jGTdt0n+xuoc7//DR7z2iI7UEB1vsjcK+L+kUbrjhBpuy7hSbsPKEchDiaRdzN8BpD20YFfshG1IoffngZE2R73lp50WwQ2Dfx/rzvZfAUc0f+zEA2860DjwTkNdlWikyBfs7t9ccypF3les5iAlRq2Mlj37ZH7H2tS7H/Hs5VldwpeqhujcCrD5GJ+4x0u0RYPUxMlGPoW4+roDVoYX2hx9/3+5abSt79jOn2vh2UcJHcV46gNXB/qpXuB1TGHVubMrRXnLiESUCKOV6W85dnlKneTukyCo5URs9vMnpXvXaVKEeHRFbEh3Cz/AyRtlJil7puflKzQNyuHIdUUwY/hSpyrYsNi+6gusv0hHI0V5ANAfLCui4tIg53ukDJwxvbn5nq64bRTVhnrHEsGsYY9eFUr5+3ouxyOOEnk0YOza+2xvkVCx6KABox3y5niZbd3RE8xS2s56poqphAyh6s0ml5qw7hR17EewgrAACQeZgzRHtlMFkQM7s/OfdeX4mjfh7j1b0S6Rs0xoMfbWJfENvBvwNO0MpCPROEVqdQWiV4HIdtfSd52mfReRUEG28sGp3T00LGHmMm4Jf7IdcdwEQWMWUu3u6be5tc23W7OHL7fsoirKRR7VGwEk4O06v7GrsawBWdxx4Ad+Ipm0DiGBokXozcAY5DGQrRu5gs7HjxjthBna2YyElh2m1wxPJ0WVmOVuq/ad9XwpFa/1T7C2cFEHkQaZkdjrOlIpXUGwxyTnfU6VINsS8LJ90b35v5B17sH7P+QdLvb+/V0iED1w7HBkPIUYoAgmUGLDHwZCHKF6Tc534AVQMYH5nQQpzEHAFth+CL4M7+XCDkZnBU9h9LijLQYBgyxMBIOsHYwF/8Uapv1TMA8hB4CJQ4zQqlHoKXREeXLxajE9WNOgDk5hBBNY/wIUAogasCpWB7/AS5nHkPWmTMBfGLIO+2WNM9UG9PxUMb7tt7goNqqpY1brrTqn9ZV5gv+ld2GAw6Bg71ibz7vRwzzk6WBVFZ54qL21hQJKEX2PMxibXDSANB21dKwW8rYBPYYhqjMOD2rA3OdjzXgRIp71RBVzXu2aAEeGXPTTsWTyeLswUCFto+L7Gy8GenRQxNvEdwgcFJXuKPS+vQNrCos7tsWaz8kV/Fy5c5J5Vgcjav2IVV+FY9qIkdM4HXNmX5b3pBwIapwL7kWTUPT1xKCBg8eayBwk1yE4K9ZnQCPWL8Hj33CVjQH3AC6721YcPnfyRYT3Ep03b3nbfbZcacoccR0lm3cNy1ziMHTu+MuF1PUBxLVZRcgzz/tVZ4Ieq0ig01h/yJafYyId1jHt4OPOc53WVZRTyjP63gfs8H3jkYXO35beYuVnRBbAlrMMVVs/ZFQprA/jLadMzAqwO68oeefjjYQRGgNXHwyyuWO/wuAJWV6Ch7cixWoBVzlsHaQqYiI5Rdb1kD/p5XQA03ZuN1WqrFFYSJAd08gq6klagZWuiV0DYwdbCrsM+w2ZiaNEZs/M1v5f3uQC0RMSgk2dAAF3E+1HqYMiZrGsnrLxyJXtkuyG/02233WazZp83bDOuUOB99nltQ4yQAzulOciOdPUbJze6Wybn6CXQ27CxeNcMDuo62T6QWQjjZSy5F1vI0351BaCCXcqAhU0d+U4F6uSUAo3dF7ZaBnjR9XknAMcMGrOmeddsV+u5AnVYEzwLfVGMVQAZbEUIVYRZB8AUtj2Yg/erK+wpSEL0Lds5ui7sNkgkYT8p7ZawDIUws+d4b0ApxvXmW26188774rCtvZEHD98IKG3iLrvsXPA4ObCaMH32IfaytljjMAiCi2QEdVaQAcjeyLta6DMpLVwmXyG3SbdWbXHVKSpRxtTVqPcVUiBFqsCpKs5SoraJoATvwtnifVbquDFjanFjzgXs/eYdogCyouiRTxkPVf/B3mCxQrxyrGVoaGAIzyMGJ8BMFpp00g1PdU4h04Qvl8MV47oNhHKYZkAre8bIaYAQrtXti3eS+9UvvEzcT195Zhs0yYdgZqyhEOQwVz0nAwQIQozvJrS6FHcinDlVrAT8AYihTUBVQvX5dx7jDCYw4XgRWFwI2XyI1XEroHVWELJCwUYRgKgq53lsgtqs4hwBdui7ubffYbNmDd+h/3BiZ+eddrQdSbiewErPl9ndbQ/Mn28TJ04Mj7gDpr12xx13OLuVTelFm8aP9w2kA08gqXJ3euGi4tXGW1oBneRNjINQB2SwSLPDQP3PygIbU+uQgzGD2fl6rvH1WDz5akuhHuPHRx5ip6lrDyYgPK8hP0CXUHxH2+LFescQflDdESgwnD1UZFwUxMoCJYN0uj8UggDiqbIHMyADvXndcl8c+E1hokbZUfh4sBXYJ4TM4PV2eVRyQ3slP5wZhaHuoPfYsYUpEUoK4Jn6qfslwwBu1W5mzapv5JrRvDjAPm5c9YRTkIHrnMFa1oUYq1dc+dOHW77L9fv3HvXuSChe0iF0GEPF440MCRnaAJ2sY4yc8EQ2aU683cLYp/ojn7kTIOXrdtlNcbECnmselJ+YtcQaFLju3s++qJSaWap5ndZDuZXLtYb8FUehy7fi/WRtqbgZzIUMEjM+vo7EfB0lFnuEe+ld3XkyfuURYHW5rtqRxp8IIzACrD4RZvnRfccRYHX5jHcGVvt6F3VEhWUbBQM5wOBkNcQAACAASURBVJ2WkzylksMox/aolcsxmkvoc3ZgZxsGAxxdGbuP8zvbWR71WHSdSjIhTVGqQO3fpbx+2aGKDpHtX57ZJspQnboYUE1RpFQThP5j982ec56JvDJcP9Om7WDP3X23WuMkF5LJgGJl45aOYpfm98l2QnsMAfPQ7aSXyuaSbuVzVEhJ0gGxfdC99G/ZGLShcUdHzUDr6K6eGlVKvyhkrf7oOdLj9KO/cfxDrAB81XeVxEJ+4BLlxHM9j2IZC/qLLRjM1SDp0Ndc8FXXRftNMcwmd2RE6Lo9XmyqpRX8kt2ntFvqA3so7K1Y85B9onaEGL7d0aZSKixY4J+df8GFnuJv5OeJNQKk/mCPCAgVsJoBUuz1IIs1hYGR28FkXezriP2iNYaTwB1jRcZyD/vOn1swDRxxbdBV8oBid25DFpIiNn3GEn1dU2ejREZkGU2aOb2L5FvOoQoZCnIZOAJ2rJ8zJc1iJwkxyI0UPOd8YNxGDQ70OZKWPU0AdXzOi0kQ4XnjIOOaXLSGh8AgA2wCjADEQehk0CU/k3ZY9h1CvByEOZcNg41AE4Ao4cT75EM5t83Ee5LuXB2yPLh6LnPC8pQ3IoeV8Iw2wKV2M4jK8zMQnD1XOTwgA8Jq38evvL+PbQlDyBsDth39qKBqycOaq16qPQliVaB3b8Do0XbLzbfYnBXYmyVAddficUHJ0u/MrvQKdcVrHE6DIT9UlGoiH3p4H1jTfX0DnmtDoKwDcGPH1oPcQagCoHWEr5Tw9VACgkLvoGRHeHMT9pw3shfUwdvieUkiMQlgHqEccjhE7kuFnvTUnCh5fWRHA56bLByCSAAgGkBwznfaALHyoobCqVvy+iGsHuAthmRUAaVDgclKCuuaPaDfALgC2HDooDhpPFw5GYqQbf241yiFlOW95AK7AMiwe33dlz2q3KmaE4So7mX86SuyQ9eMXykqLyOfkD/qs9I25OTeVTYVAE8yUgfOcLNWd5y+g+200/S6RrIM1Duz/hlfz9vr1UIDQK1OhOIc0N6pY5vC+gA52TswTaocLXPgALb2RHH+qHgLaTgaz2ikKchyvu7TlFCcZ+m7pcm5fEjn947rF9UoBCIktHYefOCBOHSLE6ZrdLcbG+Sq9RQ3o7pGgNUnlg468rbLYQRGgNXlMKhP8CZHgNXlswAeirFaHf8l9Zuf60U3dhZfAkqxNbB50P2w+1xXTGHb2IDoEh22VE7lRgq37Mgtn2Gwo3OiM3h0VCqg2dZfXK9M5z76PnYXem0GatF18ntm4z0DCeoH1982d67NmjVn+UzcMrbqadSUBoBxKcQEbs82ZXaao6ctDehGf8wAaQYesFGwO0VY8HaKbRsWSuiH+q358tD+7tHupNeP9FStGYBYijpjK2BXA2Iy5hBqiJLLGEQlZxTgFpyCOYcshU6Zx4B2m/EYrHlO9Qy1EaB1g7XUPLBeKyXS8GVgKq8V9gpAqWyh0aOieDH7JWyaqGQOLpJTxKHr63ql9htOQH8Zl+fIZcthBI479uiw5Yrc1LpTukFsP+yxiouN7q6kqSpXkyMqy1rsNWzJvDbZN05gKnvX93I5OyA2sce1t33POdElnBFgBG6vRw6QugcgLbqtX+z/2p90RlTsr4C7sM7Jo6p90sZD6TtRsNiYbbuXcR3V37d4KBuzHCDZIOXw8c1a2Jl6Ib0om5/OcpDxna7n0ORaBCsHKoMDuKHPBWCQuFYgi3tlJExLrgfayIJffc6HcD6gAW8q00+szRKOAFCZKzFzwPqzy3tnxNoPj9IXDmoEKIAWFHz6wYGzBIgtg1/Agxeo6g7wrDDs9BkgEJPIs/HIZgHP/OVreR6gRgNqNcCVH0Ce8yUAKYGqc+fevhy29X/f5NSp69prX/NqHyMB53gz2ER4MfPBrjFUAaqOOShjDFimgw9PosYxb2TWPeuIMWXsK0BXAFZdRx5O718Jf6k5lwoQGHlABzsq0ft60VomJD5XnZMg8cTt4Skih2VmSGelCOHIPomcRBGynveH/p29/9qzixYudlAZsFhteLLqxASIqp0h3ObPn+/jq3HMyeNhH6A0FKFRvMvBnNZ37EeFazOuAncBkZt3CJBV98mrhUc2ywIfl8KqJywn1kCTL4ZnCAzVocL7t5VydzokB03+XuOm8ALJJZ6v75Vr9cphZK1OmbKOvW7/GdXzzlpGefQDrRyusW9C4edz5DjrXXPC/ABS51AoWMoVCC+GktrLILvGMmTaGF+7+htwlPlA2cVxwd5DOa7f9/R0pGHJ4D9zrT53yl+reybvcSrfcrgLROV8wnE2Aqz+97J7pIWRERgBVkfWwCM9AiPA6iM9otFeu3hV23bBdvKcpCWkWb9JqwUoxtmuM1xnrHRE9Hb0Q96gMegjxZzOYUAudICq1zrAFHpLvg6dsg2cYgMBPhEuXe1GCl+mApjOxk1FnZZmG/s7SGcvuiw5WnPRLtrg/nNnzTGlAhiuHzHXXve6mR3Ms7adg02eHeZ5njQv2PrYnMxntpfVLvoj+rPGAUIW9pPacIAkGnMd36MKSx2Kru6ov0BqNkgfii5SSgDZK0rNVcPtC2vUbWgBnAJqSk5U+o3dqEfqOtZCni90SP3OdkZNmVXWH7YIxavQt+Oepm4Hum95UQe2tGawG6UnQ2ABC5A9o7UOzkERY+bDbZHFUbPD+1mIKDnVme6VbT8Cqg7Xrhve5+6779624QYbNGnY3MkUxZvaYKjvz0IogZkJkM+egbnKOsc2BIPptDGXjAzwM6OAoO48KHufnNzaJyI6uXwve5coY2SrvhP2MGny5HoNbFnklp4jspzOHQiisNl93xdbUriFmPTqi9d6cmZ5l8sbvQtyhQjKLBcYGx8zMVbzYdk+YBAiFeUt6yL8JJHPIwsjDj6/ftSoqORXmK6AEz6JFS0P4ckBzUGXUwWAaHshJ4CrAgx5YZXyGYKdSc995jDLwpJJZ6lzPYcLBzUgLu3SVlYWMqibgQeABu6FJQXYnEED/gZoEN2f3JO5TzDO2iBqfp86D8mzwOYhf0vNDVs8uAj1c86dtcIKXuUE2m+/faui40pcqepGfpxY9HGA6scBl57uCO1PYDjrBSYebGwtLcBnXy8p7xAKgm/0ovCxdvGwIgBQMDo8vShgpVp6OB66K4iqNt37qTwgiUkOExelRICjNrnyD0mhCKHYVI90RUWM2XLAkg9ZwKpSAejwjRwpYzqKEgFIse/1DJSHUEQ8JXOTe9W0d8Vw7LKFCxbU0B71L5idY/w7B2QFkvZ0e0EuH8cxCt1p0gjgkJBSguDCOaH2VHwLxZjxR+gpnYPmV4otVQUrK7jkLNK9+l8KC57fthxqOz8Qlhwy1buVCv1pfdz3z38GoGzm83LrrbcNO+N7ulirO04re6W7rn3NhwBx3i1AVzGNlVdM4xdOrABXm1AjUl50ejvj8KUtZCgGkYPWUhjxNpZ81wJWs/IYbTSVKeveUp9cKS95iFX0qhhxgL9ZtmOAse99DxbPZBh14VzBQaC/2afIcN+T3VGt1TMSO7ivdkZyrA6vWjjy9MfDCIwAq4+HWVyx3mEEWF0+89FmrKIXcuZy3vv5n9ii2RDPQJp0AX2n/PrYmrUtUgYUQA0bxt+sBXjyXbb12g7YOiLp/Mdmynpd1SPQtxNI5t8V+zKDtXzu9h3pBcoYVIJOKaSMcU//1M4KwVadOcPWnTLFhynbtvQ3A8jZ1mXe8m9sLbfBSnqyNqBHG1nnZh7zMwFrsaOlc0+aNMnJKSqSI51ywYMRjShbxu2fUoRX7bBGA9iNKCkA3Io1EJkKwUD3JZ0eTKOxt4KMktdyxgU0huRaDIeBbM2wVxw8qtGLkWYPuya+D4JT6OUCl0a7LUUKAD1TRar6evuKzdTvaaocxHW2a5MyjZQJsWUiSjaTtM45d84KS5haPhJspFVGYMcdp5nSJ1LUOUhRYePhBNE6BSdyEN8xPtmKcS0OEOxkL5bm+yL2vRwEuskLfZccxMgB0tKBDfoaLZ3DrgZczWkY3TlXQFXfOwUEzRhNlk+8L7lVXU6V9JbefqmlpHty/lWXN6VAnPaiPCFDZW8iU5Av4Ig4B/VM2bN6lux/Z6xmYDKHLmdQMAtZBkaf+YCUhOI5D0s+cMm/g9GbD0wOZBJmVzC0HEqwZPM9akdVu4Uoc0A6YFLYixkgXRrbk0FC8CCE8kFPntelHTLtvtAHtdMhSIsnNYN5PqYc9CmshYkCKGwWbhx6LHiApPAkhOBc2vNZXPVeMWxLnhjCuwEfmBeFyV/05a8Mqxf14cSgilVtuNGGJSR+VM2V6kCQPJEFOBXDrj2/jHEFYluFiBrhEgdf50HZFNphc3I9jE4JDi/kU3KN+J4pBxyejzpXoyL0RZvRvfeESKdQbNZJB9uwVBoVKCowUSBurPFwTrjiIFC1CCLGs1E6JfQiCbx+HnxwoU2YOMEWLlhoYwSCem5JgWoCpCPhOx5jB8gK0MxhLoHrnmi9d0+P3X/vfX4PniEHO4u3epRA3AJuM3YAxoBz6r+UgyzAAbzGjBlXAW/2qu/lErql6x588EGXC+yLYDEGwB5txzzqe5/fkks3riue8lQczhUXzdPChT6+6lfDrI0wJYobwHol/9Jll19pyrc6XD877zTdtt9+u1DWuvRuEeKf5RxjK2/4QL9ynzbMVeQZiiDnQZY3WS5VY6esUe5HGc2Hk3K6ag2zV9xBNipY4qxjV0YLCMr5Q400lFz6goytB2eZQ5wdVP+VXCAdSF4TNaWM52KOSIwG1I/1OGr0mJFUAMO1mEee+7gZgRFg9XEzlSvMi4wAq8tnKtrAKmcmT8v2R7b50LWzHSI9SWcrabYyW5F20U9q+8lG8pRsxaby6wtohW6Aw7dtE2U9pLIo44FVF/R/ljbRD3MfYFC17VpqEGRbI4PAsKrQyzHwz501e1jJK0sjqKALZn0PPSvbL/4uRY/EXsUezbZ5BpKxSbBrM9Mz51tsrytvowAhtZi1gNJiuzXgrgD70Ceb75oCOnndZtIGVcSxh/SeufgN+iW2A6QmIq/CCV/shoJZ6FkqmFvxkdJ/vbuA3kWLIlKLdYrOq98eNTnQ57Y6dnqMfU8N72f89RwHsZ2kEinkxFhV//P8sP6vuOIqj6Qb+XnijYBSJ+680zRfc5mA197f+rfWl+cf7u93HEFAIU4z7CsAxSz3+C5k5OhaQC3nMobJT3F5HDFuvyXsA9sP/AqbEDwuk3v4TLNKlGGkTAwgONv9WbYjk6md5LJpKPYUKTQW90eEq+/pEtnKWGTiHjausBI/jzwVQHmpbHQzARwkCMQKtpbweBcsdL6VBy8LVgSbt5MM77zEeVE/8FKBoH/ceacz7Mh5yUFKDs16oJbG2sZ+DhEhRDizF3Ub4KIvrPIe5GmhvzyXydG/eTaougtZgTYlaXT1VpUFDdDrky5mZWFbsijVtp4rASuQSDRoQCzdSyW2rLjkuQHFz2EYWRCzEfIY0dY558xyT+qK+rPfjL1typR1q3IFG03h4AIZ3atBQaN+5eTprmOn99aYkLxb3k7fBGIYFiGCB0Mhv3hXmHMftxJakWnueAxxSDDWXiCshEPzWSeoFekBSDXBAY6i0FY0M5iVhUPjDddaDM9srsDq66qMQxywkcuH9gC7svdV/RKQqLHCc+trcqWVapoK7R+NkcZ+sL/Px37hgkU2efJkf2/Gi33W5QWQAvTls5wHSe/tskTOkf4QiigOrFmxHPUcd6KUwlT035WUBKYxH/GMJSvWN0BzAKzsoaz4uae45IvNigr9bOdhZQ8rFGnlCRPsJz+5bFiBVY3f3q99lW28ycbu7cbjyAHEOpYcFYPE04A4oB5Fm/LBlEFOB0RLQnyAbF0P2B/5sMIxoTbwXOa95AdvvwqkjfP8ptqPSvjPT1a8s2xUYTnNs1KnqF3kIfdlNgQHYnZ2CVhFec5OLIBZ5DVe0Qz0dveMHwFWV9TDYaRfj5kRGAFWHzNT9Zjp6Aiwunymamk5VjO4mG0hnZ3Z1moDcBm4Q6cDXOKMxzDOIfQZXENPdf045cJEt2jryYwK3zuQ0Croiq6a8/VllmrWLTM7EJuxTZrINnN2YvPOt9x66wqRW3W99dari4YxhuDUAJadeT8BKZi3atcTdl5C6dGjOnW+IDdkopD+zoQQgGrsYKLLiHqFpAUon20h6Y+k0msc7VFPgX67PVPSrOleABHpt66nCsQsBUw115lJx7xiq2D/C5sAkGJcVNch7K2wtfR52FIR8cf4eu7+VhqL0V2jHBfgntC9w4bJewp7NtvyixYtKKm2IuoMIPhHP750WFOTLR/pNNLqsoyAUifO3G+G598Ff8I2aiITY71mOYr9R4HsLHuzvQW43zCslaqvy7EBSEY1Ap36HWVf5DXtGM2A9l/UXYHIlAtEsR/dHi+yxItoJZnOnnb5XIgy2O/sWWxfnCyMx5AKFpMSRE6L0aMc38x2IBgoMqhiokVu+N4d6O8dypt1aYcCVeQRYt5QGSCEAgKNEGZAkcxWymAOz8mT6fdAt085exBWHHYYxO6lWYqQ7DhECwCcn9M+FPQdOfYysAWLDU9rDnlFSfDFV4CrzDpF2HV4YFN1dwAh3SsQC8+XJ+othxTeBMadBZzHlMM6f4ZA1XgBQAC0Iuw5zHS/2p0953ybuwKDqirEM22H57gnJPeddZQ/i01c2JXJW5i91TnsIytfsYEiry2gTV5/FLPJ+yTPj+73/MAl328GcbJSMmp08YwUz29VEMoaYU/iYBBYp3cUgOzCoRTJArjqVzWgkp8j59bJXv0AmEZ5+AyChHFj/WUFF/q9wDN5rTQmGayS1zYEVb/19vbZKqusUufGGX4FHAXYYu4Q5oDCOT9nvHc4OljHEqxqY6WVJlQBlz1a7BOUmPbalpLDu2RFHhCV+9jvWQhrXgCXAW4lOPFws3+qYM7J5Ht67AMf+OCynH3L7RqFf0yftn3xVY2usqqt4Mb7dCbczzl3XAlNci57+Du+0xorMoWzAA+gwptQZuWBB/z2PScQuxRBQ87FPMTQIHvxcLr89BQf4Uhg3Waw3tcIRQ7rPgtDAZbz0hwZ2SmVDYyeMSuNAKvLbaWONPxEGYERYPWJMtOP3nuOAKvLZ6wzsCqHdwewWXQddNesW6FfdBjqFHJN6cnaEZLogq47Upyq6PCNHtm8a7suBvZNHo2qv5fovkxwqHr3UkAFbEYYqNlO5j5s2myr8WxsPK5Fl5g1+7xhjQoU0LLfjH3rXFa7vNidufAR0Tu8Czp9nt9sPy1tPNvjgc2aIwI7I9bCkJH+VuugFEIG12Gv4ICPcPooAozNKxBT/0s3zxF+gLn+mSK1CpGgkidKarzsbG/PfXve9U4AQPG+obi2QWTpveqjQCeeB/ik/uhHBJb+Pu21wBZcj7XIN6y/Ky5RANs85gKXyWEMGDTckXPLRzKNtLqsI3DssUeXNBdNTaTsDMpYHEW0tTYrCTA5TcC1MoaGnNSeCPa29mKQqEg3Cc4l8JXP/b5ELlOfaEv7W6QbJ+kojWBvOntKWhhwjly0ivvrXi5RvMhe9g57BswOPAE7MuML+gwch33PuUYf8jnn+1nAqh4yb/58F2IrlQI+gAnuyVEBm1SwphqsZWOTUBmUGYZn9oI91AvnsPg6CQUhrrktyZVZDHCf1JRXBBAGoKTtNcX4znl/OCjwOgLGZFC2KhHlgOdgZ9KYpHyAMjEs+rYny/teGLFMKguKxQpoQR5IcodyeGeAGsEdoapNGKv3reSi8EOhsIT9UCsbBSVmuJOoP5yAEKi6w/bblU3beMU5IF3xSWE8vg4FphXWMKAXB2gDqOmMC2EAeBdhIE2IEHML0AqoHxUeI+cO8whYw4EKY4/rcmJmPTeDp64MlH3GGsQLI1D17rvvtic/+cke5k4qg0aQSQlROMhYF2RyTii3sViIWYmMfRE5VXwtSxnoC7YpioreHxBX93oYQPG8CigTuzADx86qVkLoUtSKtZvznzT9dOTMn5s9wXq2F/qSx8pTG0TqC+aFPSqQDS+Rf1YUdPY1exh54F4pD+N/sBafuvfee72/JHj3BPHK+6Uk2ePHd+Rc4R2qMllySuOh6sjVmhQ/Di1dp9Cb4UwHoLk78j3v8jkM73VR1EoaEWRayIgAK3Gk6f01/4xvwwKIFDAO8it/TVH4mMcKnBcvIsqvPs9rIctr71/3aH8+MjTkXDhSOD9QyhljZIeu1fOrIl7Wx5IhfBHWT45wUmnofnJb6xn0WZ8jb0cYqw8nqUe+HxmBhx+BEWD14cdo5Ip/bwRGgNV/b7yW9ep28aocvYdumfXgarjCTErnJzoIRmsARuGwpQgRtg52Zy6KBZmHM7nq8YWEgy7TdpZm29N161STIwOFbmxjGxVgl3QBfKd/o7tWGxIgrtRi4HkY71lXueWWW232nPOWdfiXy3X77z/Tnrr2WsEma9m2mSjA38wbem8es/ZcoEPJhqDmAPPNOkG/Qhf030onluyQPIYAG9K3sZEddJXuXnAJXR/jHPlKIXYsWtSkPdPcYhNyPenbPHxeuRyLzcg6VlsAvLoHjIPfzXg1oGc7rQDrgHEQ8CR7ze1Xgb6lAC+RfhVH0TotIFImhtAP+tWOOM4g/+WXXz4S/r9cdtFjo1E5UDbYcAO3q8AcWD9uD5I2MEWRZ2IRspQw+Gwvqh3wJ61F2YqB+Umex37I9hnXg4ll1qywD2e4FvKWrkFuZruTvgO6NhG7kQ6DFADI6xzVoM8ohgVQC6FSMqbiOIWpTvFx+gsOwX52zKSAvrkwn+M+SyteVdmngCUlt0AGH7Xh68FScnfWBNE6LAV6kBS75MrzDV9YTwCMFfktHkMmIqPo5DvlhdyTKZYSoSAsinKYY0znAUAgA2ZxINCfLIw4fNW+C/iQ8jVsICsX+QDIwA7t5cMoH8gZHI3FqoUYRWSU+Bdgm8qA+SAhLyTjSR5Pn4/EZiT3C89qF87SQTNrmCtTPpx4UrLladO29wMmJzqO6mxiqjFDsR41W9rYgz6WoxxkhMoN+KI8N/rcEzfbYK0i2WycAHLa6wdQhzlnTvRUmHJ1XZHrVYzmXESrVKfskod1aDDyipQcxS6kUg5SwEN9prWjtgWs6rkZRAq2ssJNIseqJ9Mvz88s6/C6KES7CbVXv3kv3l9tZIAK4F9rUQqT+qD79HkU0AraPgKIcSNUW99FHwPcQ4CRX5b2EbTy9jKOtBsCNfYg7WvcHEQt+WQboa+0AgLQIvdRhLgHWJbzJ+k72IkOIhYPGeNAP1Ge6At7M+dhbvLhxljoOfEOZiecOLysVRWx2nXXnUvu0JJnteSlJX14KH2hx2VnAvKLscrMXBwbfk1Z5xoTwErkU0670sjhsmdKYUO8o3gG/dAqoVNaa54QvORbo3840HJRLUI8AGdRDKrTqbwfuc70/nEmhLKrAl4xl8F2ZW25Edc1doSx+nACe+T7kRF4mBEYAVZHlsgjPQIjwOojPaLRXgZWFQWm8x27KLNNASSrvkbhnGKrZedo7qnr9BSmKg586RhuKxXA1c/wAoZW0k5hy7o+WXToHJ3F82pkSolsRHfTY7HX0OfbfcwOdQr+8u7cU/XZYtdiz2L/VT22gK+zZs8Z1tyq6vdRR70ngEfGAFJKsbECHAm2mX6yDcv7YUcDFqKTYddnJjFjhe6X9elsU2n8O1ifHSQMRRkNephw2HGlgngByt0h7xYdLvNgsOY5VsEnzT9rFPsNMDXub36wm/mkRoJC5KmM0YjaA9jB7sa2YIz03LB5ojaMhhcwF2AXfbPiIoVlnZ0FGYfR36TmYg7UDxFFfvrTq+3yK4avxsPykUgjrS7rCAg72WmnHau9rNolGbTHXnaQvzgVVCRYBX7BHiTvIJXJnq8AZHEisbZla2v9UVStPLQjjzUyI8uULCeRt6z1vG/y3qvYmfZr6bfapH/0MWy2kHPCLfQ9GEU7ZWLFI1MNJGxSasy0yTyMnz9H2A14pOSogFU6ko3SLAQzyMEB6oBVoak7iIqQKWzSDiYf8ZxFIDGAFTyVkAnpWw9ZwM0csu3XF+Hvg1sO5OxdygK+7VGti6KAM3niEP5Mfi1mksDKDlQ+gWUc0jw7hzjXnDGJZavrCN2XQR/eqPhMQlK5JDOwnDdSsxnCY0f1NDy+9CEfjPmznH9zRWeqkhtEcwLgsrCwD3k/bRAf48ReZAPhTWmDLCYAsoSIKCcNBz0elp6ese5t1VjnPLvuHU1eadZdpaTL+yOQsSiTDkIlZSULluw9yoqG7hcQjDKDV4ScO22gK4oORfVLFIcqeAqT0NdaGaOmAqVYoQHY6nu8v6HnBtiUQ2EyaMp6z+EE+ozrEYwAb5EzWEzbKExUlZ2yJ3hmI3OCJZiFaTw/1J5gXsoB0VcZrPosFBkBr8E+RImCfag23GNV8vFmVj5gagPohVNFbeb1BBsTLzFODkBtgfouS0phBf192WWX22WXX7Gs5+Fyue7o9x5RmZfsizgMgx0c8mjA+vuDvQxgnr2KWueS9cggOorRA3Ct77mG8dS1zIk+0ziSm6pZczG/ePEBp9njObQEmabrOYdqCFtZCyjtdV0VmV0LThRHRj2PivEWTADlw5JcUSG43lhzI8DqclmbI40+sUZgBFh9Ys33o/G2I8Dq8hnldo5V2X2cq+iZ6ATotzhaXQ9uF4hK/656YIk2yXah7hPg1ei3kSeTcz8DlpzvFYwqzFP0MJzeWf/GvnRdNVVQz7U9aBfj3+3FoiNgi+ZiLFzPe2F/8vltc2+3WbNmL5+JWsZW11tvqu2334zKVM31F7KeRORQBg+ybYDO6I9Nti3gdK4f4uQH181DNxa4SN79IMiUyuIlwslB3xR9GZFTiiSEASf7pNH7WDdqR7qiHXqoEQAAIABJREFUUk55zQ1nnza5I3VPOM+7vC/YF2qXtUP/s32B7cWaySzmEsxcbaY2CE17iuybOGmS22G0rbQAatMBoQLqOtsNJ0LRV30dpz3CPEGagc2a0zP++Mc/sSuv+ukyroqRyx5vIyBAVcAqayXWeDgWkGesq9gT8XmsTe2bzpSL2Ha6p2Fex6gF0Svscl+TJSIbGe3rOaVacWdAkgHUaoHxChO73l+ivCHo5HMAWQv2wNmEjZntWOzPzEzNaQSy8wKwFHyEPnENYwgugk1NlLgXr8o5DjO1tgH/gn1KqL4fbonBycG0hMGdWK1cz0v54JQDEG8gICFeQb82M1zLwQrq7oumCKT8bMCPfNDlw5EDjwniPZl8wIQ80CgR9XBOrFnGTPcD8JAAt7JeC4sQCnID9kV4LMBOLNpg9Ump0P0ZwMoLHAVG3ikVfwFAeiikPx8k553/xWHN8/Nwgmzquuva/vvvt0T+m0F5zQsQhJDQbx3WbCKY05r//M4aL4Gm/PjGFTtycNDvh82oA4+wDF0jMA6maFYu2MQIFwA/1ifzioDwf9ecryWPUKqEp3bYqHonUgnk9cmhXJVIKt+Jei+PbEn/kMe3vfZ1AEeO1mC+ap25MqL1lrzXCDLa0rVZ6GVhqb/VZ3mGdA3pAmKMBN6l6plFyDJPjBcgnEBnxqJRQuR06KuAd/Y667mA07qXeUEOIBwZR8BSvm8rVbpfQpg9SUoC3jGPBwKYgwVGL/sUuTHsrNVp29suu+xUFUh3VHgl0ZLr151NArMjwbmvmaLoMgfZ8YbCiNzlMNXYtL3o7XUNExRlUeC0zgLNLwnQWRPIVrUv2al92GYCNIB8OARo1xVtrQ0U1GLU5QPfz5iSNkByVDLEZUYt+CalPxTvkRyrDye1R74fGYGHH4ERYPXhx2jkin9vBEaA1X9vvJb16g5gteiLnPEAXZX5mAAywCd0q/bz0I2xsbIRzXmuc1h245hS5Rw9G92DyMXGURxsRlLTce67Tl0A4ay/u74JMaPYqhlYpc/YoUS5oNPVHPTk/CNisjwLkA1gcUWwuWbO3M9EWGEcMplpCfs91foAvEQfw8bMIPsSAHdKEYVthc2Qde6wywJkXCI1oBTUEnFW7adBpWMoxYELGJQxDHTXwBNEognGswBST5nWM6aCm0TVAfpmO5x5Vp+xI1l7YUP02KJFwYQD19D4QMbBluM312FPBDAaRa2yDURkabuAcl5P7B/XhYvNJ5tDuvRNf7nJ5px3/rJu8ZHrHmcjMHXqVJu5XyuHsqf8iIJoyFyt1bCNo6haxr1kCzqPsRDWsP3ZH+xj3UdR5CwLSOmSn0fEIXt/sReWVrHqhu2t9rNDiqhYdx4UQpVHRHrKxkglo47ihAMvwy7nbCDqMQOj+o4xyJGsfo36UdJmEhnP/kNe5SjqivHEwESOVVDfDHrmtYbARBirYSpywc5jABE8GSz03IklxDmDPH4gFzZdBkoQKPSHCeGFK+MoMQMJC6UfWXDrO/oO85GB4LnVgCdvbGHhIlyzh9KBhwIMY8S37+c9ud/7kw4qQq17xnQ7bZ+DJQ63ADYyas7f7XAE5o6DrwIdKbdRBX+Ghuy2W2/18IBbb71thRYnxxzz3hqW0ekhacLEAR/dw1kARsBIvVxlMZY8GLpGbGDWSoxxAHFZadP44zHNLMz2ps+KGYO5tH0AGAn4F/0K4I6Qfe0j/ZDKoWEKipk8tiZvRlD4PiuhMggW7nFAqRT1yYKEPKj6vuYvdhBR6y8O95wCAEESHqnIg+o5lJR3teQkAbwmZYXanjdvno/xpEmTXIlR/8mJzN6mbfVD3qsA+chZKwZ3eLkYTx+bwQDt9KP3IycL8xfKTnii2dd5PyDsEdZZ8fE9UpjCnverHDo5dwoeLw/nUUqG8pwY90gun+UF863+XnHlVc5cHc4fpdTYZecdKxsaxipzocNUaRNgG1SmaErzkB1vehfmg3XMHGqMfZ0VR0Leq3mvMccaq76+AmBqbgvIOTQYOaEFfvq8aqgLQwJlGlnPfvQ5aOV245rKCE8GWD7IXZsozgVXFJw9EP0SY3WttdayPffcczincbk/e9asWTZz5szl/pyRBzwxR+D888+3ffbZ54n58iNvvVxG4Nprr7XVVlvNZFSO/DxyI3DDDTfYoYceanvttZdXlc76LfqT69/lkW0yjJ/vqVgVPWsDrhnUw1bSb9lGYh/i5O+4LgFe6IBECqH3osdnOy87ZtE/sh2VATX6KZ1PbSraibZqOjyv6RCh89h4eZzUhuyt4c6t6kWr9pvhU4BdQ5qy/M7MEXphBkw7wZcmJy2kBXQmQtq1HgAOsy4PPpCBSrXRBrrl6B/dFbo1zFERNQCCsp2PTY/trXu7umNtAgxJ5x09OgClzqI4TV5WxzcSEK/xADcQ6QkSj5h90pex3WMNhX2qZzCmMEr9/RJhJsDUKJRc9dPC7M3RX6zRbPvnfdDo72a33Xa7zTlveHP4PnLSZ6Slf3cEAFVZM2BmQfBrsBOtN4gyEf0eqRTZlx6tV4R6xrh8rZW9iM3vtU+UG7UQnGC75/aqfE4F1wSsKjq3yqIK9Aaew36mb9iN1Kppp2XJMpz9i6MD2YMDhf2F06viaykvrMu6RMYJ5nwQ8+hfxkx5vn8/NDTgqQByknBHpYuHpxalUX6CArAgPAEO9IIAJnkhMJjeVgEh+N6/ax1EbaOWCYSRxiLBc8hgARQBdNRDtQCvCHc3mMtAMQhZ+ME4BJXPzNfMAnWhlpQJBHHOCZTbB7ACoAKMijCIAK0iBUAIWTEmUVo4xNv9BTyLMPCGxu2hN4UZqTbId6h3v23uXM+puqL/zJw5w9abOrWC1xovgJas3LEuKPIF6BjAkELBFR4fuVYRDmPHBSCmn/BiFM9H8a4G6Da+5ndiM3OQMQ9+eJe0ADlPKUKihtYXEKhSxAu4rnnPwg9wWGvEN31JxDxm7DhnfKJU6B49mzQQ6g85djigWTMIJvYwjFJ9L0YpzDyNR29vJI5GsVEf/BoJmpKw3yv6lb0scBX2dd4b/B1KQBTCEsuQ5PQough1nqd3UNvxue4Nzy9gtu5btDAYhcxBzr1JX3Qv3ieUKZLeS56ImZuL8RGGAOsZwFT9njBxoo87uWW1jmgLgQpLXKCgmL8yBFAkmVP1Y+7tCgMb3r234/QdbNttt/Z3QNZpjlDYlBrCc0UVhgh7py1PNQ6sc7zrrGW9u+7L40OhMM0xeXV1v56jz5r2xAqN9Cb1YB0cVdeOj+foKM7mjoiUdzk7XyrTthyMVTEooWh+TpAeIznnUFDJ4xZgr1gAMUbd3ePsWc96ls2ePbzhfMtbfu+xxx72/e9/f3k/ZqT9J+gIvPSlL7VvfOMbT9C3H3nt5TECZ599tm266aY2ffr05dH8E7bN8847z7bZZhsHVrFV8mC4IZ5SR6Fzog/k35nlmI1T3ZNttKIY19Rw0u0oCET6twrWJgZWBldpPxvo7nilyvoSQEKkfqo2a3kn/3epNC9dQLpsBU+TjdwGhgHKACrOOXfWsOdWFVt13XWn1JBf16NLXkC3KUpNFUAGbA39xkGOzZ1/o4+3SUusE+ljKqab7Wt91+idUSA727L6PhjBkSYPrEFzEGkAovBWe76wh2CHBv+kAYxkM4glKp0Umzvsx2CO5nkDgM+2eX9/EJ5CpxRoHNGlkdog6lUEyByEHV3HuCgdwKTJk2ve/tgPTVoCyDKA0oy7DeklmrR0zEu27/Ssm2++ZdjB+yesoFxBXlxMVZyLjpmMG1cKV2ktNsQVbLuw02SzRYoK7DeRbFjbFVcpKTruuftumzx5cjjZnGAYqUBrRGOpsYT91N6nak92oNuFxSaX3S05DyFM/QKbI3eq76MxY5xQRWQhctf3neM+4fzDPuW8ACuAFCUsM5M9AVwl2yVj9Hz1z/GCUjQPmZeddDy/yohShM8Zq20DFa/UErlTUr5IBJqM3J4C7HFwkc9Ra80PlpLzzgHLUgzKhUiLVenPK8Cge3MKeIlh75OIMV2AWUJQEbx5ERDWnL2Wbc9cPYxLVWgNMMCqC/fEXIXR5kBu+dzfMV7UDwCEHb9hvkUeFRVFCQGpdl0AD0VxpTvvvNOetOqq/jeHB+g4IEUGW70PhQ3GGHBd7hP9uP2Ovw57fp9lkT0zZuxrU9edssSB2Rx4kYAZIF/jSLEvDhzmNHsQGnAocko2gHXMGdTvAMp6qpcdD/yg8pCMFrCjOYwUAnqOgEetfxQFDsOsfAls83BncoqWSpyRD1QA7+LK2ES5a8DKOKR5t3B6RCh/BnkFviKUwkMawsXXew39L8KvsK0rkOTFswKwzSxAGJooGID5taJecpiwrxBQwVgMpQZwVP8G9KqeHt8VjQed9+zp7rFFixf5weDCsoy7vtd7Llq40MaNG1/3W7O2Gq8cbQHAM6bsCdIyaM/xrgClHAqNV69RyjVO6pcL+FLwKtZMV2Wf82y8a5qvK8VaHeZcqypk9extt6ngaYDQCpmKkAyU2M610RlijyOHa5BFzCkyWIeY1mAOgfrb3/5ma6yxhq8LPPkcnHg+1Q77QJ9FvlOxCHSWxNp3QD6F+Lmjo4SK+PzKAVHayXtGDAbtZQ57HCT9fRH+TyE6hXnF3omV5UyYkRyryyLCR64ZGYF/OQIjqQBGFsgjPQIjqQAe6RGN9nIqgIH+3lrXws/PAsz1FXIHQJ2f3cW+w4ZE39Z3ODXRGWkLexCbkX/XSKJW0aCsx8OYzHYZhnDWndujhH4vcDi3l8GAoowEkECRJCLMSig66clcVyjkHZ61IhBaBLYotRpAAO/q5CZy4ab8t+hFuao2dq4TP2TzpJopnTZVMEzbn5GSC5yAgjLYwhBEwi52a9mHUIBlDtX3IjElp6O+h7RFagaizMIODL2QtuP9mwK41Q5JVcHRX/NaAawRC1bDFNFxiuALIgXIButcRXUqblHWCHZUBnoF8gICsZ8AfByHcZsx8IXQapsIy1hn8e9gRI+E/y8fKfjYaFU5VadPnxbpBqlrVHKghs0WuEdEJjZ1TEQkYx9ob0Vofk9TpLCk3EQed+JpYeNXeSJbnlzJhXgGvuJyONlkvndLKjb2cU0Jkoac9hvQNyJ7qUUDoHr33Xfb6quvXnPI4vBwx0kBXZE14EmO4ZRoeh6p7zQOOks4q0IOBWM1y0bGDcwp7NTBKF6VUV+Q7Ez5zzdj9MYEdf5kgdT+vr5IYezVgyuFXoIucy35bmBhOnBU8pH6RKbQ23xI06s84Q0wFwuqCrPyfPX3nnvusQkTJlQQjJQDPLO2m/JOMDEBDgjUCWAHQEnj6YqG9zWEqAAHAFwJfN37wAMPeOg045/HD08WC9vDsVVNO4VKeyiKFmopRkQfpPQIzBhuttyyiKZp03awXXbeKQ76ApSgmOl+jd2DD873MGwUnNhcBcBnTRYgESVHoKaAuAbAidxKMFfVLqHLHKCMH2M90B+gpNZdKGOxIWE/smH9mfHgmk4AIBiPbPXUlsT5TQrIuMc99ImxKiAXD06s6X4bOy48vM0aF32+AY0XL15oK628sgN9vBPjwZrV+5APiDHP+0hrU14bFCLdv6DkYkUm0Ib+rfdSrl/GEoaswqcC5B1Vw2h8DzqQNehtUvU9DoTIs5LzlCp1AsozQkxhNPpB+IXXKIorwRblnQEBYdoCoKKw6fvevj4bX5i8OU8SjhYcPYwfHjRvYyjWbBbYVa6WUPrLL79i2NMBKKn5pptsbKussorP7ajR5mvEx7EsRIDwdlgb6729b0jLoDbITawxIm+x9vAD8+fbxIkTXc6J9cFBihwMYRZFyZC7yEbkrxtuRZCoz7WfLQU/51gOI01OvABT634ujrvIvRays9OBFY499aVWkBw9xqZNm2ZXXXXVsoizx+w1MsJuu23FThXzmB3ckY7bCLA6sgge6REYAVYf6RGN9jKwqhx96FPoCxjNGJQ4+6WXV2ILMaUl1VUFP4ueXok8JRorg5qAULIBs26Frcnz9B2AHaHfGcxldKptWZ5FOznqT9cCiuF8R3+kb9mpzGfUDAE8oO+zZs8ZdrbqjH33sQ02WD+GIY17fq9so8uOZI6zHohO5jaNcnsmli+2A/p3BnH1N6BJp+Oc0PnRFZAhuk35UdUPgAz0QpEYFi8OFnO2VzzKrqSN8DlxMkY46bEnWAfk0McO6e8Te7RU9y7gT8YaIEhhX+S15UzmseNsce9iG9MThagGCmEEnZr1qWfkiDqv+VEIN1yDLkqEYBAI5KyQjRGFZrFPqItw/gUXDvsaWz4SaKTVZRkBgarPec52HYWWw/bpcuxD8i32S8Evurrc7o5CzpGuo8qxAjYiGzNWhlyE+c8+wNGQ0+RFhGHYc+xTvQsOg8rMLqkFcjpM9mfGTjydYMH/BKKu8ZSnhN1WMLb77rvPVl111foscJ2Mpak92aBi3CKnkHtZLhGNzPv6mVBIn8gCxoU0hqQH9fcWsIpwzJs/h1oAEuXK8/lAY+IBZxBkud2csxKByyHNAQRggvB3kIVcC7Dp0oGYi2kxeBU5h9GaKkkyqflQXKKv0aklciUyHt7Xck1F7mue2AC98LixoCpzUIBRCU8FJBCIBhIO0s9kZgCYSaQtIf1K6l5zvRb6NcADh5AM5FmzV/ycKzvtON0E+uS1wN8oOjpwFbIe7OAA3zTfyptKcRsEhMYuK2J4pgGeM5AIOEmlSsC2vB8cWC1gtq/L0ZE+IwsjX++pmmUWSPrcFb7CFsWJEKHUi5dgH7MGBPrkfDuxqaNqH/sowCJ5UpqqqQptYS9onNph3a68CJgtwKScFNDZSbvA/gVYZUzVXgb381jjPc6HP+8+MBAODe7NqRjwLsX4hdeH0JyY/wCRkRkAtezfRijGDlCfUP4Q6tX7VAS5zzOhCOPHN4K2FEoCJGyvJbWvMUFJinWmcIiQhACuFExA3mjcLr30Ms9xPJw/O++8k03bYfsCVP9/9q4C3Opq+a7bl0tLKy0GKvp82IRgd2AicBGkVBBBBQMDBUGlVBSkQ1HBTmxJxUZRFIvurpvnnv83s/faZ+4hRB8K+Od+33vI5Zxf7Jg9s2bNGpf4oT1ntpMHJveYtfF6mPkGcvKuBJQ1OPFsfl5HD0hpAJedHewcWcAEqGnTKOSvoHdKSmCPMkvIZ9J14CsX5DnUNst+9/IcHPdYY0PJ1DrWLe2AZWokeU3rsE6Y1RWr4s8PN6cZfxpYjRbkYcOaVdgaLYryZUsgOZFqdHErIFqArA2rsTY3DeXLlUTKDj7Gb0XzNmH5ik0oVulAFHe4cOwnGsGWDWuwdnMEJcpVQMm0bZOgO1t/+zqwWpC1GgtX5KFC1Uoost1XjyJ77SoUlCyPjPix8wMTzd+MVSs3IKlYGZQukY4/GsGCrJVYvCqK8pUrID3uw/lZG7ByzUYkF6+AciVTgx7hNnNQkI8Na1ajIL0UShbfhXtuXYElaxNR/sBy+JNTvCfNz78UWI0ia+MarN0UQclyZVEsdfsLKxrJxtpVa7AlmoGKFUsj9Q/2+U4nKlqArbLPt0ZxQLmyyEjZwSoVe7B2FVZviaBk2QooleESkv+mn78HWI0iZ8M65BU9AMV2MGTR/K1YuXwV8lNLoGyZUkjzXch3NrbRvM1YtXoDEjPKoEzJ9B3bg3CRKLLWr0VC8TJI34G9iuRswMpVm5BUrDTKlCyKXXiMXZr+eGCVPjWDdsekcz82CLUNjZkQt4lmNirmn/HNrvhZuQ/936Bp6hmAfBb6V/QjKBXHZ7KyP/I7AmZWq92SaOQzAdz1JA8m1+lH29iE/80+CYwR5ZoLRX5tD8dfIqsm8mp89/iJp9/DeXIxlWueS9Ag+Hvyb2zAa6QE6JtRt5TXtBVstn+D+oSeuMGKS51HD26KDyextFT1yXjaGMg1wnUklzDnHsCx8yTVSQKs0re15c/8nYspBFB1SX1WrtFXZJwZ83Fd3MX1KeX9snYF0BWGj1RD6ZglGJ/a+6d2TTPeERIJ54WADdenxTQoJcdkBQFhiYvGj5+wH1TdJWv27/yQaCdntmge5A65B0K1gK+CdvvWSU/qWpOYRvvPOPa1/Oje96Qzxu3EBZh4oMYw7T1JXxY/kT4rQlKkTbFJChv/hb3tJeC4t+RZgjSHx3oEK4thac6O85kYj/OZeW5Q8jDIFEhlusiJ+DGQfUspSVsFzGSfxrMqSeJ6hvAn7EcjY8N/17NDpABCFs4Hp7qh4xqEEIiyGTsLNtoluw1w6o1eMIL+sAoHGMvqPRhGg6IT54EqNdhaph3TE7VlCvb+PBgU5PFApgbg7KDus5sWkZfv8+/8js3m2c+yzJSIOBePZJRE29NmqfSg8BkAAQDlfbQ0PNU3UaJWK7NWaubdj70nx9++my2HDwd9THFYy473dMOcXTFlAqo2aFA/po3hmZxWAyOWYfQZSE93lzkS3RtZFwQyuUa09MIDNLxWPEjGjArHmuCdBZa4gemocb4D89Rr7Ah9XIyX/Enw1242ArX22g7Ulc58jjXLa/OQFVamTWK4TJHXwvTGyHXIc4c6154wEVnWbN9J15HXxeJaohPBceNaY2mN3c82+cFsmGS9CCZKdsy+C9exPJd0fafBIq0/JcWVzJAN6ZIRTu+IpTPyfPGMVecsO6NHp8e9uzhkzpkiyEvHRcaJe5HvaA01wVyyb3nY6Pd9OTjBOpsA8Ls1OGbM5BcKQlRuIQEffvQRpk3bs4xHAVbr1ztFwXkxF7ZEi+Mp/8ADxTq2dGat/i3XuN1bMgaUAgiHkQdZeXjKn3Tc3VkQ05vi4c+MZaGyflOpoNf2DAyu1wASe63wgogcir4ZoNln7BYrQD7XKf8Uh5XnQOzw/zPAahRZ899Fz2698Ob3axBBEkoddga69b4fF9UuXgioy133G15+qj+e+2YryqdvRE7Zxuhyy3U4ulKR7QfdBVvx1cT+6NbvU7R/83VcUSEGqBRs/RnDez6AqatKoeaBaVj03Y+ocG4X3Nq6McrtIoqzTwOr+avwSo82uPe9knjyw7GoV9IiV1Fkr/wJr415FP2fXYVe707EmeXiUdBN+Oa1p9Br9CyUqFgUKxevRq0LOuP+dqejxI6Aq/wVmNjlGgz49jA8/voTOL6Ev2dBLuZ+OBL3PzQasxdvQmJ6CTRofgfu6nARKhe1941i07zJ6NVjAH5OqYyUSAHqXNoJd1x1HHaAowB5yzC+/SUYtbIhBj77MP5T/H9B6HbllN59n/m3MVaj2Ysw8cHuGPTKt1ifF0VqqVq4tEtv3Hb5UYhNcxQrf3wPA3o+gsmzFyMbyTjwqHPQ9c5bcM4xFZEcN33ZP49B6+vHYKnLe0naHMe3GYLezQ+FhEDRrPkY37M7nnxzDjZEgNRSh6Hpbb1x08W1kRGWVhSbFn+DMY8OxmebSqFWxVQs/m0JqpzZBh2vqI8D4jMAu2+K//Er7W5gNW/jYnz0/JPoN+ZHtJ00CVccGLcTI1sw573x6DdmBkoefAgytizG0uyKaNGlE844rNx23r8AmxbNxvMjR+D9BSmoW68+Tj/tNBxT84Ad73FEsXXpbDw/tD+e/iQD9z8/BPUOKGyvorkr8eHIhzFo8iocflQV5Cybjw3lT8Xd91yHWrGF8JfnY0eM1QA8skLLB+UMdJncDDGV93/UJ5DSaR8D0udkY1H+GQ8OkGBj41C+lPOhHStK/G/6Ztb3pg/o3IVYgp4sJOvX8r/t53gPvreNg+nnxfuE8kzSnX3BgoV/efx3xxepu2jjCD4rf6f+lsQWlBgDNBmuEmb+ITS+8WW+1NYP5AffmdtWYhLMoM9PYFPnSUhBvvpPLk9CDK/rmtpu1c8Jw9lpo0a9NJgYRaevaueIMSLjdgFlhYRiK/MIEnE9xPzMGCmFvRIoYcW4z4HNOW6defk39giQz8q18nLzkCxxSJLrF2FjkbA3TNVtamq6fsb6u3ZtMT5hXMfnl7GU5xy7F2j37o41uv8af20EqlWtqkkTu35YvUzwUPaO7N00X1Ut8pOCT9D2StmiYAdc006KMhoqfMmOtpKTBErlT4nhREOZ1a2M/RYtWoRDDztMny2wjoxes133XOck6miDbM9GJZ7Ae5GhymeQfa8N4EWawzSC5x63tptnApMotsLS2nEStTSxwn4cvppYfkdglRglzzMm/1zzKq/HYA8ke9BYgIC/D2ALAVivuWPLIPhiFijlYOh1vGYNDzur3cBlxmCdCLv8yeckY5XZNWaX+F0LuMSDQ0TbQxZJgEwD+AaAyvzOvg+vrQuCpQZeBFsDcQHJfAkwQSLJTnHy5VqyiKRcW8AodZ190K/CvGJsfUaOFGlmENmQKrBzbRbWsyY/+OBD1XTc23+Epdq40anbgGA8HNk1XsbQjaMTOJbshVuLDrAidZtMUBkrjinnmCANS+15sLPRlDpzMmcekA8sa+9wyP2Z0ZRrhzJ6v+EU3PXAP9cmQR+ZU2aIrCCyPKc0x6FAvzwrhZbd3AnTzrEBCMiKw5Cd7ej9smbk96ozm+IazDlQsTDAz0OdbFRbrs81ImuOjF65BsXsOY7yXToVcj25hvxw38m/ybNribkvu+Y1HEjpmIX+tdQIFiniROQJ6DlHzbtyMq/6bqKx5IBnnWufMacmJ20ExbnJVKVBlbETQ83me3R4LIte5knenc+rDqfb8E5WwCd49FqqrRQTquccK3PaJ22s00e7IaCvGOn7739wj29L2XcN6tdT0X5ra2lbGXBwvi07wDJIKAKu68ULi8sYypjR6ZR5UyHwrKygXy2f1zkXRkquAO7JTiRcAHjv0FPLl+svPlDiIcbntwcunXnHZpVSKtcUbsWKFdo9WuUI9PxxkhRig+XdCYqLliszpARsk5LTd5mxmr/8Q7Ru1BRv5ddTM5l+AAAgAElEQVTEKXXKYsm3X+D7+SuQXulMDH3/JVx1eFHHYM9Zi0m9W6HPV4dj9Ih7cXSpLRjW6SJMSmqKkQ9djxolXbmd/Vk/7310bd0MY2YcgGGL56DNQT7oz12IoZfUxdCS9+OVUR1QvUgCCtZNQeYpmci44RkMuKE+iu0QqYvdYZ8FVqN5+O2NB3Fe24ewcOtJeHX+BzjzgCCSiwVfv4zH+g7A+Lc/w+qtR+OFxZ+hSSUzIAVZmP1CX1zX70fcNXE0Lq2Wgl/eHYzM9g+hRKfX8HLXE1AkHr+M5mDepB5o3O4x5JQ4By9++wpOLeU+tPbHSejYZgBSTjgTNSJzMX7YK/g9rRZuHTgK97U82QNgUWz+5Q1c16Qjfm/yHD6890RkzRqJy699DEf1exePnl9pG9AN0Wz8MO5mnNRuOEof2hTPTx+PkwoByHvcvOz0Af5VwGr+SrzY+QK0fGYl6jY4Fumr5uKz2b9gY0ERtBkyE4+2qoP0BCCyZS5uP6cRnl9TA3WPLI9lsz7AV0uzUPqETDw9ZiDOPLR0bMzyV+G5a/6L1m+uNYmVQzDwm8/Q7pBUIH85JrRpjOvfyEPdU+ogaem3mDVnPrLTKuCmoR+i99WHIy0ByN+6HEM7X4l3S7XCUz0zUSkjEau/fQU3tO+Dmt1Hoe8lR+3dC+VPPN3uBFY3LfwQ/Xv2w9Ovf4jfVtXAU/O/Q9tqlrJagPnTRuP67i+gSb+haHtKNUTz1uLNR25G17fL4vX3BuCwdPPw0QjmfzIeN3d6BEnn3YPhd1+BA1L/gAMfycYPMybhiX4DMf6d2Uguexae++YNnFXO2KvIRkwd3BWZ45Lx/IdP4sSSiYhu/Rn9rrwI/RK64ssX26KyIyL95Z94YDWeNEOf1Pl0zu5pwt5Lk1mwUb/r2T9yLusZbapIbAPlQFYxMgKqe+d9PwKCGmt5IEDBOSOPxudh1Yn1HyzRhrEGfZwQX/pr8bMcRBI45O/xYKWNofeGhqXCZrv22pYxzUX2eTCsXPqs1CEk6Mn54phaHzAk0T1r1Y6ZXROMs+2YWXDDMoDV9/JJc/EBExKc/BqvJ+zQosWKaY8LqRAjeYLxn/prEj+ovJOrwBP/ln6pxADscSL+qJQEy5+uyXGMjCHPyjiGTXUZm4sPr4QAD5qKzyrsPFmDInXFRIKCQP7Z5VmIFxCr4NpJkphB2bmO+EXwiuMbQGFPorGJCtFU3S/Z9JdN27/iiy2aN0P16tWCfKJl58saUhvrqzKd3B51ol2fILffRELS9WyxpBRidSQ4MeYlDkIGutxDYjvZmzaGljWtuIeXp2Tihqx0VitQEkCf1zPlabNJMGPixSYqbMO7wKj3FZTECdW2e5zRkqiYmGCzKwsUyxhagJb7nc3A9JTz15TPErtRwqUHkRMKCvKdFIAH5+IBSBpdouC6Gk2ZtbuHMxw2e0Tg1AqQ0+BxcILcgPVB2NGeDUzY5Mp/Ru7DLBmBEmof2sEhE1ENmOkAzc+wszT/vr1dFhaWGD1mOv3BRGNvgWKnf+JKBQjKWAA3Na2ITph1GnQheU1NAqa6EL3YLgECLnhlBnptGzcVriye/y0TPmUvKDfeFaslzDnRBiGoRQCakgiuvF/ANynTltL+bdeYlHCQmSqHMTOcwjFUFmcBOzY6rZ6QRdUsh9OqJbOZQLhmf7zwMjNB8YxXrkM6kvKsDgR0rOrgePisKh0Prhs+i4ihuxxDLGK393QOhOs8yUZIIrgjrFX54UEtWj36jD6jLGMl5c/BqPlyAILI/B7fX4FA4yTJtcSQyI90spTr0GhaJij3Pq9HQI1AuHyfIG6KAL+6fyWT6zrvieGlNIAAz47p65pucZ+45kqOuctkg/y7zC/tj3t+d2jEgFcHRsuzyzV5yIj7ErJwXgvXJZdiWXBqJXN/cU7oIHHPyf1DckYPhhTX9VMONG1yJu8hLGNhWjs9qWnTZ2Lq1D0rB6DSG6c2cELmfr1bXa1E6RTp17J7dietYZnE8t7BITQl82zoxYOUYDglT3hQSzJA14vYv2QHIHKOxE6yeZ/dS0yc0L6wuyTXC88WAsMhAEuE6rzKe0njBSkTS0yQBIRjuji9Xyfl4coCqYvtEgG6blN2EViNbsEnQx7EqKx66NXxXFRIA/JWfYMB7ZrhrjeX4tybhmN03ytQNhlY8dnjuKTJYNS7bwTub90AGQn5mPv242jVYQQaDXoOfZrUKcRaLchZiece6oKB4z7H3N+SMGhRDFjd8mVfHHLyXWg8fgHGX1XZs2Jz8HzbI9B309UY++T9OPqAP0ZW901gtQBrf56C/v2fwJsT38O8/LqFgVW/YKJbv0e3865A/2lFtgFWtyyehbvbtMScen3x2p0XIz0pAdGchRjWoQU6P7cOD02fjpvqlojNRzSCVd9PxoMDRuHDF97GklJnGmA1C1+O7IelJ3TE+XVKIxEFWPT+3TjjgkGofOMAjHugLQ7KSETB1sUYf28H3DopAy9/9zzqC/M0bxlGX3cpWr9ZCi998TIuqWGYy9F8LPv6FfQcMAEzX3odGw6+aj+wuivOxt/ymSjWfzUOnUcuR4ceN+OkSrLR12LakM64vOsElDilNUZNehINKyRiwXNt0Xve+biry8WoVjwZ0azfMaDdJbh3whJcNHgSxnVo7AH0CFbNeByX9dmC/k+2RmXmVZKKoly5EkhOiGLtp0PRbtQWdH+gE45zxgUfDmyPq+58A5XO6YhRYx7G8WWTseHXibigUR+c3ncM7rzmGJUdKNjwI3p3uhYj8jtg7oRr4dSu9/2f3Qms6mjkLMITndvi9uELMOC3wsBqND8br/Y9F10/OwEvDuuJYysKilqA5R8MwAWtB6PBxO8x8MSiblAjW/Dzu4PQ4aanUKF5fzx8SxNU3pXsFu3Vpi/Quu55eHVL3W2A1bwVs9CtXSbeOXwgvn3oPPgWqpg39HIc1XUuBn81G+0Otwjvn5/n+OZV9IPkzGTyWIEyNnOyDSM9SCZnKhlL/D79Bvq9FpCkTxf+NI2inN8XUd9U9Pz5HPJZBcM804kBNcky+jkPHNgEPRuQqk/iq5/s/e31+T0Cj/R91Rc00nP8/thx4/c4W7VZs6aoWaPGNnEi/SLvQIf5kfdljBne14Md9JEIRNM3JsAZX+lJAJX+uIy/xLqMORy44XpFiF8p/nzhOMj5nTFiEoFsaWDr2GkkjJDoQXDIXUd0d12Fo43DKVfF+XMxtusJIP9NIhMJGrZSVuICmWt5D7mmgL1yT3ZJt2siFq/FpAWdjIGLD/lcbnzcEnJxbkzOzOqxUutfvjd+/DOQpmj7f/7/jgCZ6FwvNialDWJjQSWrpKb6eDhXB437ivG2fF/2aAA6BUPxZCatYEx01aGUeaOdcPG1S5TpHheymDC4faM/2xiwkM302IDuB89OVTvgG0fJvYiTyPOqvfGgJ9nktM8EVjX5UrRokOuwEgCMI9m/huArsZ34ZB2BWzuu9jzguMuzMXFEKYLAWOXhRwNkQc8AHNgyCg+kxt+Ih4xMjmWO2etb0IQZGIsmcxC3OeC8ZAAHwJYtyCRag2gNtM3ybC8rGf8OdBh4/+AEEOQ1ToX+m2ezCajqWxeFg0wmLQT7BVAtFrIC5fea3fVlBTygOBYEsHhYECW3zggPFFKTP54ydZ8o/xe2nACr8vwcg5AR9WXXMv5SesHSDLfJ0rYRWbZAdQzwdmMr4IxsNhljZhDlAJXPufINt2EtaCT/rXqq3omLgTOJvju46KLGxN25XjkXlGjge9ERsQA439VlWEO9nxoYrg9nWMSJiJWwu+cqUBYnnVFnIMWBiJXGKLOXOkkih+DHmc22uOa538UYSvaWjdUsCM33l++IQytsP2ZyyfBU/VufNJDPBTuSkKDPz2ZDZHvKmMl1nUPlGl9ZsfZwXHqHVf9dmNw++6Uxi987vBcNpNVjcmsoou9GwFy623L8g1Oo7PIYA8HpzLgDiOPM/w77NDkZG9av13UVru8ZFbQZIVlAXSrP1H/ggT573CMQcLVRowZhXGSO1BbpmLtkGZ1lSjHYgIrjQoeZ+0j2o20OZx3FWDDmrs81SmfTBi12PxHk5dpiAoEMbCb+NAvqA6SYo+80Vp2DHGMV07ngXPF5ttGxkmBRtb+Sd42xmr8OMz6eh2onHYvKxUgZimLL7Edw5LH3otrV92D0qDtQM20zXm1fB80+rIn+I8ej7akHCqcbG3+cjBtbNcc75Xvix5c7IlR/RrPw/TPdMejLA1El8g0GD5mNB+fHgNWNM3qgauM+qN1qDCYOao4qQq8sWIPHL/kPJpbrjFGDuuKQ4n+kFgrsi8BqJHslXny0D34qWRtLRvbFuJ+qbxdYRc5v6HPpJbjrnZRtgNXfpj+FZhfcg2MGTMTjrU71Orf5+GXc9ajbfhQOa/M63nv0PJT0Q5i7cQEmPPooVlY9Ej/1uROvbj3JAKv52LwmC0UOKB70DrNWzkCbky9HQtsheKzrxTggFVj7/dvofG1zTK78IH5/uQOKqVXIx29jWuLgVs/iwj6f4LnuJyLD592yVv+IMY8OR+5RR+Pzrtdj2gFN9gOre8ySRrD8i5n4tcwRqFejTHgKAe9vrXMUxpY8B49PeAlND0/ED88/i/yzM3F0qdj++33KU7i2yQ3YcP0kfH7/pUiRxODmX/BEp3YYm3IRHrzuHBx/9KEoXUgoOB9LZk7B71VPQP3KxWP33DIbHY88Fi9WvRIjx4zB+TXTsf7H0Tjt+NtRtfNADLvzKpTPSELuii9x1/XX4f2qd+PTQZfBFdzt+z+7HVjNX4nxt7XDTY//hId/jQdWszDpvoZo81x5PP7MMLQ88SAgmod5Lz6Ay295DZmTZ+HW2jKyEaz6dASuurITltS5HU+PugvHCxD+Z36y5+K2k0/DyJX/2QZYzV0yDTe3bYEJa5rgg3f6oa6sregWzLjvQpw2OIoJ37yLy6psW/HwZ26/IykA6xPGxyMkAfAstvEcwTj6CpZwEO+TBv+CfS3ICDK+n30OxpW2uSb9BY0LPAlF/RFTjs3nt4GyDbLpvxMUtj5jCPh9dSKvtXDhIgiwuid/hK0qjLb4MWa5PePK0KfDx7Uuke7ionj/lT6wnlLeJ5exJLhiiT/yfWIABGnlntQ0dD68kwdz60Kq72LgjTRLCyAN5cJ8tRjjQD5n8OcNicq9tyuzJ6ATnt+DoxKPs3KRQIp8Rhr7yHckJqE/KX8KO5XMPXk2AVQJ8lAOIPionrXNMXS+r0tsk3Qgz8cfB874bu2RiMZMJUuVCkAXgaYJzz6/n6m6JzfWXnBv9skge9Q25qbtIttT96CAqh4DIICqFQK+akDJTWkuyeFIJEKskYSH81dcTJ0WKjIZrxHD0jXNanKP3zDWI3lQqxTiJPoK7QW3mR2+Y7C20MzO7yexVxIPsveG/F3eReUDPPYQwFJjDwQHkmd0Dbuc3EFIxHhSWWE8wNkNTd4YQFfPLg8EE3O0+KaOb7QgP2oPFLtmArpsMnnWsHrrG7KGasj84LA8loa2kH4L0zMmM0PjGv8sXCR6L2ZAKShOpix1WA1TUD5OkM1eg9e3yHk8c5aoMydMB8oPMI2bGlvfiIiOhDC/3HpwGSf5jgBV8qeCDcmOsWcReTLnWMLAgyIs0p2wg23mTcq4pfR/X9BUFV2QFi3cgW8z2PxvJxgsmRMHDgbatTarcpuBmRUL7BEI1etGXTkSJQHkOhbsi61zR3+34JzVfeQ8EsSjU2CdSfmMdb6s0SHzuNA1feMdWSd5+WKwYppT8izU0XFOiTSlcpkbZkClRMY2WHMAfMwpcWvfAY8Elwnu06GlI8JxsOAh34di1Nyb8h3rEDNhIfensSLDWj4rz2xFsflvvL5NvCjzsEgRBa5l95A9QCdQvkNbwv3MOeNzcE5o5PmOosHL/aXZNtWS9mLURks0KSnFrQO/37ULYUEMqGOCyQLkck8x2ByDkOXSpmSF2cvqqHq2+ccfSROrPS/V0eOu7roPCUarhmyC6Nc6hy/GNok1FCPj1LJCZQzk/eSw4zxz3cp+EEdV/i2WJXVZe9q5kLwic5ulFp6NX+jg8vrK9gDmOtbgzDMjCJQKk1lOJj1Ik5zulQZWvI4/VLle9F6yp72shtrzPwOsRguQmydJIOm0aU7UVS/j+IOuRbkOQzBmwDUon/sVWtU6Dm9UuRhDxz6Nyw53LKfc5Z+iW/vmGDytNj5Y8DpOVfwkig1fDcNVXWfj1pF3YM3YO3BTny/R2wCrBWtnoO3xjTFhQy1k3j0AD7Q7Dbkf3Ikmt81C88fHocPpNXapWc6+B6wWYP5b96DX5Iro2r0hxl3ZBI99V3UHwOrveKjJJbhjcvI2wOq3b9yDiy56EqcOmYgRbU8DJVU3zuyJw87ujSLH3IbJ7/fGoUoCK8CcF3tgyBcHo8tN/8WjZ56LZzeeWEgKwPpS8t/rfxiJNp2nIHPQQJx/ZBkkRSOY89ZAZDbtjrybXsXsXhcE7d1NM3vgwHq9UfO83nj5pTtRU/GYAsx6+i489/vR6NKuFu6teyo+LL0fWI0f53/y75HcPERFpqhQU7o1GHFyBTyYdA1GTByJ0w5MRt7WHCRlFG5ItvKbV3Hjxdei4NZJeP7GM5CcmI9FHwxFi3Z3YtbqVJQtWwGHn3Aubr6jK86pc6AH6KPQe6akILmQcVmNR48/EEPLtsPosYNwUvlk5Kz9Hj0ubYQn51ZC6wefwiOtj8PcF3uhyxM/oE2/QWh+3EH/5FD9rff6O4DVp7s5YPWhX+KkAKL5+OrFnmjZpj/W18nEsGcGoXH6Lxh42834uERTPDPwOq1GKNg8D/3btMAdE3/GzW/OQd9zKyExKj0X/sRQZP+I7qc0xvAV2wKr0ewlGHdXO3R5cjoqX3QHRg/ugoNXvI42mT2RkDkCIzudiBJ/XKCw04eJB1YD+cGfn3oyeSm5+FjN6upp7Bb3OQKpFmyNVYy4gDbEgyb24+fp0zJm4vX4PTm/mbhXCQLbbNaDBfRV7L0YSNMHYgxgr8+KR/qE9P/pe47ZC7QvMzNboFrVKmF+Q3zuBkx/HyOi+CYtxuehnyvvavt+ECS1FW68CeMkxsQkQgSf0a8BYX46IpLz652vluIqvoSMlJ+PtWtXK3Ap2pAR3xSVJfoiKxZPXJG4SeIQJsYTk6QRrmPTWbCTlXj0DwmmWOIS1wMr6gLAjATk+mpB+Yz8Pj4W5HrU33tiiIt1HaDK3jAuTnRxEsfaxTQeXPZ+qL3e/vL/P2E7/6UflX40Ip9oY3juNzbh46tzHTOm0f3GuJRNmkV71TRkU09Tm77FDioH0kos7HqfUAbArltLoJLPkESo9tRjLNrgz9hyuRcTOdYGyx6WykL94dnhe2kEdqgHYFkprDZY5NziKoZpX5j4oM2RvU08g6x0Erx4xjCAoyycVj0YTW+1935P084EYJUAhV2HAeQia8mUvBYyHHHsNAa2PETdJDltHBoQvkzQrjP/ZsXE+T17uFpwjPIFvB4PwLCY4jRT4w8/O6H8N4KovCcPU722D8D5/vFZTR4WXORyeFFn0DG43DhwTBQt90g4DbdtfMP30QOATZFMIx0FbL1hHzNm3D6RxapatYp2sONG4+FGOQALlkg2U/6dWQEHirnNzsZMLCthyQSBTAHEqKvJ9SFjLPNBwWJnmFJCYoBzHjI6AoIH6QUHLHFNIsF1iqMTxv/Ww94Ls9MAEEAK+lJxnUaR4DIu/JyAjMyCCrDKcv6YI+SMHh1L51BkaBmJPI8DQH2TLwWjnX4Q90V8+TRBNTqeXN92/XH/0ijp2vfyBzTwNE4yl/occc24ONcEfGWuKExPcFSMnbwPma00htag8fn5fNxPNOAOQJOOoJQKiO05OkHis5ARzvdl4oPz4NaDM9ayl5kE2R6QK9cQnRnRTN6GVZvi5AEsK1/u3feh/nv86G/YsD4aNqin80XnV5iZhdeCjGNM3N8GRHwnAU7lv7lumVzgASXzoVIdnqEsY03QXAFn/3tbpiG/l4SRjLdNNPEwjk+WhHPCVFa4JEUSknzmFVFX6i/XlPkiS7pQcGcCOnXkPatBQNl69ephxoy/Bohv/vQO1L7gWbR+5lPce3ZFRJc+i/8e1BwbGjXHiPHDcYYXxIusnY17rm+JRyZmYeCv3+PGmsmIrP8KPVr2Qqn7n0b3I7Mx6f6b0DEOWJVx2TrnCZzRoDM+3VIOZ5xfB4vnZaDb06OReayUo+/az74GrOYtfR2ZFw3F5S+8hMsqzMftZ5z/l4DVue8/jCbn3Ym0zuMwo09TFPUdhTZ9ci8OPqsPMg5pi9emP4GjM4DcxS+gdfNJuGb8OJxX5md0OuGMHQCrjr2fv+4b9G6aic3XvYIHr6iFNHFao3mYOvZmXNVqNI557C1M7tQoTFD2nEdRq87NSD/+WoybPBKnHJCA3IXPou31H6Ll8CdxWsnv0eqwevuB1V1b0v/sp7Z8iVaH1seiK5/DxH4XY0fqG/M+fAwtbngTN4wajsxTqiIhmoclP8zCe+99hC9mTcVbb36MhVsiwEFnY/Tbz6L5kaV23EF+8yw0q30uslpNwOj7znGs6mg+fn5/CNq2646p86M4LrM1Ki5djat7D8CVxx+0rXbvPztKu/Vufwew+ky3dui0PWBVgsFN8zHizna446n3sSGtLi6+uBLSDroUfe9sjmqqi12A1TOfwsXXdsPMtWfg3g4l8PK41zB36VaUO6EZHhs1CJccViKw2Xc4GDsBVuU7uUs/RqdLWmDEF8tQ5fCTUKNKGRzX4m70bb6Txnd/YuQLAasF+Xp28qy2/lfMN42xAwPQ6okEvC0JFfTTrAaqTY7b87wQaOrBXAb19N+s/y42V/1TdsT2/oXGF/583x4gTL+WwCPva8kXBOkoMae+iSf3yLMsXLgQ48Y/8ydGefd/VM7wli1baEwRAGh2uCZTzTDL6P9ojO51A+W96OtyLu088J05NjE/2pFYrF/O78UwgJhPSYDU6Zw6yS753IYN69Q/k9Je9rbQtSO8koIYEMzR0/kXsNPrStqeCiTEyHVJtlHwJz1dx0gqI1lCLPcQf1bWOXsDCGArz7l5w0aULF1aCVOpaamhPwRjPdt/QddnXPNqua5U/BF7EA1YC6y6MYwRjghiCS4ydcpUTJ22ZyXEdv9K3X/FPzMCkihpLix0iec9q9zazCB7SXKIxTBMcov7nDIcKm8hrFTfNFrwBfmfxcykyZXsO4uN0T5QOpH73IKftC1qd9mQ3mASjKsZQ8ues7aDZwvPC2IlxIoktibGw/vybCDjnc9AG8Vryv5i/Ml7MqYlniCkIdmzfDf5HLEDm1RhUlAxuYJInjJW7eToWxnNGP13MofMwaTfMVoh9nDlAUUEnUCHvRc7bPNltwFSzYpjts0eAALKcEDtoc2JLwTC8jD17yrPp0BQSkoAYOwhykEOC8cAonQMeADwoJUMnOpB+oNBPmcpxwImyA/LJigBwOcVYy3AjEoceGCIhxwBCz3ETCmLTPCEZ5/D/PkL/sz+3COfFVD12mtbaMOYQtkJD4RRSNhtDtfJ2y1Fx/gVsfGiRV35G+fWblr+zs2ZaJe6jDczrDZjwTEXYFWv59nH8vuYTql7TndAOvBT/u46orvGUbb0hc+lBspLCRB4FVCJrFXdyB58dZvUMXPJ4AwArjbVyUZaehHHKvRavMK25Mbmd+QwplFxzyHgqiu1jjE3nZaRrDN9T68nJPez4CuNJIE2gmz2uaQEXhsA+R+CpvLu8ntxIGyXQPmY3I8OEueK2SQrUk9wWCQgaET5ffk8m12pGLcHBOkw00kjY94Bcs5R41px+zwGFNLeZWf5jDdFv/XgcnOuAJ+/l4L5XstVxzYxMUgo0AENALxJLMl1rITCRx9NUb3VPf0jrFUeoA4QjTl7MafPrRG18XFlEfLOsqa4Fpk8onYu9xDXmayRosVKOLCZelM+AJBkiKxz2kZhS9DGk51Oh5/nBm2EPTy5nrnOkOCTIokp6pAoK0LKR7zGMq/J9+Vhz2SBO8R3UQpgOxMazVmMZ9pdiIHRG/Hy8Daomgbk/vQ4ah/eBUmnt8aIp59Aw4rOFkXWfYd7BVh9fg3u+W4ebj94A94ZNgCTk89C/xtPQ0r+2h0CqwKAz550B9p0egyz1+Sj1lW9MLxnG5xQ8wBf2v7Hq23fAVajyF37PYZ264lFFw5E34srIynrp78MrK6d9x5uu+ZqPL2qPsa/PgyX1imPhJwN+HZ8ZzS66WmUP6UX3nv7dhy04RsM6nwPtrR4CveceyCSts7ZIbBakLUaX7z/PJ4c8CRe/eQH5JY+Eh16P4m7m9VHqZR8vDekFa7u+AYaP/UWXmhXL0xO9g+DceiRnZBQ92qMemMc6id8jYfa34W0juNx6xkVkbTl6/3A6h8v5X/+E9Fc/PpCF5x+1zIMnDwBl9bcgcZlwRY82+MKTMptgoH3tkK14ttSCzcv+waj+t6DfmPew6oa7TFtygAcRx0K+2bSQG1Ce1zUP4KBrwzHuVXNPfPXY8qwu9C27wT8tnQrjr78bgzq1QEn1ywbGNn//CDt/jv+08CqvEHOspnocW07jJz5I/JKHI72PR/DrVfXR0WRf4lm4ZOhd6Blt0exrEZz9OvbBRf8txx+eWMA2t06GOsOvBhPThyBJkeV2nnC6w+AVXmOLT89i6Znt8dHK7JQrM7F6NXnATRrXBvpu5pJ28l07EwKgGdlAO7MdeJjSvqbNii3ICd99W3iUA8e6BlvykPtmR+Yk14fXX0UExsyfo2/t9VfJTgYT3yxPgbvaX1X69Pz3x/oteebkwpbVeItxqo6/r7ST5tmepYkfSvORXhfD4bbBDsrLTW+8ixW+W/GCaHE34OJjIs5t9TYd01gUgNzjoROfq0AACAASURBVOCHAKtCDmFZswA7OTmu4pPxupKREp0mKq/LZsacC5JbKNfGeJx/uvgtMTTWcaQBt3g5XvFgJ+OPvOwcpHhJskT1XWOEG7kmk/2sYOO93DvEqia5ZyThb5nRbiwdTsCxl+t+9PGUfaIZ9e637PuvyBEQaY+mV1+O1NQiYX3QztmePAQgyYyOt6nEA9SOeYCW9lVjL5XuE3KXq+6L4Qquslf+LntY4nv+O22rxIbSCJhkOO5J0XpVDMuTrRz5y5EO5E/5NzY3ZvN2jUX9M8qfIcngbRf3FuXkZCxoKxjfUdqQOB4rKuWeJKxZHIfnFuM+ArT8vVxXfkgcsj0/+Fndt5FIXlQNVHzzKdsoxllbzQCGSTKgKgeV7D4OFo01JyMW5Lr7aQe8oE+6LaPVsuQCKOK/Iy+o/26C/fjSDQI0dmHx2ShqK38XwE7AIAbzXKw8oHkvLvDwHv4XvL5OfKrr8C4gK0EfAkqpqel6IMXrSNCY83AnSCWX59jZBcyxmD9//h7PjO6q2ZNDvkWLawo1J+L7sZt9ONQ9uLll8yZkFM0oBESzrJvUbKcxkhN0POXvbhwdKy1kXOLWODegiIkLvZ3NityhzXXuTlsCvHIfZ2xc2Ype29LavWYHAUhdF95BIbhL0JZ7QwybvKdkSwVMpvPBjSzNq+R+zH4qoGqcAGqjikMi4LAymyP52sjJSVM4x4d71K7VGEPRySHQUVHg12euOBZ8Xr4H9xGNErM8BN84DwTbCLLRkbOMUskISUaYc2IdYD4Xr8vnkb+vW7dOvyfdOCmfQGZjocPD6xpxrbpncKC9zaxJYyNb/u0kAVxJuK4DEcP3EgcWsOa6lTGx4L1l38t7UA/UgssP9nlkV7fQ3/a5Bg3q4bTGjVS3V/aCrCVmK2PBT0wKQA/VIkUCA9U6gfJukhxiYwGOsR17twYdk5qAJteiiq1LUsmz0rl/QjLJ23xqqvJcsjZb14pPXuhakvyfzJvMYEQORZcQ0TXLMyjiumJyf+jZ4RtbycyrQ5+U+tcYqwVZ+PGNx9Bl9Cp0eawXzqySruBu3m/DUOfgG1BwxnUYOX4wGnhgNX/NN7j7+kz0n7QVD/80Bxcsew7D312Ppje2wX8OLAbsEFiNYutv76H/gInIrVQDaz6bhOFvfIuDz+6IR/rejXOPLucbnOx8Ke0rwGo0eyXeG/UYXs06Bb1vPg+lxHT/D8BqQc46TH9uAO66bwjmVz4bzc6sg3LFEvDLG2MxaspcHHfbFEy+pxY+HjIAbyadj4c6NUZJuedOgNVoJA+b1q/Ekl/nYvrkZzHkyXH4rWJTTJo0CGceXAwfDm+Pqzq8jMbD3sLEtqeEicn6tj9qHnMrihyXiTEv9sSKsf3wXulm6HfDySghgMl+YPVvs4d//cJRbPr1PfToNgKlWz2CO8+vtgPpjQhWTnkYXQYvQ7OePXHOETtik0eRu+ZHjLizPW4ZNRutX/sFj59bLg6IK8DGH9/ELV1H4+DOj6LrWVVi94xGsOy7d/HUmHdRpFY1LJ08CqPeWYia53bAoP7d0PjgA/76q+5l3/yngdXI1pWY8vwwTPo+ESdWW4ORjw7HV1ur4pru/TGo09koWrAOL/a5GTfe/zSqD/4FM9vXcPOWvwovdTgFlz+zGc17jMRjt3u7taPx3CmwGkXu6rmY8NhjmJZXG4dGZmDkmNex8oBTcNsjT+GWC2oh/c/IDmznGSywSvmkAIL6GFFBKK/VFw+QMlZR4oJHr8i0siSR4GdYTXvzHfrUBNEoqaSsUy8bpKCW+OBxlYqSBI/59E6qjTFvkAPyfjxjr/gYz1abMUgnO8wG31OmTsPUqdP2+O64554ehVhcZKPxvRhzcuzYmEqXqKk0i/l/Lr6QsQ1AtZF2oA9Mn46xN8edSXUCEi4+FvCQVYASgzgSiHzWNdl1AKjzLwXQIJPTlQjLM5OwUmhNebCG9+KaJFAp12JlFCsdQwWgqXQjmGvjhCRtJuwIXZECp11JaQHiFcQWtCmQ+I7C9IsKgOT6TVDHknEqAe9YXOKAa+pRzpz5yX6m6h7fUXv+ATIzm6FKZZHvcRV8ITliZMuYpCD2UKghuicHsjpYYlVW8Mp6U/vpm2TL3hMMRXAOF49LHCXyjK5Kl3bd/jftKjEHGTHdXz4Jw+/YWJDgquyj9evXo2hGhl6fZwX3oCWeEdzkdcLZ4LEf2iC+mwC2HCu5LrEGfo8gsE0UEotgbEvchjiHJqoMgVITJf4M1DiyoCBfxVbYCMoGqAHcYdd5jx6rEXWWNAyyPIgE0/LDJjM0IhYw4YBZ4INGWT9nwFI1yv7w1oeNK8Wn8WZATBCNk20HQX5Hlp9cl+XPPEhYFkCDTb1OZgLCgU7dB+8AFD4IXLmvy0a5e8jilefetHEjBFilbiUNOt9d3oGZAD1YvBYjhXttVk4W/8cfC9vtr5Wk/tMmQkDVK69oEhpI2UwcQTQ2aZIDUnRxkjzbNyHZjSfHMT+vcMMvd7g6oXEewtzYsg6lE7iMJYG+AKiQhe0ZrbGNm+bWtpchinp2bUHUsYhVI0TYClKuLmXr2cIoTQ/Z1zC2/nMsNxKnRD4rAD6NHkXTFVzSdS9aQ76ZmWc3ysOw0zz3FdeGrC+5ltVvdXvEMVqZFdW1JcxVL11gM8wcf7I/Q+bJM7rlXpL10SyS/z5BTssEpqMma1fAtWLFigXpBPk328zIJgvks/Ij40L2qvyd9+P9ObfxRpCMbjV0RlqARpwSHA4Yc9k0XQtGtFu1VvS4UiXOALZZ51rthzDckxKxectm3au2EZ38O5no8vzKSJayo9zckBmnbbD7W1ir02d88k9vyW3ud8/ddzl7lSbdVl3JPtcCE0MqoeH1S3mwqN2XcnlfviHi/vI5avDI7+Xfwx4OQuCuuSHtocp2eGdSwFXZNzzMuH553li9Nl3vXodazy5TghZrEOAyoypuroCu22dcs5pEiIgeruzvRNU9Tk507GrZ23Jf3TMpRf4CsFqA1XMm45ER03Fiy064+NhKIDctuu4dnFn5PPx8fDOMGD8CZ1bxFQ3LZ+G2Ds3w+DuV8OKvL2JB50YY/EMJ1KpZAakSZxTkYtFP32HOL+tw2Bmn44RjGuOmO25CneTvcM9FTTDlkPsxYdAVKL5mNkbdkYluk5aiQZsHMKxPRxyiSODOf/YNYDWK1V+/gpvadcMP6TVQ7QCXxUdkE76dOQuLNqWh7pln4awrWuPma85EmTSPMOTsWGNVfYGsdZj/42x8+dUP2JR6EA45KAtj77sX42YmoN8Xs3DVllfR/vr7saTMIahcwjcmi2zAV1M+xcpICdRtfAbObXE9br6sPoqnFEY1IlkrMeGBTHTqvwQ9338FnetXw2eT7sU1zQeixiNv4b3OMSmAzZ/0QKVTeqNq41sw8Obq6HvrQGyqfgQOZCOj/PX4/IMZWJ9aHv9teBoubNsFN19QF2l/PL1/NP1/+7/Xrl0bc+fO/dvv80/fIG/9Lxj36FAsrdUEXa4+Bdtv/h7FlnkvoV3Hl3Heg4/giv9Wcnt6hz8FWDtrEE4+607U7D0br3c8rFByJHfN93jqkeHYdHwmOl/yXxQ185+78RcMaNsK3x/eAY90vxIZa77DkLs74sEJ3+PQG0dh6sDL4HfNPz1Uu/1+/yiwGo1g7juPodODs3Dtw4+g2fEH4Ju3huG2bj0xbVVN9PpwBm47IgsTe3dGxwdewAmT5uONSyvQq8TGqV1Qq9EIHNu2N4Y92hnVdkBq1i/sTGM1ZyVe698d3d+pgGdfeQC1k5bj/RE9cUOv8dhQ6nSM/OAVXF6DzRP/2pDHM1YDKGn6SAhwSVJKAO5MmaoFV+NjNXs9xp5iNXk2089QMIDSWz4BGnTgjbSWvCXjvwA8eGaUXp9xm/Yl8L6D1/Tn9fVdvJSVXM8Cp7aSM4AK3pfcW4gu0pS08WmN1RcKgIkh9Oh8+Dg7ACTGd5J35md0THy8r2xeP5YcF85TAGp9RZPG5n6MCarK923cbecqsNG0/0GsqSmJEtYXZ1wvfiKrVuV+BDq4pnhNNppx8+hBIs8IlesyfhOfldJ9ZNCFHh4SW/jYPpBkfMWi3G/FihW6B0QT1kkIuDgvVC96bUuuf+dPuqbEZM7xHQNwn5i4T8X5f83C7P/WrowAQVW39p1fyfVNbIv7gutH95chSPLztvSee93GUPI7JpiIFeTk5qodcAkP17jbAqCWySm/F8ygiMT0ps8I435igPL3cH0j/ye/F3JOlu/LwTiO9pz4jjwzCWCWhGnJXsQZ2cPFNi20+4zJIkrdhEpFP37EJuPlH5U4JhifIe6pfcjK2hJNFRCPzZnIAPWHDkGgYGyNoDIngBfl38Vo6/dMc6pwCHndEQbA4dA1pbo6AR49t2LmNPY07i7j4zR9Aghs0HT+m06IGEVv6Ans8Xt2kfB5CCrwMxTEJgDH73DxspkQHQHRbCEYrGChjqvzoC1bz44rF1x8x7HwHl4CQJtU7QVZ0V0xCAKqNr36itABPmRDffZT31+0QX03SDUOCkw7wCYpJTmIkbsyi8JlLPI7ipzL2Ms46z1E58IzEjnGNDxhTj3DVJ0Av+5FGoDzEAxTvmRrHZtU7kFdHhoW3lcdj+3IFHD+5B4sFeFnbYZXdGEtmOXGyjEIaRStQxR/Pb2Piiu7z8vfuZ7pFDDLq0C1d1Y1oy+NhzyIxHmlsSUQKPMhvyOwSydEPk+mJt+VxpD3pePNuaCRlOcMnd19coFGnRmnkFX348v5o1Hmn7QbZDPLs/I+Ik0gYC8/K2NHMJYSD8mJzg5GVFjfNbmyY5EgnEfJsMNpJ7Mxl7In/Nrjs+n8xjmXMiaSfKKzSGCx5/17vnRMnPFGjU7V8RHZC82i+33B+Y+3pzq+Yd+4tc9x1YPInCHyd3aedNURTpdMxkPH0QPX4YC03/eToOC3kaKJt73yfPLDueN+cDYm1iCA61rmg7IDjlHg5l01uIw2VkhopGb8aWA1Z90vGPbwoyh6RmdknlarsK5hZAkePqEqHko8H0PGPIMrjiyuNmvLr++j03XXYMyatvh1Vie82uJMPPrlppDwEdrtpvVrsW7jVpSsXA21j7sUDw99CDVndEaNq0ai9evLMeQcz0bLX4gHzjwKD689B+PHDsHF/ymzY51GP877BrBagBWfv4Lbu96JjxZlx46iaC5WLVuFrEgBylQ5HGe17YH+Xa9CRQKSfwCsFjrTovn47a2BaNahBxafNQk/jDwfGz5+Brfc3guzlruEkP5Ec7Fi6UrkRhNQpkptXHBzb/S//gKUTo2ji0Xz8cNbj6HVdWPR7IWXcVP9Glg4bSzaXd0aC5q9hDkPX+JB9wIsfbEtDrp8FE5s/yKGXrgMPe4ZhDlrnEPr7pmDZYtWIJKcgjIH1UaTHgMx4NpGKJL0P1LUCg3A3/OXfyOwGo1kY8r4B/Huxrq4pf1FMSA/bghzV3yCHjePxOEPDEbrWjtD1GJfLFj9Ds467CpUGjkP4y4pH/ZvQe56vDX8YXyRfhpuyTx9GyB/5acP4OSL3kS7p8bilksdILt10Ux0b5uJIV//F9N+m4iTXb+8ff7nnwRWC3I3YlTHuuiz6Rq8/ngPHFFWzv8sfP3MvWh680Bsvupj/PL4fzBrcHe0vmMIDhoyH1MzY02EChaPQZ2qnVCtQ18MG3gjKmtjuh387ARY3TxvMm647lrMPf95fH77qe4CkbV4s9uFuPDxr3H1oC8w9oYj4ARm/tpPPLBqYy36VxqrBT1750tr1YnxnxhHbg+YVXPmk6N6dpsu7vSxtVkUO0r73hIxDf1Y/Mdr0XdhrMWgnvcJZtQAxDYeJCmB/gj9WBsb8Br83dhx47FgwcK/NtC78Vt3331XaLDCuWE8Hh/XMjGt4+bjZAKpTGRTJs3G5fTF5HvUWrXghnxW/kffieNPchPHjH/SL+fzUZNfYo2Q2PegDslO8t34mE5+Rz+VfRmEsSafc366YAHO7+S9Kcumfm6qEAty9BqyBgTgoRyZq47M1dhSPmP7oci1eB/577S0IrHn8H401xDJBLyHMOhYBcbnkrUuzOf9mqq7cWPso5c6tWEDNGzYQOXrnH1jJW2M2Ei8TPejkb0kzkAyCu20YmdG/tBiGYy/ZS9SLlMISQKUyp+M9Umo4Z7m/pA/dR9KXxIf33GvWeY/zwT9jBBrvNQiQU5NDBngUvA7YgFK3KHet8c6KJcpY2AxAeKExFBsbC+/k3tYTIeYjFyHcgNyX4mJiSfwfNEYXgg7ButU+yPAqmolmGwgjRsNFMsueSjaQykAo2ZQyGYlsFiovNYz+TjBci0ONq8VAFOCuB4gYfctHo72kOczhSwkD3XTlY+Hh/of3vBzIVoDzUWg3ek9OMADW7+r3dodI42AKw8YXfIKCrhJETFgeSaXqXONiOJRdr4XGbmF9Gg9Q2zDhg0oU6aMGtopU6buMyaiRfOmqF69GjZt2qQl29yswhKkQHgYSw/a5Wa7jSY6nonJSSharJge+g5olM6RTnuDizw317FGZdOzszwzJiy7sMC7BbbsAa/jLkaLTGxmzv3alsNPnoHPwzURACTDrpZ/C0bMd4i3oBFp91w3zqnxDal8tzsBfVybrgRdb8xscp+EJk6mUZQD86Sk25UKsKESnVBeg+uez0ngkX9n8sFqUMpaVx1co8si46FjIk2bfOKC4DmBW6s3yz1LIFv+LlIAAnqS4U0WuLJMyU7wjjuNXiyB4fYT9y/XF9+fB4bcQ7LJFmwlsEd2JrWNdF35wEANaIHIL7jyBGbrmO2yNoubkuuSdpT2Shw4YS3zsKOdE53VadP2PPtcwNVTT20IAfgJhJLJTF1beRcZLx64tqmX/J6N12jnuEcIyDNgcRV8olsq5SVuDuU7Iu9Qrnz50DlV9X79LogvKeHBrIeanxuyygmJc/9zHQfmv9hvn6hyh7UwCFwpjM6bB1b5/K6JVfE/AaxGkbXyB7wwfCiWH9wSHa44DiqjGI1gw8rl2JpUDBXKFsP3I6/AGfctw61PjMXNFx6KlIQCLJ7xNNpdewvy203E27c1DgzXYPS3KwWQh3kjWuPoDi+h/eTFGHRG6QDAfP1cG1zaewMGjBuCS48t+y8BVndwBO6yFEASXlj8OZpU2jHFc8uSz9GnaydMWHQsxrw4AA0r7YDftxMpgEJPGc3H7Ff64aZBv+C+Uf3Q+OBSyFn+JXp2bIEnl1yJ76ffh4N0jWzCh7dfgtMHzsU9736HexuV2VaHcb8UwF7jAxVkr8bnrw3DK3MroFXnlji0lLNZuZtWY/mmCMpXqID0pCg2Lv4aE0a/DJx0DTqcWds9fzQfG5b8jpVFa+KQ0nJmuwR8rCNvBKtmDMTZN32Pfu+MwGllffI2eyWmvzAc7y+tidbXX4nqzrggZ8MqLN+aiEoVymLF+x1x0rVfocvQcbj5olqO6RrZgLd6d0SbYVsw6ceXUK/YXjOM/9OD/B3A6tPd2uGm7TSviuSsxuBmx2JIWlu8/NgdqF3GQZd5y95Hiwuvw9S64/HrU/WxafoING3dDV8fMQQ/v9gUZbypyf2xP446cTDO7PssHu5wEooiDxvXbUJS0ZIoGk853yGwGsW6b19Fh1ZtsaTpS5h2a4Ng13N+ehJHHHUrjh/wGcZ1Ogr/C2d1exqrPBPpW9ky/5Dc9EGo9ct4JtM3o+8UYkij+xmqUwzoKoG0xFMadxnZrXhwjQxT+mE21uTZTvA2xHqmwbKN9QgI2spJy3TiZxcsWLBXyLJltmiGqlWrhqZTQcPeMnU98clKhXHzkfjBvwfAxb2oA80l/vKxAGOxUB1EMosHym0y3sZEvC5jJ4I5jEs4d8JKVeEojwWQNCN+tPh0trRersl4Qe2vSvI5QFVBG+9rCkBFkNPGFwRRbOzAfw9EDNNXwzJXuSZj8UnCNmCRTT4EcId+q9FnlWf/6KOPMX3Gnu+/8D8Z5f1f/p9HoEH9ejhVCS9S/Szap4KNFAn9KSR2UsakxxuUFOKJTqGhnmdTKuEx7omI1RF0LJQs8w2mGL/q3hccQtirhsBIBqw8BytCKcuybOlSVKxUSe/LmJ97SmN47SOTpeX5fHZeW/YIMQXaWdoLxs58Hcal8nmbPKKdoT0QnIiyIdyrNulm78NzzfZ5kffnu8gzUOIwFte6BGBCbk5W1DIr+VCFDCulAOJK/wlWqfG0mSs2zGFHcpOFZBMsCuvKfXhQhYPaAxuyaMIkeIMtL8lyAhpfO7g8KMMAmfKFcCD638lnSGG2mUkLwgUQVxq0+AVgD2pmyEKzKcPoJUDBw0WLjU03Nz1ETAmGBYrjQWyZuKefmbBXZER3xVocdNCBaN7sanewJScrwCcAvuhoSNm3lUQQ0Fh+pwCrgOgqdJyGraK9WTTD6YB44xGJuK507mB0Da6Y0RQQiKCcjDnLyVnaw/VkN4SMuYKwRYoomCJGg42pOAf8U3VvfHdzm60ky42HNf/NgofWgdBMqp93Ooguw+LeicCvgNFFixVXRi8zNzGGnWsoR+BI7uk2uTj5scZM1GzlmqUBDVR3zyRUp8QbXmZS5dm0TN6U/6hzFI0qTV/AVI4l94HMsXxf75ueHowwwUS7x+koE8STa8k8a2bKO4IE9MKYCsCel6driUaU2Sm5B5MY8t8EnplJ1mt4zVvr5PCZlEVpNaR8kyvaGSafaFu47jhftBUKBnLMTIkAE0jW4Wfm66GHB+zKtvpbPyOHeKNGDbFZtY3d3NpyO3s2BAecEgkeALXAN207gWquXRekuH1snWH5Lg8o/t6uPTYaDPbZN7MI9t8DsAye5H6SoGESRhraCXhOZ4LPx3PAzb2TCAjOuGdAyDuk7DJjtQAbfp2Owfd1x8QltdG0yYkorbF3FHlb1+HnBetxyuXX47J61ZG7chbubH4DFh3fBU/0aIoKqVl4e1BH3PsqcP+Ifjj3sLLbzvl2gdUotv74NC44rTWizV/C870uQHlhTEZz8P7A5nho9n8xsP8tOKrsH4fZ+wZjdQdb4Y+A1exf0PPiS9Hz/SjG//YNmlVzIFjhnyjy1szBiN73YtJPZdHm7jtx5YnVd9xFfXvAav4aTH3xFSwrXhv1TvkvDiqVjuzlX+KJvv2x5OAW6NH2bJSR7jKRLfhq0sNodftkXPX8O7j9xJLIXjQFtzTtiJm1bsXrT7VEVcoY2IfcD6z+rbZwVy8e2bQAbw3rjXuGf4/6mU1xlAfZopEcLP31d6QfeQ46ND8LGWs+Q/+7euKjtQfizNPqolSaK0vN3bwac75aiTN6P4xLy6zD+688g683V8E5F5yLow9Mw/Lvp2D86NeQ17gzbr/oEGUf5m/4Da8Nvg8PPr8YDa5pgsOdcUFBfhYWz5uP0idfhvaX1weWvovrLuqC1Cv74LFbLsQBaYkoyFqCp+/uipGbzsYrQ1qj9G5ocLSrY/V3fm63A6t5yzH6lnbo8uQPuO+HH3DzoTG7KezkD4e0QcfxOeg1bDAuO0bK/Auwfs4ktGg7FHUeehG9Gh4AbF2AZ+6+Hu1GrMKA9yaj3QllkJS/HlN7X4j2047FEyMfQuNqyVj89mPo9dx3qHjyZbjumnNRtYSxSVlz0PnEMzBu9ZEY98U7uPDA2L+JjRpw63V4Yvn5eO+Fu3FYUbH3+Vj+wX04ueV03Dv5dbSs46og/upPvMYqA0kyoOj3ETQNoKbXnGPAr0CSfwj6SfJXC3BZoJUEFctKpT9NEIuyULynXE/9D1PtyEpCxn56T1OpQgIB/TACdfIZiT/kmVz/A9ezQX5snMZ4c+zY8Zi/YM82EJbmNpktmrt4mhqdpkqOzVcDOOH9/QB4ME73sQnjC46NNpXyPpY2c/X+IX1BJrptNap6PSRGxTV15vw5X0/G1QEplL+z4M32fD6CvJTgIjjLObVsZQfEOE1/6SWgZfgeaGXMwMaphQAdIX5s3lyI+MHxYFWgxDmMDeTf5Pci+0f/krGW+pA+xqUvTG1XtxccUDPzk1mYOnX6X92y+7/3LxkB2c/XtswMQKGT5BNCX4yMGPR8fUU27VE8rqS20dgE3XtxjaGItQXQ0jSwJ4bFWFv9Dc8olXsSa1GQUpIEoq0qesmeFUscQu2BMwqFmiDL99h7hHaWdprPw/hPrsn9ZqU65LKKb3hmu02KhHHxxE7iFvYM0UbJprKR31HbY3rQ8DxlcknshtocIw+akJ+fG5pXWaakvhx1Iq3wuCm752DrA3jjSeNKVJgTEAMvXNkGDS6NDw8uC05s3LBBWY56Hxp7b7iY8bElxzEA0+0sC07y0OZE02jb0gQi13p4EhT2DYjk/Qjo8pAODES/kdXJ8GOlIF6SlGX77oVK0XKaPnpvchH9exUSBvff4fV+++03PPPMs/uMudADPrO5ssC4OOMBOBkH6szKgS0NxATc1HmS9/deWIH2f/Jj6HelrFMRUdZ2QlEnBcG546FogTPeS34nnScFwFSHzusO0cHjmhBBdVmi8swspeGG4xqTa5K5bBMMNBxiXAp1hPSGj6BbWP8+y+o2ptP/YZbZUeEdmEujoTR8z7Rz96XDIIy/XG2eRmAyXq/YjZE45m5wmVSwe5NgoQW84h0ju/7ZdS82do7NHfaxz44TcLMAMXU47T3l3wU0letRn4g6tgURV+ot7+GA89Sg3ymfJ8DJZyercsXy5ShbtmzQjbFrUd9d5RM0Lx7TjQklRSInIE6ka5RHp1TmRcZanXwPJFPugAcDAwl5bvc9x7SwBlvmWp7vx59+3iucqQb1T8FJJ50QAPVwyJqAwjqeNuBQu8n2qsEm0ua5/UQnWJjhuq4pGWMy9xxj2moGX4FJ4G1mGGejl8xDkOvPnkPCPJaeZVqq4kFZOskxGyLPKJqw1Ll2e8zty/RdYKxGsXXRvuYwrAAAIABJREFUJ+jTvSsGTvocuakZUAzFnUiI5BWgRqO2GDHmEZxcMRXRglz8NuM59H30JSTXPgWHJP6KmT9GcW7bLmja6HBkJG8nLN5R86rIZvw0eTDueuRtlDj5EpxV90Csnzsdny8riUvb34izjq60g2Y6hY+WfyewGsX6JXPwzsSReHjQOHy1KBdndOyFW1qch4b/PRQZSUAkdwuW/PwtPp/+Ad786DsUPew0XN3sEhx3cHmk7azEfnvA6tZv0bX+qXh6VTkcfMSROLRScUSiRXBkw0tw9aWNUf0AlzmXn8iWJXh/xAO4d9IanH7h8dg67yssL3kKut3eHv8pn7Z9YGQ/sLrH/aFo9nK8+ujd6N53PH7ekoSisY2uOudJFY/F/cMm4vr/LMU9V2Vi6NRfkJWUjlTuadFuzstBmQsfxlcTOqP0ll/x+C3N0POFBah8+OGoXLYkKh58LM688FJc1PholEhJRHTrIjzf9w7cPvB5LMpJRYa9ZyQPKTVOxcARY5F5ckUk5G/Fl68NRt9hH6PcyefjjGMqYNmcWZizrhyubN8ajQ/9Y/b6Hh/kXXyA3Qms5m6aj3eeGY0nho/GB1+vQp1r78Gd15yN0089FqVVNzmKzcu+xdhH+uDFX0vg4svPQSUsx1ezvkXyMZfillZnobTOcRRZy7/B6J5dMGpOOVx05RkouvwbTPutKDK734oLjqmI1IRNmNyqDs4dsxAZB5+HJ8cMRYv6lZEYjWDlr1/hnRdH4IGHxmN+bkmcf8PduCnzAtQ7oqrT5Y3mYcV3b6PvPQPwdcbJaHZhXaSv+wnTP1+IWpd1xvXnHrEDnd9dHFQAFliVSijbsMkCpAHE8kxSq2VH/9omZgMwyzjLB67Bf/CMR/oUTEYHhpWXGyikeUqSCpPZ5oznG9uY1cahIT400nKsltGT27Nk5b8pdUfW6/z5CyAyAHv6R2Ku6tWrB/ZaGEvTzEt+R1IEK8s4DvSJZN2qX+u7X4v/qslwTyxRST1PTgr+lhm3Qh3DfW8Hgooq++V7UrgYyMUkSVqtJ/dxrLpwL9/glLE3WaIE0NllnGB7UrJISQhoI6QT568L20+a8EhDX3EA431wxnIa7/lKNd6f95X7sdqPFW5ksdr4kt8Tco7eW8AlL5fl4h2pXE1Fdrbv9eA7ETPe2Q+q7uldtHfcX3zwli1buDjaS2PqPpX165u4kTkZSu9ZaWn2Itc2P+OiECepxn/TeNk0BWa8TWYqyUiMkWycxx4nFpSNt6WFcEI/vNyvtCMWt2H8bvE4Vobb+FL/3TewYy8PeU/iE3wOrYRNS1OSl+3RwriSlbLWptmzoVDVpJG+I3Zoz0Rn06JIKIjkReO1FuwBSICVD2n/jYedBTuUNWY0HuTfLM2YgTqDZxo5y+6zQJltVMLP2mexAxAAOKObE0JaUzrCibMLiwZUfscBF4Scmoh8XgvwMijnGLGjmhh7W4JtNWH0YLZaDYaxSvCJgKp87uOPPt5n9FTl3QRUbdG8mWfmOqDQzq2sBRlrAVGFqSpAIRsXhQ0VKVCNJqW9F3HNb7hx5YqSSZaNJAtaPsdmN9x03JCyiaQEXDYbQS8BdOzmpG4JMxIxAD1VtU2ZFRUmGzeyGLS8PFcyTKMkQCp/OI98bp1vAsZGb0e+T31RuXZysu826Z0J6n/I90Mpsy+F4kFMfU+WyMja47vqs3vqvssqu+7m4sww20RDZJ0rahHTSNCBJtWfRlBkFySbq42LvByB3RPcMwTEqF8Um4uoykHIu8lcCUgrf5I1YEE9ZyxdlisGljlQnXNkj0T5vFyP601kAORzLA/ieqLDJw5QaooTO7N2TZgoXL/8t+xsYQan6li6d8oKzF1q1zo7EdOfcmPh2JDxz0BQulfvh/aKU/2uO7sFuQ2OLZ1w56g6VrWsC9nDpUqVCqV5tpxDAEkxxe5gcgB0DDB34DnZDfriJkGn+8GXcFlgVdepyaRyjYUDjcnA4DyIs+7WiCS70tIzQrk/D1KWsrCaoiAilRKOGST7U+c5RTRhU3cBWNUoDHl5+S4Bsp0fCR5SUpwGtP7I57euxo+zv8Oq5Ko49pgaKJmaDO9zb+cKwuqPIF+SLqmpKIT5RQuQs3U9fv9hNn5ZmY9KR9TFUVVKIjV52zKgHS22fRpYhYBVeYgUJCAlLaVQCb3aPWVFu6BR5kHWVpIf6Ky1CzFr6qfYWqY2Tqx7KEqmpWizuj/+iSI/Nw9St5OcyntGkb1uMb767Ess3ZKECrWOwX8Pr4R0bbC3LVgeLYgge/3v+ObbRShW7UgcUqUs0pN3dm+5Zy4KkIRkWSt//JB7zSf+PRqrjjkh+3AHG11tWBKkiaGsjx18LClZ96f4SvlbVuOHr7/Gz6ujqHHkf1C7ehmkSbAQMxaI5OUj30vjxF9RbK5riuJNi9iWLasx77tv8euqfFStfSwOr14W6WLP9poV8b8/yO4EVtVnFe01BdPEUIifKc0vpb1lMNpKHNi87Gd8MXsecotVwVF1jkClUunb7G85T9Yu+h7f/LQSxasfhWNqVkCaGf+8Nd/hvQ++w6yvZ6FywxvR6txDVbZB7JWr4nArR+yV+LsxmQg9PFT6ae3vs/H1vFVIq3gojqldDSWKpO7k/Nj18Y5nrFpQimcuQVU9zw0ISb/GxmX8bxIfNCj1fkGIf4wPpr6YAfHi7xn8VhNz8h4ECgMoa5pcBpamqcaUazF2YBwYT8QJ728k5nre32vXB/Rv+qSU/7dofk2IkzTGMcQo52c45pUCfd73sjJ0MXKU9JRwMnjO13OVXirZ5OMJVn8VIlRROi0aLcTy5HyQSONYo9KvogD50kjUkymSFXDMUbkHXe/etycrTX5nK4mIE1hMIinZSUvRT7Uyc4znWaZs5SC4HuUelgDAWIX4gNyTlXAEZOTvjHFINBD/kZWaLHN2EoCuISorb5UF7Ek6AqpOmTLtb1oh+y+7L42AJEkOrFRJCS7cx2Tfh7/7pvMhPvLaprbfDzELvjvJQUwUsE+IJQlqTOXthcQ/sj7lOWS9y/pXjM+z2zWuEpao+BwenJXPkHluE1KUwLRyI/Y8Ic6g9sLbZUkCsZqY8jC8J3VRc7WptKtWDWx1Twy170ubwuewGCTjWWJDEhPy/GLlrcb6Ii/iG2FTGkWxBFa0Z2S4Kt1IJC/KEoFAbU9Lc2UPPDwMEMhDikKzPOgUSCCgaUrcGUiTTeZcAaccGdhKHuWVX/GQJahCNhkRbho+3jcsGKPPw8niINEA8+98Tk4En0neSe5DcITIvhpdskj9DS2azn/X0lPfFMh2XuP9rVOgB5I/vNjUJb7L5TTRU91HmlTJuwmoek3Tq2NMT2WsunnmepGxIljBg0fGR/5bNor8m3TkljWpizjVAW0snSCoI/cjLZ0bUkC6EiVKhNITyyh1ay0GqsZAWMeq1fXu1ySf1TqGBG/lczRCiUlOu4cUdYJQPIRpiOjE8LvWgPAd3J+x8JhrRoyVAMnMOMnm1u/7DDqvRUeCjod8XjOqUmLiQUmnYykNqHxJijA/PfuV709Ay+ovheYEHki270k2LR0K7j2l9fumTjKsNFx0WqxDEQBYDSAd+1h+bLJDwEy5BoWzde8W5KsTpk6yX2M02tyfrnzCAabyHVkj8mzy72KwKXUg/0YwjYeKgO66Ho2j5+bFOX10rNSeJTh5hGA7dKwc05hAtHMU3eGk4+UTA3zf6dNnYspeUALUsEE9NGhQTwFRPTQFlPeNquRdsoV1IHYuMVE1Y+VQtQGTez9JFDhGr+4vldAQ4XP3O7KDNUkWJxVju8nS/us657lhy/GMpEY8CzUm0e0SCg7Ed4Au76lb3kgeaEDlSwkdM95pFslcZxT9Mxqr+5IbV/hZ921gdd8d9/8vT/7vAVb/v8zY3v+euxdY/affN4oNv3+KUc9+gGOv7IxTa/1v5fu78+njgVX6xLyHJbs49zlWkRhiOFPFYj8fPutjKxvTkZxT6DOMDy0Y6lmUCor6+NP5u7HS/fhnlPvQL6FfyN/xHfh7EiLs50muketKfCZNhvb0jwAxVatUifUG8LEM9efD3Hh/LLCtDOlDPuOAiagSg8T3LVmqlCcauEQw/Xf62TZuoN9Ev5h+LcffEqykuTOJJXIPp7Mv5cPOX7Q/jMPjrxsjvQhgLDJuTjLOluXLXAlBhzJxBMwZN9l51zk34JD4umzQS/xC3okYCNcmn4vXcrGXI91QTkHGRprfxkukyXOI//zRx1P3ij4Le3od778/4PrS1AiVuGycpPbRaE6zGtpiYwHz8nGR7BGJe+T3Wv3tbaTGz75xE2Nxi8dx38haZiKE9pwJKEvgEnshfVIYB1L+ghgbiUz8Lv+ddolgZ8DKPFGLFbokU1EmxLJuA/YR10QxJMc8VhIwFQ+EKhHSJ/biCUMW37OJGx0DVlN4PESuQQxP4mElf0UL8gNjVS4mkyAAFw2JTpSWuIvBc9kuRch9o5pgBJkd40uYck15MGrzkKEXf7gFUNYfstaAEZEnAEOtQnsIxm/I+MGwrDMHorjSBps5JcDMzCnva4FZvi8XjE4MwSnPsiQL0E6k7azIRUYDzUNOgUAp9Y5E9LDep0DVqlWVum5LJxySj7BmONbCIpX5KV6ihGY25b+lREI2vq67KJCbk6trpkixokFjldkHBf98doYgVcg0+4w5AXKuO7eh3SoJxkfXrFsDBP5Clpd6qv5QtsZr1apV2khMgDiCtwGE9QaLYK18j+CpdQSs3qZ81m1waVzhgB1xiKghKp/dtHEjSpUuHUTYCazSsSGQudk3CWPXeq5leVa3zsTxjckn8Dlthz86CmIsCUoqAGYcVnkvm4G248z1TAaqfI/lM9Z55lzQ+bDdOWnwYmxv5+TIdajnImtLnCZlzPpDJ6wRD1zSgBM843qRJknCtJQfBau1rMD9KU5avugwUSta9Xwd29T9z2lBcd24BIlk6fI0my3PJ+MhnUHl805zyWm0yRzLsuN6k2s4uQfXSbFX7z57hW8h+shVqlQOc86OizxYNNGRkqKgawD3PYuVEhYin8AfWcO5OdlOPkGTETHtU5Za6Nx5DWM6wrbEkBnLkF30pX4h6PFnEEvJtBkczynqsSa4s4sHM9cjGetMbvG+eub4Rggyn/Xq1cOMGXu+0djfuUj2A6t/5+juv/Z+YHX/GtjdI7DPAqvRPCyfPRPTv5uHxMr1cHbDI1B0x/30dvew/eH14ptX0W+1CU/vVIeu8srk8X03go+3HXDVAgWMhfS89eAff6fnuz+/t+eHqj/gwVIG7qlejoovaP2/ELz7f2Q8YAkPBMVCk1w2fvEJfPnswoUL94qGVUJoadky08U1nnWrMZIfA/rjthGzjXmY3KbvLKDn2rVrtZKwWPHirgJEpa+cz0YfkHIP9KFIwJDP2w7dBLkZb7MkXnxhsjflM2lp6VrpY8EZ+Xd2DRfQgtWH1GMkaCuvnpPjGlpRnowgKbEMWSNyDelu7hoDO1koxnb0I4U4ULxYsVDGT2IE8QD2e2BsRwBWKvhi7+7Yz2TMujXmYkF5RpVLKFJEfVHRU5UGtvt/9o+AkFoaNW5EtT4HrnoiVQD9PX5FBrnsD65J2lvFvxKiWL9una5D0YlWViklCr1En5PAE0wgpnct1whgqum7wli2EINctKg9oUjK7bW5tcczdG960kqI8T1JSZ5J9kCQf/TYGfEMeQaCnZQM5F7X/ez1kYkPaByvUhuOPUtiI+U7iM/INYhF8CzRz/iG6ARJbSLFxurEFQMZzON/PLMU4xGiUUFBfpTAjwWu+EWdKA0uXQkmtS9pYHmQBS1KX0pv9QjlGpZ9ZjM+Abj13ZitUZVn4AsSILLMOBp0ux1tBo0TYTOnPFDsgHMwQqbLLwYCYbxPyHb5MlMHlMQybMxkUpMiHOpBrzGWieP7kDLtysvzsHjJEkyZMnWfaVIl71i1ahUVWaYDxLl345MfNCy50VTDIy1ND0CZb1noW7Zs1oNGKN2ikZOUmKQMwLQM14lZ580zyeR7Yih4IMrfBQQkUMZ5t4emAwUdOGgzzs5f882evNAyrytrz2qPyJqX+ZL7idMhrDsaMtX6laSDsPi8oePaIJjnGKN5QTM1AO/UX5VSM68pK8+kchIZGcFIqNHwwLsdD+sQkqGqgKIvpXZGKlnfRQBDuQczRDQunBuCUs4wxxw1e1/uUa5v7kmyiTUr65te0cDxPrQrdEoIOMo15HdsfkXnjZkqATNZZhZzmBxoyTXE/y40Hq6WTw+nZNGXTYDLaKsDL/POkiNxHKW7otdA9lpMATz1SRg1mglJgUEtTGYBF/OlfFyE7rds0bUpz5Kbm68Hh7xbjKErgKxLTpHJ7A41V/708cdT9opuoA0b1kfjRg3D+NpgxCac7GHHcXeOerJrUCV7Wde9sAkEVHVSIAJS8pAKiQ4ji2KvxUNP5t02byvkRPhMbgBddem6km/5oS6YSIEQoA2l/15wXeYyJABMZjdmf3ZRCmAf9w/3A6v7+ATu5Y+/H1jdyydoH3y8fRZYRQTrF/yMFdEyqF61nNHj3jsmwQKriDr5q0LntmkGagHKQvGjTy4zfuK5rX6xZzvw8wQHrV/KkbBgIGM2lrXTx+b3g4/KjtimTJS+DJ93eyPN78s9+bw2bpX7j39amgnv2YZV8mwivVa9erUAYjAZrGQBDzorECmyN75fg41b9f08IcT1LHEVXWSkiUyWVh9p7wknlcex0PXAfiGehCVNngn08PPsZ+Hu60ILO2eq55okMZS7B6UGtHrQN3wmMGvXSmH/PAbKcgzE76OMGn1Vrl95b/ZosZKDMrcsMxY/nv47x4xrwgJMjBljhJ+YxAXXT26uA4bZXEd+L4DqtGn/7kT93mHJ9v6nkCrBRqc28E2mJFZNCA2R3B6UvZmv/WiEhMZ9If+m+9xUVjuCEIKuqDab8xtPbVtgpzuikMMIHNmQBCq5vpbiZ2RoQoLVovHgI88EJnJYxRvf7JmEQkokyr0IxvL+tAkETEmCJIFN955pmJzj7Rr3MnVh5RkZp9KWWVtO0NbKEvAZiCNYbNKCynxG7mvaTz1XvBazAqtqnHwpv705L2zRXg6+BpucUNs8xCDNGqQSePSDYdmnnEROpAbA3pDqC3sGk+3sSCCXB5895Nk4ip8PAbvJltI4WhYhg3FmprgA5NpkuvI+WqJiyntpSHldGv1YObEv+zWAHo24Zn39gSbXl9L/qdP2rW6AEoRntmim7+EARdcYhsC7Aqa+Uzw3icPsEjQrKps1PT2WCZVx0AO9wAGL6UUFwHRrTRjTonNl2YIcb5knHuJct8J61edJEFDVaQXRYYvNV0ySgnMm92NmkWChXJMgIdetaG9ptkh09dR5lGxFciHZAlfe4jtoGifSZuDlfsqgS3Qbk+xV0UQN4LBKVruGCDQKNpPKtSqHtoo0m5IYcWqSk1IcqCtablHnNMn4qgFS3T/XbIv3c99xzoEFz7hHuUfI5NR3MBpWZDZwXiyLm+NoGbxWd5S/D86KZKLyXFMs9ztxdoXl6xIV8qyhSZxh1sYc+CR15ByrNk3n1q0Hd6DI3Aqw6cosRIcxP2Sw5D5WjD9R5BqiLsOn85DnJAqE5WoZlw5IdevIAafC2pXuza77IYFrV7bmDhgBIWWKJYO9N5SX1TvlJDRufGpgXPNAkbkN5XY+00j2Mg84fZGo7FtxxGVsHRvbzZ2MudPEsZpswf76ciyx5zrnni1sgzWuyRAcGT0xPa+UGeyAdxtMJCW7fWCdCPlvJjycfRBpEAfiMrHnpGCS9jNW937/dP8T7uUjsB9Y3csnaB98vH0XWN27B7uQFID0GTDlkzbwZ4kqz1WCehbAkzOWQS6T/oz9SHgIEnOsXPRnP+M+GwgzLqVOq97Lx58uuesajsaDgdantSCr/ZwFiRnPWELGokWL94qGVRJ/UVs1rKT4UnpPHOF4MbEsc8ZGt0H+SGUWvPSdr9SRWEJ8XvWlPLhD+bMAyBKwNdJilEJjrB6Lg2Ia/QQzYtJ5ItOUHHRS+czON3RkEWlKFeI3DyiJX+kaVsXAVbuzrB/IGJBzzGsp+csTV2Q92liHOICLFZKCzirZwFyfARSG8ymdNJjm8rXHAnEHuc5HH03BjJmf7t0GYP/T/SMjoA2/W1zj9VQl0neSKrSPTJAQq9M1S0kUr0Ot+81jU/o56dliGr+TzelicsdKzc7JRpEiGY5k5FmgJJdYEqNgBQKwEs+zzGvGfkwYuP3usC3Ge9x/8lxMSFjmKWM7vid7xdhKUdptXkPicon90z2Ji3uWsaEbA1f9S3xE/q738s35WKXOvi60R0zYxMhP7hoBH5Fz0GOUMm6Mh/l9bV7Fw8WCpjFQwqWX9GH9EmOGSgEm6uPZh/XZwYCiGw1Vu0pDBslkvOQhiToTiLOHswVSFXDzwG0AWn0peHgnL3xuB4ggkM28WUCZz2jBUqLYNKQKIBjBXA4odfkI1tosmU482aveAZC/yyKaNn2GMlX3pZ/Quc4AhiLOrRvTl13IeLHLu81Kyu8FWHXd2iNQiEsYf5s3o0TJkuoQUbdDS8BTUjRrIgxWGVOWuvOgE7YZxdYd2O3KtbmJufkJShJ4JDjH+bebk3NqNzfXXPy6I4gTyse9A+LWoQfv/O+s8DNLZnT9epBd16dmcGOZYft8rqlBjF1HQFM3vm+4xqyrXNfqhBJEYjaaxjuUzFP6wzi03HN0qoKD5ktp6FTE720aZu4JKyRP6QA+hxhImXN+h13+uI847nIvdviTP+lI0XDbTJRlhXO/0rGXMZHvCLNW9Y+890PAU0vA1Oa5LJ5tpGTnQpiYfAcaYz6LA1U9G9qC6t45E3arvB/Lm7jOpMvs0888t1eYgu7dujrw3cshMPjgocKzgIEMHXWbOBCJBd0fqqPlWNsyT3pYFylS6ICSbKxo9RDotAdWOMhY8k/qg2FXx9tusSmxbpDitLvnINhKFngkX57JnXDyOwGGtRGMlzrYD6zuFctx/0P8C0ZgP7D6L5jEvewV9gOrf8+EbLd5FRmEcU2CLQFH/VkT99l/o19ufTb6avT/Auhl404PNNCnYhwXgE/vF8QDp/xcfCxGv9b+3vrhhYJ948fJZ8aOG79XVBW2aNEM1atVC7J2LkEfx7KNi9FtvK++uxCIvGQSfWEdQx/fqz9EUMEDpwQs7LyJT8U4gvFyfDI8Fqs45qr8n5bvZ4n+fqoHT1OVSCHPaeMD6SPp4i4hgeRpXMn7O5/SkTssKEKAhs1oSCRhbwC7a5T5Z+TObCwvVYqsrrPrj9V5Gkukp4c+CxbI5RiQPCKx50cffozpMz75ezbt/qvuUyMgOEqza66Oaap6uxkaV8XLe3jMi/YrvKxhTNpeHyEmlgbRWa7Rsk0g2PUs1+KeIg5BdquDaFyMxDha9oVczxIMhZSSmOCk+8QeuQbQLuHBOFz2h0o9+opOa2vl2pTUU4zRM2kZO6pdULJVLI6Tz/FcIYgqeAPtAYFTYn6uL0qC7nf2DyFwyrOKVRGsknTyfmlBFtCOFZ+RtlWBVTuw8UbXBZRekDyuDEQHitkxf8iSNUrAhhnIAIgaDR0eeOGANCLm/F08gGXBi0IItT/sAxs0rvzeZhsJwtr7W0CGjMiwEDzqzYZTXMgh2+oPLgsC8f0tm84uWLk2nQgBVPclPVV5fxqD+MyzAJUE3GXhc2HLIRgrg481OnMl2knYuHG9Np6yup5KeS9RIgAyFBKnjEBMt9KxKmU+CJhI2T/p5PK7TZs26f2lOzzn3/3pDmKCZXQYuObthtF5Z/pRzIXc088jy5VpdPh993svNyBr1Bs/ZlM0Y+JZAJSD4B6kU2FPCbduXEOdeKeF70Xnhd/j2Gyjc+K1W2wZkDISPNOcRs0aUpkDAlzM3vC+8UxTzr3Ml8yrAqFS8u9LbegA83NyHcofqAEWEM535yNzkAaRTAT5DseB9kjGMYDqHnCnXbCs9HgglNehU+TeJzVIXDDTb21SQdSXWPjDxo656sv4agAafnlGNnuS9UN9nP9j7zvAtKyO72eXZQtNxYYKiDUx/xgTjRqlqlFjib0jxYLGXmJDsYuKSrBgAxWliTWxxRK7ILbErrHT7EpvW7//c2bm3He+j+WnRFYX3O95fFZ23+8t97137syZM2ei9jS+p9nsRuB4dem8lfTo0S1JuXDMUiLK53SShoGkiTOfMeaW7LCSNNoFZlHx7Phgk9emZb6/cD5p91XvihmrIzgvaZ9pY5MjENaoJrJCdjE2JyjcvG2dmNMANjqccjLAtdN2cUkTY3WZclmbbrYxjkATsNoY38qyfU9NwGrDvL9CjVXGTGSJKtO0QD81HePVfexGrzGgVwFG3zH6mRqLup5qXoDv8SV92RRfBpCB/l+UtKPfQX+cieFCJhSPo18dm6tEvx/fR7zWGCoLwXLr1etg9Z0Yw9M/YwygvhS7eNqLSVIOFs5YBSbfzSIAQUElEAEVVvfpe0hSZibXlWSXtH+Alyl7fEZikslhWZUcQSDGU4YVeKwUgBXVIVSAG361kUjoSyLWxGMSDCFQrDG296gAiMN5F4lP+s5Dl/NYfRUxAsSjOAfjszQWTvaYMX26rLTSSt7LwhivCSNgLNCsmTaqagy+fcNYjKazLukInH32WXm9IBJr3+cl57LGp6GBL9d4wsF8fSMeIg6SGKtue2lrIx5HwmRswIQkAdYaJQVJmImYA/Erxsu8JkgpAFbNZMOeQ+bSNI2pgxrxlYiFKcvbGahqO4iZeLIoAaOhkTaehVJ7HBPaQe5NXLMpIeSVuHrPQc6E9inioLSTjOFZfcuxBH7Dykoeq82r9AFYeh91FtjR2WUCVH/RM4g0qHxx0WBT106NNJu+BECVQAoBCrKC8DDMdEXwM4ESB6A3AAAgAElEQVS37ARfj04MA2aWp3DiqPELWpMJJNKSggxFpwHl5sysH19UBE0xXgRHuAGnYJ8ZL3YN947k+qwiMmvWLG1CBPDh008/axTlJEtqCLp16ypdu3TWxaslHFoqYrIJJc1N6yMtnNDozMoprIwaf2cGQidjsaiDALADYwXRdGr1ECSjxiIp5zgfQDsF+7yknc1nsDFHYWNcg4sK/0+jwOZVHAPcV8y80qnifODCYWd5grucP3wmOnB4lual5QbOBfAN12EGJIK1LJ/B+XAuZkq5VsywQHfIEh6cw3ge/Edhdq6pBIAFB4nn5jlZosVsTB5rwMEx6sYyAcEyl0Jwl84EkxM0eBFonjVzpurpYiLg7zgXxgtrigAsxkoZy61baxY4gsw630R0fpDtSUdbjbzbMjpM3BTwXGQIx0ZZvOdoA+hg0sGjw0ZAl3+nz5qAeWd2cpNhlpp2gnMSzwYt1qglQ6CZtu+igYOWdGk2yPFnnXlaWi9cH2oXfSPXZ/GOkDoOuZyx0VddTaqrMq3fwgoBHItxgbMaNykGa7ofeFYyBgxxTqvj6s43jk3MdBdnj4k9OiC8FpmzXO8E76ELDTCY+j+J9V5a3gSsNsgMazrpz2kEmoDVn9Pb/nGetQlYbZhxLgRWCcSx23xenBYYqgpcus9Nn5w+YASkGI9FoIt/jw2wIpCa+V5G0IiM1RikwxdMUloFzVfpnyc/tawsxaoA0NDbgH4IQUv8nDxlqowcOaphBnsJz9q798HSqVMnk6ByR5TPzHFIYAcrsgjMhP4JCQwIlaasLqJPmipTnbDE95XntzkxikAL3xljGPwb8wI/S0oAvBizlj65wql+friRZJxljarsu5DOqmjRUmMfPh+bwtJPR9I+Av6YB2iyw5iRc0zjM296w2dK1VJekcrKMyWFaDxn8S6xijjmqWJRpQtqkg+Jc+MdgTDR1KhqCSf6cnw41vAa7dppPKyxpa9PxToQ+4SkiK5xxvGhtw+rnlMc69UCxDkUr3KJQJzXGlbZh2skJrQYF9Fe4yfjV9pCfJfrEnMe4CI+ylz18zJpgjWD/5hkQcyLmB7PPH/ePI3/iCvgp0pAlpen6ls2oyIrlnbF8CT7JKDYk0xxHcYEHYmiCWB2zVZWNVL2T2NMt5Fpv3EsK2F9bu/UvgHnc2ax3ic0Vh1aTlmv9PI8S8gXQFYSX1hCxZn5YjdHNv4ItOGYTUwochCl5u+o7UhAU69NYNfZR1Hbp3CicYDjWkygaxDoTZk6D8pj5i0yYWPmj9knOhMa7JeUKOsMoBQ1WvBvAkHREYl6NE8j6/nsc8ucyQCg2r17t5S1KwQlqHVDZ4qTkGA0mseQ2ajOl4PvBGQJEHIyEyjBdQj40Skiyy+C8fgeZAGQMaEhgpOAT1b+b9qaBiyyWZFtlARXUjdyCsD7nE4lLp7pIFtOjYuXfvNeaQCQYYXOJIEkgrG6ITvoH+efGpJgVJnBt3u2rvL1MbB1rJl0cCcgD6RyaQQaUYKEOC/mLowZx0AdDy8doIODc8MgtmjZMjEtaYSZPeYYxGQJ1kAeMOuZKK4tGlK+c7JKCVLT8cHfM8AzyzLj/hOYGku/3VEjCIhNik5TyswHxmWhgTbw28Tvk8PuXRJtDIu0072yGf0Z2eU0OaRuuxIL2FnOBLU5D3VT8gw8/h/jCP0l6K3+1J+uXbZWrVVlkKJLq7MMYnmUznktH8NzwCZCEsSyllzjCsoGXRpsZtyodTMqLk4lYbr+2A3TxzDtQ2FfYhaXCT4t/XItXu3QytI43yQVrPX5pyVuoTNsWgcV5QoIc+3QXhU1MVZ/6qnYdP3lYASagNXl4CU2skdoAlYb5oXUJwWgPiYTq4z9nEFEH4pJf/r99HdiIM+kPOOiQvBO4yyXx8L/x7gsBv28ZmF8Rv8y88MNUFBfwYPkeD/0I+HXwHeAr0NAjH7KrbdBAuCnb1jVvVtX6d6je2qYS/AAz5NAgwA6x8rTNHbuZ2YJ5UxCgKCCvjetOqpJ0mRMrvM6+KmsLW/gm8Y0yPLB7yMRIsZdPJagpjHG0LPA9HHp89u7xP0ZsNq81IAM+779jcCtvmSW+YZmNwRv6EfimgRgCLBqfIBYLiTpObY8P315kqswX3AMwHiCPREjYOww8YWXGoU/3zCWoumsSzoCaDoH1jklJyIBMNqlKIFWaK+IL7FcPxIkqVvMY6wfDGQ2LC5C/BVj6kRcQxzqazcllZyJTiyATaOiXa+PfBjxOK4/rDmtTC4vT7IlLO2PACnjMTafw3NEwJSYQhyThC0WMO1JzkvEy9ATRm2m25pCgJb2lKS8fFZ91oCPCRv9Pvat2urKXDGDXSLZ9ZR2EIVOX/Rui1HYO262OuChXJnspgRohA0g6fF5kyKWFig4U1Biy0HQl2g7aiZVELQfYraShpaC6gQu4iSMJcbc0HE8wTzNPqkGDAx/1g0e48GXFjOtZEoRfOZmhmuj7H9Z01PFfYOpuvVWf0i6pUn/xjMi1LMB+KdNplCe4QLyOLYSzaRKTRczUsJtM6rTxkL4LhezjmtowqQMWZzTnSyOOw0I3znutRYZT8xr197Az6iRQ+CmSGxDZkYF74kbJjOUanwC81bnoIM+6oyRudsczYnsw3nDDCcE1w2EzDZzGgmem4ajqqoyNTwyx7TUsz0mBs3MLkFQzm8bf2vwxHWmGfsc1iI6sHo3ep+z1B0hUI3zaKYmlOEnzSUvqaFcQQS+yVqmbhEdWRrdbHysrB56KwStuK4ILLM8HP8mqI7/x0aAv9F4qwENGSUCpsmwOvM+Jo2i407HBz+5pgGAW2KgmdRUA2QvFoBp2uiK4J5mxMzu2EZRlZjQzMxxrTNwoFA4DCKdfwKAXDM4xkBzA3/Jkhx02eAl3a8b5Hh0rEQzK6whTWjopgjbZ0kLzDuMHfRUlUXNEkFnKaRsK5NuTEwELV++C2Wfx0SKB29kKFATLK/RQOj+G52B2Dwxc8Sz9Umnme8urmckywgi2/xs3sRYbZDZ1XTSn9MINAGrP6e3/eM8axOw2jDjHIFVdIuPsY/KK4X4Kwa4Gid6KSl8GfrbepdMjIZkp+7D3oOAcRmJK2wKSmKPEjKCRN0iJAMna+BS9BNZLk8fl9UzBF/ps5FQQGCNPiyOQ3PhxiLZdtaZZ9h4sZlYYK3SL+azR/CDAEIikYS+DtEnJohIv01jiogPhFJcxBj0kwgscl5QgitWJ5oPDB/Rujqx+QuONQDXGv7iPyU1OJMW97dwwfyky1jS3EAi9dOLjBwS3yfJHXjnrLCjn0cGXiSecG7wHLGqjWOD79kUziW9RY4vY9oI/nAcnnl2vDz33ISGWaRNZ13mRgDktB7du2UNo0PTNxI5om0lRsD4hHOQ60ttnds9Yi6pCsDnK9dvoc2OMTDOQ9yFBEGyaGNsTYk+rtFoLyIRjEkF2mKeA98jToC/Md7lOtPzlpXJN19/rfIaJCrFRtJ8vliJHCcCrxVxCCaKcJzaTscJuKeQ3BSJT/o+gO04TpTuGziUs3lxPOLFBMxCY5UvhZshEW6+AF4kgqJ8gAgYEt3lA3EDTQbewZkkG+AbM8EGHagC4W3eS3xQBYKC3gSlB/hdbv58GRGM4YuOTkC6X38oDhx+ErApBE85gNTwwzniZs0Jku67qEjFzhtLGcmSWqIuncFa66FsUN1AvEQ3luFwfthmb/qSEBlHebpuWgUNkdJ7d/o4Ke34LrKQkV2IjCgJ7DQ8ZGeme/GN2eatdx0vENjnc6vTpmX1WadLLqAEwDtYQ6CSizGWF9HQ4V6RuYQmrBoZZ8PhHhUkcrAJPw00LNWxoWFKrDj1NYw6j/MhC8o1hvOg4RFKyPEeUjM5rAd0O6+yLpRkjbJZVL5hQRbYstrxkwfGuhHB+4BxJaM0guHRFkRADOckoBiz0AaSGhgJJ4xZZmq58N3DcOp8yeXs+fGsrrNK5yxbzxnz2LLuZgno3JH5SvA2OuMEctlggXOG84LAOAB/HpvJQXgJmoK7ppNKMFA3Jtg5dUIBzJpWlH030wKm8xbnKje1OIZoatdYmO1n9j9dx5eOY7RxzATy3lkmEjdWZkuZkGEyIzF1w3oji4IOBOYNAWe8ZcyJmMlUPV6yDELyi+8O7yjq8OC9aDM8sLTRTRMC7CFBwiQNs6LaTK6ktAlYXdKNo+n4phEoGIEmYLVpSiztEWgCVpf2iNr5CoFV7KepGilUEqaA0mO6qBPIPZy+MuM1xoH0FzVGCBWEjMOi/82nZHUgfat0fYILfm+FsSB9FpwnxoKMFen/MZaLseGFF13cMIO8hGft0qWzbL31VsqoVf+xgDXMsdC/FWjgkvwUeykwvqC+Id8dQQiOU9RyLYz1NSb3ngiRucZ3T18c38M7qay0ZlW8V1wLxJqaGiu3J9gay+nJqCstBYHFZAUKWczJp0RflMBKM4KKEV9wTYtNq7QcmRJtBIdYfUpQmb4m5wil0xCbsWKP8ybiIcruA5HqaWjyNoGqSzjNl9vDQVDbpkd3fT7EF5AeAXjIT6E9jPE/MbnIKGfMRSwKx3Dd6FpmVTDWhMsHYj3ShipW4axNYhuM6QvXF+8tktjQvwa9a7AGGINhbeHYwgZSKP2HbNyc2bPV/iLWj/qtEZfD99ngWH+2aKEYEnEB2DL23eHapl2PeIYmT1yKND1PIL/hmmiajg+wlTzc06vq+Q6Im/Df3KOI36gdAJ5VW1Ol+1y8IF8wvxRLpOMNR6AifocXJfBTeBMRNY6AqRrwEBTH8oW0yboxjUwjGnk+R7q+b/JxoHhMmqBhU4ormS+CSDZfGI0yxoubRSzh1Ynh2VR9CQ7sQex8WWSp4rlR/t+1a5e8jt5xAehmGUqk6SCRqUiQJG06ge1MFhrL4qOjBGIwdHGwgbEEH39n9hHXiew+buimxWGlxMyM5Bkt1zFRsMSZz+gKbmCfMaDt+QwItHcef+8i6V7+H0FGgsW4XsqYulZkzGjCHUJJC69vZfl1Xj6d6VcSGKKWKtdpZFKb8crYA/o3ALqhhJrz3hiG9iy877gmMsA5KwsiMzw6LXSw6WxwPtCw8H55PnNo8htNwUCWlNg6wr2wNJulOPg9jsHz0dGNhh7AJdYeSxxsrZnDFJ07zh28D67VQrY77r+y0oBpfedk76I5lRtm6k7hOag1jetFZ4r2wZ4BLHc4i1Zybs9g+rgsw7B5iS6HzvT0BA2fAe/ykksvaxROBhyCzltvleY1xih2UaWNZhY1OeQMwLwpBecbNkX+fyyD0fNi4/fNuRDIpX2h4xsrC/S9hxI0ZUeD0eAjaPfEEjLKgdja4X+pYZXakSwJATZu586dZcKE5dtJRmPCxlDu2CgmfdNNLPURaAJWl/qQ/uxP2ASsNswUyNNYravRBHFKbMemSIWgaKiaoh+A7+V9XAswL5AtqJZMPkWS7rJmS2QaKTDn54nBbWHin3Em/VTeRyGQy5hB79UZSfjdqNFjlBjzU3+wN/fu1VPvLYHJ9G0CY41xp5auRnCVTaaDbFisBKLGKUkmMfZPgG1sGObAA/1pvkt+nxVZ0Nxv1aqV+o6WJAfwwjjL2HZ4sfPnm76iArXe8DQSXvhdyE0pWYGNSsNcInuW7wrPkBroOpiL905wSIkvQTqN8QjZqYynkIjHvRkwbGQKzKfIsGZFF8kD0FNtYqr+1Kum8VwfEh7dunczfeDQ1yjZwJAoiZgFcahUdemxVLIB1Fiurs7iM08gJKkBB1YZC0UsL2IAGpE6zkLMggAp5N6wDjC/mTggZhcl/YjnQDoQa482iMAkcB2AmNpnprxc4zNiGjgm4gr4f5LEGEuTVEMgmDhQnpxBqCbnGBD3UNtOfMTHibEej8XfiUsQ1yGAS9uhOCSb23vSRu0CgNUIqjK45IkioBEBy/SiWXLrJ42ADTNpkdVpAItl0iI4yodkuUdExDl5+N24aRLsIRhGMEsNs5eWJCPtdGueJ4IvEQTgxKKxjSg+JwbZc59++qlgs8PvY+kBz4HnGD/h+WUWVN1v331kww03SKADS8O5EBII6RsbFyvLq7lYCJZhjHSzdm1aLpgIXnEx53JGF+dkTjqdYJaBgVZWpuLHAF6xQHEv1OoAuwyyAaXNm6dyIOq+kiUanSjtUlnSTHWA8LH7siynORd231wraR4H1jWdQPykAUii0Q7EZyBcsYKGEG7OnJEaQLsKxqeMuRtQzk86iFyfHH8AyVxPXJt0ZCM1X0vdwVh1A873w/KBmAXm+TiXaWwz4DkrbSfAmcpgfNOI65HgLwEx0yZurveia9oZzXw/EcglOMoNgAAZ16beo9qizPmno03mM58DP8lq5XzU8YQ+qMtHcCOoratWGQWAoXU4AIxi18zGfAEgr0kFBgQBoAPwy0/GgDDQHKAhbUhpGTowZvcUxxtjgKTM+PGNA8wDWwLOAZ1KzpEkbu6gJp3VwvWSbLfPa6xpCqpzvhbq+3BsCxMBmDeqF+QsbWqrsjwDoD03SybKsn0la6JHbVfOVU3McN0B8AejVR3oJmC18bioTXeyrI5AE7C6rL65xnvfTcBqw7ybejVWQ6KUvmuMG/X/2VDSNc+1jDLIZ9EvSDFlbHSsyU+TraI/iuO+/PJLZXYhdsAeT/1VHhvBuBirRl+dvkT01SPoSp+TMlS4h0mTJ8vIkaMbZoCX8Kx9+vSWNdqtblqJLk8HX1L9MfdVFBisp8Fz1rImi8FTFVaQZWBSX/380M0+Aqu4bZbeE4gkqIG/FYLoOBdBWpMwQB8MLzt2TfziZiVJ2z4y62K8Ye/apARwPcRriKHwic1yOBeir89j6NtHzED9UDDsvDEVgVPGGzhfZKeqP+jAL6tZiWHQj0T5f2PokbCEU6zp8AYagY4dOkjfvr0Te5IAIuY0mNNYiwQUEctoQyUkAti7KCRD2FMiVnhzrnNeE99IGIqzUpk0ik0F2TQc9wHbinsigY1xdEqyoOoUeq1K6LLYHccQL8P6LCt36b6SEpk1c5a0XXkVfR7eC+NvYnS018SJaC9wDTb5pn3jOmTTO12HuL4DsDwX7hf/oeo1NqNXfMTxGEqjaJyIPcobYvE+I8CrGARshDcVJ1YAHCoS33Q/qa2tziVQoKC7VgRx+P9xQyIAgN9F5imP0fnpGUVqqehGjOxjeCEYmIgAaxGtywIkYx6YhAQ3+ZObujEVbftgQM01Ep8xsugias/vEPAgWs0BpCHF9QjIoCQbrEMLvC2Lxg3pmaefaTSaPP+LrTi454GyVvu1pLjIkPsIaHNB6GR2MIrvXUEMB7EJCMaFk6Qg/KYI8tHZyliPBpZGVio3bb5DMlqZRcRis8WQbXy6ORZqpOoxGXMtAY7UGPU5ielkDp4drxlX1eCs1utEcJ7zhY4c9WEVbHTN4QiE6ppxiroNBbLvBlZigXNN0ABHZ4U6q7gnLbtuXirNio0RgFJ0ZJUoI8BSAHsHmJ+2/pQt60AggdWYhIjSDfU5n8hE4cMmRvF+6RSn965jmEvAN50xgOd8/1zrcc1GqQm+L67ZyNLluCqw6sA030MC1xIT2Uc76EQZsG9aUXSM7HcAuo3iDIC1qrpKSooNDDb2RtYsIN23O7hwFA2Utfdp86Nampc2Twbc/oa5ldks3C+dNG5YSM48//zE/2UZL/XvnD3gzKQrrfPNm77ZHMKcdu2soMEW53oMphLrwO+S7AlN3NTUSpHqZ9kYsowN3+E7ZmaUNiW+a7CJ6WzQhnMeawMEJF3QJAFZWDQcdNmOaBfie2heWt7EWF3qs6nphD+3EWgCVn9ub7zhn7cJWG2YMc5jrNaaviT3RN2T/UM/Ev9krJUaSXogS406AoKFsST9tcJz0h9iJQwTrwoeBr3W6K/yHmIylve+OL+Qz1AYz44Ze3ujYKt26gS26sF5bFWNQYIkg44d2Zvh3Whs5Q3H6gNYo/9EAgnjuPi+9G9B31Z9Pm1aarGM+l+uSciEtMaAfgwBa8NxrYcJfTPIowEdUNDG+6soySIAFzZnAPzUpHkW4/nCGIL+ISurCILyXevc8niOOARJA4xn1Df0GBc/KceGvxPUj34ohh2NZ5uYqg1jk5bFs3bs2FGZ5ox9mPig/eL64NyLGJrGu6FhINdY7BnCeZ9HovKGU4kYGMrhCRgmG8xmVWSOFhXpuqPMIpMtioEFgiLOQzIVY9XmzUtk/vx5SnhhNS0wHOAFerw3xcbfCZpyPZIEFYk79WF6+DtwB/xUDMarkOP+k+JMxo+IVZ3Ri/HGBzEf8ZVCjJAJGB2j2LAx9A2Je1ge2Q2MVT1hKMEo3HgIHvFG49/5u8h004sFoWtqmDDojXRmgqMZ4GR6hDxvPvhl5Zp4AL5oGkouNm6k3Pz5/cJNnOAM7ymVFATHgUF5BIkwiWBo2QiJL6WQrQpdxMYidL6khgid6rp37yprtGvnOhnWsEaBCN9UE2PZAUvNsJCG7sAHS3qZBTBtT1NYipPY3pEJkOP3eLf4TvOy5lILANNZq9gc0Y2O75QOAMY+Mg9tPpuuaXQEY5YcxxggiKwL2I4oz67URaZi+z7HrIENyj7yy4IJNDN7otdxOQTOLY4R/obn1rkJ/dRaCB2X5wGnNo9LUndLdUY8a885zrmK3xPktSyRmRUaAmaD+G+dv+6AmfEzBh7nMO+T18S/OQa4No12AixVRH6BUvmtnN/Ke6irQkeYDk/KTjXLmntliRgryaHhYlLDQC+wBa2JFI0bwLa0tsVAdxhHfGydQsye2quYV6ErPZIDlAehBIiOnTGMwUi0OcKycJyTZeKwScWysHKhlJdVuGSJ6bpGG0bH1jJ6pem90PGqc9F+siotWWPvj2vL9IWNHc1M+qRJk+Suu+9d0qXcIMdDEgCs1eSAu02wDV+kWYmV6+k+gSysa2LTnpKhquvCN2meKyZvlEKs7ASbjzg/jrM1bWAr5kfenPG9DPajqmqhbuZ8J7AHtsGX63pX4LbI5i3OjZIUYxIj4WC2KG7YTc2rGmQ6NZ30ZzYCTcDqz+yF/wiP2wSsNswgR2C1usp8PQJuMXCNgbrGi4GxGgkB3MPpwydppgKiDfbdwgZS9BnVR3PZOMZ19I0ZV9AnI9mBvjB9LL2+g42MXWNgTPYVEtqNpVoIwAyqIxOAyX4kGr+gWivzjZPv4nEEffLCZp4RiKSvM3PmzKSZmPpYeG8NbVTrICOJRCStkPFFX41AC+aM+ueuwWqEE5MkI6HDyqLZ98H8etwzgRP6jjbnrOoO967+oEs24DqRbUu/kZJTJN0UYg6qtVpenshh/B59TV47xvg4B0Fh9XMD2NIEqjaMLVqWz9q798HSoX17i1G9ERzjYzIxaaMIpKZkRSA8Mg4mISUlSaid6muNSSzot1I3lGuN6yXG/RGkxbwnrkVZDox9PoHG5AaxHkHiYtUg5ABsvaNHirHJYabwk3/Dsfx/2AJthuzNqblGE5bkOqq4dps2bVLMGZMpxEm4p6T9IfU6calTT/qozXOJN9wrqp7xM+q00kawaVUk95FNjOvgffJemWjU91bjwGrckLgxEmzMZ9VlnRZTtjAEyASvyFBicB034bip8f8pph2zjgZIWYdzbqB84VxkccOMm2kEt3hPBIboBKTMaz0s18LMVwISvUO8GtKaGhPAdt0VHDN16lQFVBuDHs//YojWRmalT6/UrRFAEIEm3RgBGGFj9EZEmBvUnqHjExmSaO6j75aZTS15NvBSwVp0fQSYOn+BlIEO78ATtDmw0VcA7KipklL8rKyUnAKwBiJG5yqvMY1mSC0bQWPAe9PN0Z02zYaWUvPHNvIMuDGGLjdMLHwCmhjXQmCYwBAb9BD4tOsaMzQD/Ezg2HRVMx3XBOC7bpHNZwB3LtLuxlOdFC/3qam2unQucjJjwdzk71GSHhMJdFpgIGCYLTNrx6R5T+0iL7HHXGdHPp43Amtcq3zP6ug6tZ7jGB0xHF9dZY3QaGe4xmggmdBJjm9obsdxUwfY2bd0lGPpfwT300bmzibtAoE3gKRJbyrYHQPqLeGTaavamKeGSs78pYMfbQttH9ejOsY+7rR/UWuY8hh8T/g+5i1Ki8aPf/5/WdZL/TvdunYRAKx0KtUOB2Yuxkuzgz7HKAeDd8BgqjAZx3NFbTMAtTrftKGdJdys2sF+Tw0vsJd1XbKk0IMmWzvGStAmaMW23hn4xf2H869582aqt8tSFw3GlI3RrImxutRnUtMJf24j0ASs/tzeeMM/bxOw2jBjvIgUgG7GWoejPkxKuhdoqtI/xt95TEqaut8UE6L0Hws7V9cHmCbWlLOUUjULq6+C3042Fe8nAqv1jpj72Nj7P/zoIxkz5vaGGdglPCu6iCOZXRhHU9u0sMJTfV3EOqEqL7JS1VdycCHG/lFCQEFpNCkOGoJkqLrjl/ducS2W45MMwpL6xMSDD+fPrkl1ox5YhSoYrDXWSBR+HUgb0GWNz5bAdZeDI5hKQMYqKY3hh7S49jRwf59zgWOCc7GcWP1SJ00RQI3aqakyMWi5xhgPz4FnBkv1+YkvLuHbbTp8eR4BgKprrbmmzjXG2IyT1ZzSHkISIzR4Z1Uk40X+pK3kGmZ8mtefiANKgpaX66dY3KtV07l8XjOGgq3QJIqX+zOei+Bjsh9B7xXfwZpHMyuAp5QLAShKfA6/Q6wFsJX4TB7I69iOnt8lBrDWgMEQn6EdYKzMNc21ztieP2k34/hT6gDf5e/RiEu1oL1BO9m+PI+CuG4PiQfpvubkP8a0RXV1NW6bM4Anlu2n/3cWaVoADrwkADVsanx4DaC9ZJbBaWEZeARIIijDgYobMycBf5eC9qDvimPiZhIHnMAKwdl4PZZPRHCN98bfEcyL3enxYolYozkV9BCX1Q/Akh7b9Ej0b83claKbe03SkLDFDJDBkI34njuIIXEAACAASURBVIjuE0TBDlpTbWwwLugSdK93llkEwpl1ICCIf5NJBlYpgUFswwaIOiBbXa0gMBcAMwjFxSWLgPI0YsxW6NwuyppSWbd6eybcLzPYSbjZmXPY8AlkJgazZ1wi0J9PV4eTY8CPaqckRqaBT6Y3alT5CExjmbHshcaHzwiG3YzpM6V1mzaZs+LgKFh3Vr6O79szJmMetFbwLOUV5ZKrM40UrF3chwLBnmHW9xeaCanDpWCsOW58t9FZ47wg1Z8GNIGrxcj0gI2ayRHguTEOzJLxvDFJUghoE4zmTwJ8zPbFUjG9J1+cNMDJBijYZmB03MA0KGCzNWe7qtOIMgYXsMc58DtuNKrTBM0nZ7aT1RzHrTAJRNvG54tZw6jDO/DixtHICvd7ztlnJd2plPxyvRswyyFFoevJmRVMhMRjCXASROZ84kZXJNALWzQIwN7LTUznR7PmxnBxTSIL4jJZCCYcmBCKSRPcIzdogLdmz5E8soSQ7jd6TJnOzTXXXHNZNfHf676RHOzQocP3OrbpoKYRWNIRmDZtmrRv335Jv9Z0fNMILHYEwLKDT8g9p2mols4IzJ49W2644QbZZ599pKba9NAZKxX6/+ZPm39OliIDYCYwyZjUPbZ5c6sqI1HCQQb2b4hPQN+KQW0C5QIBgP56BB95DoK7CVhVfNiIFAR4GUNonNCsmdx260iZPOWnb1hFXysPVHVQOY4vnz/6wkoEYDNlBwVIXqKvSzCHEktkJFPzkSxlEkG0AslLYzXJXUBMijE3fV6C6vDJNBZxcMJicqtGArCK6kCUIEddyUhCYQzHxlIZYGuxDq4NH4/HsaKM8Rz97jgfOG5xPmNekKzDuEvHy5+VMUkEkgGoNpX/Lx27s7ycBeSTHt27pb4yjHd0rrkNwvxKH2dfEwdgciPaSjbu47yNFeC0k4x74zyHRKCuZY//8X1li5aX5+E7ceyJmXFt8HwRY0uEMJdtxPlAtmPiAXsIwEqsa0ri8Xc8H8lVuJ8Y72J9EZOI90WCHGPLKCfJPSiP6BO+zL1IY3/v64LnBBAMYHWVVVZJuFa0fTgvSVvRDvBdcUzUJuVyZoVooBOy60FlkggI3QR5Uv6M4CfR8wRs4NyuL0iEl0Esr0U0uHATLPx3IcgaAbsIuOjG7ogzWYKccKRDM7DmOQsBG91kvLM7Jz5fGL5DYIwbAFiqAFaX1U/nzlvLdttuo7eP5+MGhDJsZP0IlmJMUEKrejihQRjBJG7S1vUOE9ccp3wtpNCpMjS9MtBxYQJiAfphzCtaVOhCNX0eY7yxaQ1LpclCxXu1BQwh6FA27g4Gz4FSYDVMXlqM547i53QOk/EKQCsWIAwFnTLovOK8mGvU6CTAijHC7/CzAkCTA3XU+qipAWvVgCE4BgRNtUmYySWl52CZC+6V4DIwK22C1aKFjom+EwWDLFMLdwPXwO9onOloWfm7MWdLmptuLM7FEn/8Hf9PViYzyfj+AlzTmdo0VJFtrt9Bhi7IGeB7BGNZ/o5n0TXqxh7AlurjeuO5CNoSqMb7JWiJ79PJoiSBOVdICpTqeNP5Y9m5Pr+/+2hDwK7W+R+YuylT7euCLF3cLzY4ZvUICtORxD0B8KZGDTPieRudyyxwTHhugopM2DBIwb3BcXv2ucbRyKprl86CZlbRaS0EWGl/menTOULGaNC2orwKbQ8dZl3HqgvsAZszYFHmjzU3Y8YMLRGZP2+BtGrdOssmqqaxVTtgHLMEoM1B/JtJMbXnpbb+rFstEgeule1BicoXFJc0MVaX1Q2u6b4bzQg0MVYbzatYbm6kibHaMK+ykLHKeDDGYgnIC5rqCkKFhlQpEA9NkuBHa6koG34665Wl5WRJYT8m2zAxUEOn+wgARuYTE7lM5kfgLMauDMoTcCmiVYeNhSTTu3cvWWedTkmXn6xR9bU8ac3xpS8eq0m1xD/orjJ5HckHjP8J+KgPHRqPMR5S/9UBBjQGZixCPw//Jls1kS8o61BaavGdzwt8h76WxQo16uuh0pBJbb7PGIcVstyIH2TAs+kmInaFP8dGyQB8UPbLsn9tjFNdnYBhMthS5ZzH/wqoOBmGvnkChDwWmzjxxUbjlzeMJWg665KOgBLVenTPA+N0zVIiLVTv8dyprLygKTaTHWpXC4g+ZOyTAJTWqjdJRrwM6T7M+9hDBOcyprhVFSCeRc8g/GRZO3EKluszTsc9UB6StoP7AEvliRswJmSlIo4n4YrxGdYiyUm0Zfwb/x3Zo5QdpA4sx4UJHILWGr87Bol7ZoxNfIF7A+Nzjg/jeUoiMn4F7pDugxW0lBd0jFTBWDBWI/qsGw7LWt0AcpPMM9ak8QfjTuNHo6MCsaEEGjdbn/Yqz59KBAI7loBoIUIcAdO4qehkYfOkABhz4uqk9BLSCPAyAxXPFYE2vjA14iwLrqsTaPBAT3VZ/nTpsrVsu+22qTSdC8I2N9c+9fJlBbH0+W2Bc7FE5mEaf0wlL8UAYIeNLed6ktHZMYfHgAw09yGLkAseZcAsnYbWKecXAVY6CmnRuOwA5yOBRP47loQQ1FIgzjvQkaFKQDRqBvHZ4nwkCASAldmWNF9cgxbjBkMEQJbHx/sFmKggXWDcGcgELRMDgAm6ct6a0fDGSK4rql0yW7RQ9qXNadOL1DEq0IDF7/iumUmm1imcTYLOdICiMY2ZWj4P3mNiYjrDNc4LjLU6W9CwdXkEAqOYZzZmyN6Z3EO0Owl09PuiPqx+xyUHCJjCCaLgvRl70yt1JVM9L50xYztamTjGIGbVmAii0Y7JF3xPmahekkSAlnOH5yG7IyauuBFGp5FgMJ1DHM8NMoK7uJfGJAnQ86ADZJ111knJkMgu5hjTSa7PRtLpT2wJL0+L8yZutPYu8lncCjwXWWKAIL0aKNWqNdF02B98ystb6LjiJHQ2bM4Z652fqiqbM2abbO2Axdq5c2eZMKFxANsNtedAx23y5MkNdfqm8/7MR6AJWP2ZT4AGePwmYLUBBlVEFges0idSn89ZP/TtKOtGnT8yqkiwUGCNVSweR9LXjwlo9bdcUoj+VV7TXO8mT6Ziiju8woQxYmQpMhaICVyCZYw7pkyZIiNHjWmYAV3Cs2Iv7nXwQXlVfxg/BRdD87BIgIryAImNyiZfMW7n2LsPrMAGHSxzfFJimjEAgVWNpZxtTJJLZK8ykZ18Mn/uGsi6IcZxoouBpAaqlDQvQcBo/rnHTYz/kz6rV8HSn1b/DoBRpfXHQGzRLDWhhQakxalZRaR1XjeCjTEFOc8iSM34jcST5AcGQJ/nfPqZ55qYqks4r5f3w1n9y7idsV4EFAnWQfYQuAFATcw72iFWABQmS4hhsZqcuBxjWfw7MitT0iRUmRMDIQ7DucykSGJhhn5HTGhwbVAakDZBaVxuFz755JNU9aagrTebAtkIsTYZ4bw3jIuOgZNgIqBJIg7mTARK0zgFQhoZuTHmjEmQvGSf27j69gl+h9hGYaKH982faq8cQ9Lqy9raagVWeZPMgjFAVmDAgURFgQsEv7lAcA4MVtQFhAGND18Iluhz+cPxQdImXFDSzweIgxRZbZGuz4AYp8bvF9nYQ2k6N/QImkSjT+Atbsg0+s+Nn7BMs1QxPr17HSRrrrmGlJaWJ1tHZN8yfWCGGcOLYwC2If4jI9GyjmYU6NzYmKOxkm1eOsdKUPJh3Sk5v7IJamXY3Mg0S+jNsHhj+o4dnGd2kWX5mGugcYNhiXMANKHxYPe5lFHxEvYI0GpGsrQ0gTP8G+4P/xHoITjIZ+U94vnxIaAWAXrOUzwTRZsjIxbnMkBNpLYupxlbGlOOPwE8MIUxpjSIpi1p7wOfb775RlZddVVtusQ1gdIY3o+C4WCDpi71NObWzIsaKurIOmiIZ0cZAeUXdCNo0SLpwRAUW7gQZQVlqUFUVgJv+kl0YnDPdJTp3ABYBahuY9HMGxOZvlMS3EcGzkX0OYeYHSMgzXmjjmDKKJnOL+YegObInqQzZn9n0yrP4IVsnt67yzhgQyFLFr+HngztBzcfjHFVFXQ6bayZNee84Tqh3eS4R4eR78kaqBmTEsdPnTpNRo1uHNpfaHR3cM+DdH0wsEpSFw6S0jYsIg3jSa7kQHiQlvYCZwRz3FnmiffEuZQFRcaeYAfXZiXeBZcNDtwGwc7FoMruLUsIENgGiJoaIXgA08RYXd7d4abn+zFGoAlY/TFG+ed1jSZgtWHedyGwavrmLnDulyT4VQjKcS8tvLPo+zNIxzGsJgQhhz4wS8bpQ8CXUqC0qCjp/wFg5N8Zu8S4LfrvvHb0z6O/Ac9i5MhRjaZHRp8+vWWttdZUEJONOGOJa2JjeVxEQIRgS3oHQaIhgdr+YuhXZiQLbx7tlVt8vwmMAREBQKj7x4xlIrBgDapMiolxo8VKVkFEYoSxiq2yCP5/1jjUbo7zg+fB72Isyn+TNGNxmpMy9EcW+1gMCg1WkyMgIIT4guAK8QBej4AQSTcsm8aZ8YxPPPGUTJgwsWEWX9NZl8kRQDIEjebydI8d1ER8grnHWDphLV61CXIWMAySerjmuBaIxTEejbrJjGsSgcyTByAzMgbVPhOOf3Fd8z7xvWgDop3nfRKrYJwFuwsmbML9HB/EcSRfoapwpbZtU9Ux7h1YzQorrqi/Y3yL32NcMAb4GSs5db05Q572i2AnroPvtG3bNuFKEVhl7EyQND43GblqKbyhIRuDYWxjshDHEK/A8yV5BscxLeZH8+MSA1aZmUond7ZYKvvwjQx2KiLZhZlAvnwa6rThEpx1I5sQ+Ki/F0BWItRx8+Nkwe/4cnm/yQCzpCRoZHLixc01rlZuqhFYJehEwDmi1fguSkSeW4a1VPEMAET69jnYRHu9VAP6pwp8OpCuGYmK8pRFxPds4QF0sM1R9SiLinRiA5xSoxCE7JWhHAThmVWJDDUDo7yTuE9ulpAz85LAf0x2L3knfZygWiG4ifvlwuBmWp+TgHPznevc5fecBYq/8z4IjJESz+wnHY2YAOBcjRoo+nefgMza0IhSFzax9aij5DpG0VFVZwbZ27oav/dmevT06dPViKEMmg4P2HyxgVh0PunQmORDBiLTAY0C1vgexeHpoBTufOk9uVYstWNtfM0wmT6vgascLzhAmCpmO7JSfTqOuB4caNoOk5oosQZJDpTT8NFJoqMOJqo9Z62UloE17Tqa3mk+Y+KzK6nNc56XzGW+L8o2aHm420qC2HwmvkPdnFLTMXdYQ2IhHe96tgT/6aTGxBbfCc759NPPynONpJFVl85byzbbbmPMTn+nynwmGyDYZTrZ6gS4nSarguuC6zFtgK4FhHfSsmVFYnxz/zHbDeZybV5FBJ1kDby8Q2R1ta0b7nl4p8pUBovC9yOML5IE5RUtUsdLa4LW/AcxVmtnfyJvT66TdX+1nrSy4ck+uVqZ88VkmbagpazbaXUpy49d03F1C7+VSZO/lvJVO0i7ti1lMYflnbpy9hcy+fN50nbN9rJy67JkfxbntS4bjNWcLJgzW6qlTFq3Lv/OZ5Jcrcz4bJJ8VVUuHdqvIS2af5+RayC/Plcl06dOkmlziqX9eutK2/L/414wL2bOkaLyltKqwpIH/9cnV1sl33w6Wb6VFWX99qtISXHqG/tdX/3R/r7cA6u1c+SDNz+SinV/Le3bZCx4HeBcrcz+aqpM+rpWOmywrqxU9sPfT93CGfLpvHLpsHJFve8wVzVHpn4yReaWrCzrrtNO/q/p9qNNgqV8oaUNrNYunC2fTv1UFlasIeu3X/E77WyuZr58NmWaSNv2staKpi1eYOClau5MmSdlsmKrFt9tr2yySNXsr+TjKV9L+WrrScfVKhZzHzmZ+8WHMmVmM2nXoYOs1NJkbZbGp77mVYyVGFORlZgAP/rNge2k9xIbonpSlWzT6DezooeVRCy9pG+kYBuZl4XnDL+nv0w/QkfUY1ACdoUx6tPok9FIKhC1YVX3buqvKtOtHLFYPkkCz6QVWwAH3dfU3zkJhb6tAh0OaEbflu8yxtopVvY4jqBJIgP4xDKpMovb+B4ZW7BirBC0AbCawAf3FeG78d3gXWcVk4gLzeePcTr/n34imwIRI0CDUot38F2LaYgZxHMxPmNMirFirI+5RmII7433pVO5uFieaWKqLg0Ts1ydg6Aq7R2BUGJa+LdK91VUJMyB5D/OM64/M5mWAIjz32JZS2zoWnZ5tISrheN1jlNLFHHNggWphwrvETFbYUKB9kDjNWehRqCVOCCbB+fHYllPDL5cnAekMpwDz67VvS1apErcCCQTbyEhTiX+XNM52nKcG+ebO3eujkGZNlW3ymPuJ4j7qGtLGxDvlXuNxn6UQwiSinHPiPKBtJvck/DvCOYW1dZUKf0nDhpZpHHG64mY5fFSevydAAIDZjXqDqrEQJmThKBd3JxpsHk9GsJUOgI2HoywZ594rzoZqB8TGI5x8ySzLW+S4r6LixU1x7mAuEewiawzgm18Wfg5fjw0DpfdBlUYh27dukiP7l0TkKATSkEqlGMYazN7n2Az20Lm5ME22ry0LG3yBPmwmemccJZhXFR5WUZ2DCdzUss+jJHHMqE4d7hx6zwNuowR2IeBsRJ4c0KwseMcWMxsChUF0yO9nHObGyuzRDhneUWFPmfMNCkoxCZRDtLQALIBFkG5KDVQaBy40G1BWtDMtaeAtTujHFeOP8fAvm8ZYYCRuCdmUYqbWVd2MzL2TpCt4ofsQb5rODzMapnWpLFH6XxkBsb0ULkGcU4dLweM8XuWyNPx0gx1WZm+Y5b5c/Mwx6xOS3l4PbAF+a7oBPJ4sgh1Y0FmKGTIuDmk92k3rXqz0TkCa5HOObPVtrlB4sKah+m56up0A4CN0wy7C4trH9NiY2jSQacdjOAnwVZuhMbGBrM5vzEY5w7HlAA3bSTtM+0aN+YLL7q00TglnbfeSrbZpke+JEAQB0+OhbNdOKfpDNAB4RphcgZzJibF2GUW757gPlnkOAfnkH7fE3r4PedzSfMyXRdJW8ibKeA+4nmwntTueyMyXVs/QAqgdu778rd9tpNB72wq97zxD+m+olu4XJ3MnvqK3HjxBXLvJ+WyQatv5NOi38vpF/SX7TZaWZo566JmzjR56Nrz5YK7PpH1NmwjH7/1kXTYrb9cP2A/aVexCEor1QtmyQfj75EhV42UT1f4rey4y59l9x23lrVX/u6gvjEDqwAO58/5XB6/8QI599Z3ZL/zh8up+/5amteHJORqZf70SfLkuBtl6LiXpd2Wf5JddttVdtxyI2lTJvLCyOOkz8lj5EsrNgifZrLO4X+XV6/oJtVfvyQDjjxGbnryAwktBvTY5iusLScM+YcM2KuTLHjnBumxbX95zxQnwqdIVul6vDx20xmy7mpl8vW7j8slp54stzz9oSxAcnKVX8uRFw6RM3p2l1XCe8zVVMq82Z/KPVecIRffN0/OHn6D9Ny6Q72ACZJr8775QP55y1Uy4rHJ0mnrHWWn3XeTP226jpTaBGpUn+UZWM3VzpPXrz9E/nDqw3LUfZPlbzsgyWk7+8xPXpDrL7lUHv+8XNYu/0yefzMnB5x9uZywz5ayUl4mpU5mTjxPuu52tUyt5qsrk50GPiG3HfNrsdaIdVI5Z7q8+fRoueCsv8mUvcfIK+d2lQjj5moXytuPDZNTT7lUnvnoW0FSadXf7CkDh1wiB3ZdT8ob4dz4XyfqUgNWc9UyecJwOfaYC+WpD2dK5YJKadfjRLltxIXSY+3FJbLq5L3HrpHD+wyWra/9uwzaa7PsMXI1smDebHn1H3+T/gPvlf936nVyZd8eUvodeZ3ahdPl6ZEXyikXj5IPvporlbXNpcdfrpBrzukrv1jZk2O5Opn32Uty1WknyMX3vS211ZXSrN3mcsbQYXLGrr+WkqWw9COwqvr3DpamGM2fNJaBR3+dA5GAgRCkx7JMxge6f4cEJ0Ev9bldciD6d5GoEH3VeN0U23mzrBgHxIpKNKoaOXL0/zoFl/r3zjlnQIpL1YK4f6/ggo8FyU+JoBABZ7+j5GM5eIBfk3ShMVToCM74nH4YwUvGiPo9B3RYTs9YkeeM7GG9BdcotTLdrFqRcwK3QPA8YgH2dyNcRNCocE5FwN7igtIk/QVNV7xvTb27BAXnA/6dVch6rNPM9FRxDBlu8+bNkxYtKoK0Wk5Q/t/EVF3qU36ZPmHHjh2kT+9eeSxtJXQACA2SZFhzZKwSwGeFZWJJeh8IjX18/hLvSLGLN2NODP9gN4ldUSsVACgrrTHIjFeZNEF8jkpU3BcTFDGRxbXKtRZjWpXe8zgpJllANoPNIv4CLAbHxeSFxsheCcoEiUqd+HgVVkLz31ybSTrAJRQj8zzuUcT01Bw5thL/jv8n/hGTV0qm8mZ6aoM9+WJmLbMRBIMpRVBUV1udY2DPg2kMzR+0LA5/p+ivazUmRmvoDE5Wa2LpOaMrIu4ECCIST1AhItc2OZphFzBQ1w0sH9BAmQzVx+9TVs3lDZhJ4/VpXBMi7xqxHORCkBADi2Ofn/jCMs9Sxfh07dpFttmmmy3+oIlpIEKZdWp3cMzAJHTPNLCc/xU3K5HiIss8agd5725HwFEBDi/D5iLhnOGiwoLA2OL7xcqqsfJeArh8XwQ3CQDqBu9l3qCRE0yJwBbp6QRhOM9wLSxuAOn6Xl2cPBozguj4Lp436vdwfuH3s2bNUrB15ZVXlpatWqWxjKAYrotrMiNFXVrb/E37FPqpALQ5ZvhJkJEbP9cgn51jyDJmcw7NpHHcACZmGZrMqeAYK63eAe44/lw/ZINyfO2em0sRSulrjCVLIIoOFt8nQU8aQY4bjTKNWKZpSX1dW2vsyM57AbjZunXrRbLWxiIMQveuQ8tnpPGFrlMCiRXEt80qMSXdUeVx0Q5GADhzOvFdZ/e6Lmds3BWdQ25S9Bg41hg//BcbcTGTzw2UoDLnO9ZAnIPjJ0yUZ59tPEmec88ZkADMtCm7HYhlMTGpkZzd0NBKkxapgZi9q8hwp/yHgqtejpYAWd+ruFY457gu0JSKJSVobABGA+dhStip6LsB97Rpypj+HxmrdQu/lidvPEv6DrhVFq60Ux6wWjXrI7nmxMPkQdlZbhx8gqzfaoHccX5fufbtX8rga86SLTu0ltoFX8gDV54q501YS24ePVA2W6FOpo4fIYcedqHM2vFvcu/l+0j78iyKnvfFmzLuqkFy68t1cuCZA+XwbdaR0iUIshsvsJqThV+8Kf/856Ny37BBMur9TnLhDbfKafUBq7kamfLK/fK3QTfI2627y/kX/VW2WitjtuaqpsilB+wsd3+zlqzVtkVidlZN/0RefP1b2f/uV2TotivKew9dKydfPk4qW64urcstQMNeNe+j5+TlOZvI9Y89JPuvM18e/OvuctL4ZrLBmitKOWQocFTNQvnotVdk1QMulTHn9ZWVaz6Wq/56tDw+Zx3Z8jfrStFXb8iDDz4ir09fU04eNlou2WcTcndk/pSX5J4H/iX3Dh8s932xpdx2z3A5uPOiwGpd9Xz5YPydcsmlI+Tz9faRS849Qn63+nezkn/KCGa5BVbrqmTKhJFy1OFnyKNTKuW4AKzWzv1QBh15uLy21qHyt7MPkvati+T5m4+XIy9/Rfa5ZJictccmCQirm/OODNr/YPlnXTtpTQCuqKMcN3yo7LSmQ6d18+TVB8bKmDtul9F/f1pWPv1pef28bnnA6sz37pZTjrtK5q37B/nNOm3ki9eekgcfHS8zO+wuw0cPlb02Xv2nnAZL9dpLB1itk5lv3CkDBj4kq3TZTjZsPUeev3uE3PzwO7Jpn8EyeujRsk6LRQ1p5ZcTpX/PA2XoEzVy0j335QGruQVT5V/3Pij33ztMbvv7Z9Jz+B1y9SHfBazWyoePXSNX3j1JNvjDFrJqzST5x003yn3vNpcj/3aTXHxod2nVrEiqpn8gd1x/g7y4cE3Z+jcd5OvXHpURt90jb+W6y4Ov3it/Wq0w4bbkQ57HWEWC2hmfjJdiLJcXP9o/UrPWrCooK+VmHFf4PcajyhAigOixaGRfqa/tzVEVbHRmIs+bwIDQzd2stxFrCD7w+JGjRjcaCYDevQ9W7Xr6giledWBAk8OUEAsxcGSQRYCEzxiBawVEnZjA87ORF0lULCPW8YVv7qAq7ovl/vR39XfOFqP/hRggygKgMpGNcAh2QPoL74IdwSMz1GTO0OA3P/FNMFfPkRr9+hwASUUJFdbAWOOA0KxW/Usnx2QxiJF6gCiw3wfnnmn6WzNgxGxoHju+kVSLLfmKbvpGQ40Ayv87Yc26XAnjYsYVtGsAQnV9OMOcLFIex0QHcTcSbJhcIFpC26f2s55GdtGOKgbiSRRqYOPfuIaRRqz/Sar2dHIR41/+ZAyM8xGopZ3BOai7SiYtx4KJE/2eywQAG1GMgE3sPL7lefD3wgZZ/D7Hin+PpKTIIo04En5P4JPPrbG1J1z02Ch76kQd4hhKwvJx4jsBQQ3PSICaDZGVsUrjyg2OQBSNOo0YmVz1bWJ5v3MqcgxUE+DKct7AftWJzq6F/nDpeJQNe7l6Lbqnhw1RN5Y4KAW6rDgtJm96Dk6+IOJL9JovAM+RGVT7/wloULWMs1QxFt27dVVglVqSfO9kdAFYBWCUSnr0XaFs2gBUfBT8ad5cgYfYaClOToIdOJ4LUjcyAvDuAOF3mXNjmVM2HqJOI66nABRkB9x5okYPr0ljgAWAc1BzSd8/gLQA1DBbzfedgMRmzdIi5u/IWCOAS8AwgUGeNOA8j9dSQ8KSb9X2xDw0o0JgtNCxo9GgE0DwMiU2nA1McE3lDVBprkxeaAfVJrAa7IJkELy0Ps8ZY0kURKUXgJVpkg5qZFViwNYaPnE9xLId2gV1aD3ZEtnemB/aRc+NTzw+Gv3in6FHewAAIABJREFUojgP8ApNYzY5yrGjaZg70aHjmNCGZeVOYDBXJjDeSsBNM1hZ8NhctBwcz2sANB1BvM/M+XPNX2U9OBjnJf46370cil0Vo53ivDHnFZsgdKVsE+McwN/oUAI4BPiPTUPvx51V3g8lCPCdZ54ZL9B6bgwflK1BFoCZPCYUorh6XH9cB9zM6Ljz97oPOUtG3683NCAwj7FhlhN/1+yiy5MwEUMbQGcaTFRbi9YUTsF1Ly3EO1GbBob6QhNTJ9iNzHNZWcWSSwHkquSDZ26Xq+9+Vt686255q6xHAFZz8slDJ8uORz4pB142QvofuKmUF9XKJ0/dIocffqGsfuo4Gf2XreSb1++T43ufKEXHjpGx/TobuFf9hYw5ai/pddtUGfDPl+W87dsZKFc5VYad2Fuue62NHDtoiPTtuu4SM5caL7DKWZ6Td2/dRTY9+SsZsBhgdfb7f5fjDzlfJnXaRwZffqJstmarvCUy7/Ub5MqnVpHd9tpG1lu9tTTX5F6V/Pfey+WwoZ/LtQ8Mlc3KZsqTD94rX7TcTLbv/CtZqYWX2NbNkAeO7CL955wqT47rJ6t88aRcNvJD6bbnLvK7TqtIhcsMLPz2DTm7z/Gy4iFDpf/+v5O5rw6VwY+tIf2O3FU6rVQmUrtAJo4+X445ZbBM2+oq+fj+o6V13l3m5JFLe8geV1bI8MUAq1Oev1lOOPYaqep6lAy98FBZp813ywX81LZi+QRWczJ3yssy9OqRMuXf98uwF2YEYLVOPruvn3Q++U05+rp75OQdOwggr3lTJspZ/faTcQsPluceuUg2AGMZ9uLuC+SIJzaSWy7eVdoSGysuldatKjTJnX3qZMrjw+SQw46XLw55vABYrZJ/Dz1GnljrWDli541lxbJiqZk3TUad109Ou/J52XroI3LfkVv91FNhqV1/6QCrVTLpiYfk447bSY8N2gi4kwunPiT7b7q7vLvxoXLL7ddLl9XzpR1yC6fK6FOOlLGfVcg7D74oB4zLB1b5gO89eYXss/Pl0vna7wOsLpB3Hn5Yan67k2y8RoWCPdMmXC1773yWrHTcdTJqwMGyanmRzP3sA3lj8nz51aZ4v82kdt5UufXMI+XU616To1/8UC7atD5JgiUb8kJglUSVGK8xyGQcpz89jouAar4flJEA6HfGKq0IivJ8CVx0kI+AAJusJtA1kHl4b+kaoTkmYxP4Gyj/bywxXidoNPbppY+Ne4yxdVz+/BtB0ATAeGMwSimkvg8hHqbvrH64Sweksn32FnBfm2QXHKugaHl58psUIKKMFSW5nPzC90W/1khKBnTi+gRfaqrtdzieTY7xd6u4g25hZSKoJAA4yM0xlsgALBBNrHkpGmKxOiqNZ0HDbfP9waZFPGB9QSj9xupFqiOOHz9RgdWmT9MIxBE4+OCe0rFDe4uDnaiDuco+NFxnZEOSKc+5y1g3rvUUA3tsresI8Y3H5KzYixXCqWzfqwWJkZGYQhuM6+j/K5ZTpTEm12mUPWTiQiXeXIaRuA8TJGbuWTlr4CQrxRPxhVWgjgHxPhiXMV5mHE+MJRKbNJHmti1KhrCKNQHT4X6I5zHOxr91THwfSJhL2BcQ60U7y9icjclxLn6PMTzum7GigrdVlQtyvCG+hLgZcvIQiIjIcMwQ0lCT0bpI2Qa1YYJRYwDNh4/ssygZkKupVeNfBXFrB31wX6qV54PIjTg+qL7UgNIT/CEQpOLa1LEMDYr4XM88i25/jYcR9kNMWZfOnWXb7bbxTu+mJUmtQS5YAEb4cMGRnRMbD2HhVlVC76ciaZ1y8cSFrgaE2q1egkOAjc+B94HFWaqdHi1zohu1azQBECVIiv+vKC9PIB/uEd8l6MrNmvMBP+OGSxAX10ATHJb24zjOw6ipSco6F3g6L0TzQ/Mn3jMcArAqCegRDLVzmhGD8aLh4/n0Wd3Ice7i/DQgBHdZnoLfs/O8ZViMeazwKgDcZDBt7kNXtFmzLBsVDTju2QBglOIvVH1cCk7Hd5R19kSiweaIMomh+RQ+uB9lrboWlL5bMJoL2NH8SnLIQkmiOYsWTUZbg3MkYwomtdsTvrv4XHQEueFAQxPlPJT8ACO28GPJpEwygJlsZrZ0vbjjCI1VNjtjZ1TeX5RtiI4lnsWex7KEPF+crwQMyfzleMKgc54xCYL5ieOmTfus0XSwxbMAXO3apbOu4cg8YCm+bmyul8MNXBMIbtfxOyRxuI6QBGJWk11buU64WXKjhJZwTXWlOQm+3uJ7wtorht4wGuqBhR/ZMJ6pJPgPnS4kVCAFollXZ1J37txZJkz4/o71gq/flmsvHSorbrOjvHLakXL33D9kwGpuuoz487pywsdbylW3jJY+f1hVwdF5Hz0uxx3WU8ZVHisfjj9TvnhgoPQ8YJjsOu5BuXyP3/rUrZUp4w6TTgfdJlv1u1vuv25vWblZpbwzdG/pft4bssvpN8uQE/4oKy0JVdXP3PiBVZEP7zpANjvyQzmtPmC18iMZtHNnGfLZRnLBTWPk0K3XXARcrp37pcwqXkXatshYXbmFX8ioC46X26p3l/svOUhaFMNuzJeSijZSHupqa798TPbavK+0verfcvOea4gsnCXfVlfIqq3z7cqXLw6S/U/9t5w0/BbZ7RetZP7kiTKlfFP5ZWCUzvvkKTm53wFy84zj5Yt/nyWrFBimJ6/aRXa7pFaurw9YXfCunL5dN7lddpBrh18ju/4/lp3/EE+h4b+7PAKruZp58ujw8+SZyi2k8+QhsscNbwZgdZ48uO9actBbG8sVox6Ufr9fwTQJ50+TG848XE67drKc//q/5eRftZDa6f+RAX2OkPuK/iDH9tpPdv/T1rJW6wKd1vSK6uTz526VQw49Rqb2fHQRYHXyxNekYrPNZbVkA+rk48eHyWEHHSNzTnpMXum/XcO/7B/pCksHWM1JTWWNFJc1z7RMqz+Wszf5f/L0ln+TMdf/RTqGygDJLZDXbzpJjn6pi/TfYYqc0fs62WVM/cDqR89dJwfsfL5sduX3AVbrpKayVpqVZVqpsyc/Kf22P1LWOu1mueiQbgKzhX0JvqU2asSnbo48Meg46TNstoz8z92y7Uo/XEc6TwrA/SP1ubxSR6/L7vKh+Qd9b/VMQ8+OuOcyOGW8Yf6qVYrEEneNCWLDrOAvu+frt2FVbzEoj/+OiXIdLgctp0ACYNSYH2mmfvdllPnWqZP6HCmZ7kCkNnpxvzoBIqFxcAJdPNlPggR90ZjszgN1gg4jJbzomxLQUOanj736sy7Llt6Xx3yMxandiONwz9Yc2EgOsRzXCCSmcY9rkxCSzSEjeWg8AbKGl+pH+QCNk7xnApr16nsHWUTMf+RcizFFIneoTwrCBCoHLW6lr2njZu9s9Jg7Gg2j+btnUdMRP9YI9O7dSzqt3THNsVj+z5iRsWiqhC0rUxuqzZsc18C60HXi89hi0nygksxUJpHwjFwHtHW4PvuRJPKR21DGs0wYMK7EutJ4zKsAs/VqvUYS2Y5SjNrY3O41yjMqWcn3Bzwb4+iIy/E+EZOj2peEL9yr9nTx+J72mfaAuBD3E9wvz8X1n8g6zuIlwMtzxSQgwe3CJF5GSDPMgXE5GcgKmCtmlbFvoyyK2rfqqoU53rAaEdcf4MX0yx4Ix5sD0MUL4mYVxZacqCkLrLI4uVNGLRjg+KBxk4xGn2BbBFEi2zKi5ekaiwFM84xpYLNykPBMzzzzrEyZOnW5MKIIkvv26ZPKzaXI6MzGdsS7yleOoyYHMxxZkyIDhjgvZs+eLa1atUqsO4yrGo/AVtaxds1TguDcmDHndPH7JhbngZViWMmOaoMUG7PQ2G5soNW8oBOoGYBsYRv4RTo55hadFFLQmXWPGzmP4ZwjuBWZg1l2xbKu+Kikga8TMk0B6MXnTQ6HslZt8zdQ2spMyI7Es0aWJ7NG6gwqKFekZfn5hgeZGGMBxDluV0Fps+mg8Hmik8lniFkrApV0UukcYRMgWEW9LZRX04bgWgTCiqVOir3BlL1f0+qlUYr3mZ7fS/SZWWJpkr4PavcWNCyIoCPXMX5mzEcrM4KNSgL/HgzQeTS7t6hQPv4OAJqsXYDyeK8p4+iJIpwOAHZkIUdAkGxLJgD47jQz745fHBtm9NkEgI3auB4JJuI748GobyQNFzBeZ515RnpXCVz1DZcblY530Fo28XATGqctSHsABtf3IXP6DQzDWBOwRUM9SG1o6VeJVSnYmFfnNUBYRK8ZLHffKNnp0q5rmuKzZs7UhIk5FyVLxlitWyjjbzhKxk7fSy48fh05b+s/yu2zt8yA1dnjZY8OXWXir/eWYbeNkt3Xt+Yz1V+9LGf8pZdc9cjqct+0x2WFh06T/XuPkh1G/lNG9NoibalzJvSXNbpeKutsN0DueeBCWefbB2SnjfaSN9tvK1fdNVZ2bl8s1bVFUlperkkpxt/f5XAuE8DqPQfJZv3erwdYrZEpdx0hGx4wRjbd7zIZce0h0q6oRmqLS6S8vIVUlLGcf9FRmD/tJRlw7OmyYt8hctbuv3V928LjamXKvafI5idNkzvfvEu6t1ncaFbKU/23lAs+O1RuHXa8rG0FH4t8Kqc9L6f85QB5uP0gefuGA6XwsCev3lV2u7imHmC1Rj66aVf51dGvyC7HXylDztpNVshVS65ZqTKty0oX/5zf9f4b+u/LH7Cak29eHyFnXfGuHHLF2SJX7SJdhryWAau5b2T4H1aTE7/eUi6+5R9yXI/VDbir+VbuuOgEOfaiv0uXez+Rv++2knx4/xDpe8KF8vKnC6WmJierbLS9nDPkCjl0219JxSKimXXyxfhbpS+A1YMKgdX63mKdTH1upPQ76ExZd/BDct1+v2voV/2jnX/pAKsFt5urkwUfjZE/7zZG+v3jXtlvw6hPXSfTXx0rh1/4tpw5cqCUPXO5HLjPNYsFVj9+7no5YOfzZNPvBawW3ketfPLMZXL6sHly+pXnyGarLZoY1uk0+wMZevbFMnWLY+Tynr//zoZb3+flRGC1rrY6r3Q8yn0VBqdkttIXTmzVgkZHiS3pwGleabr7RrhPgn26p8MHLvRzw78jKSHq49HXw0/6b40NVNWGVd26Zj58LPG1B0hVb3x/GhtREinEaPSf6Huy4pSgi56OuoxOQsqARIsj6nIWw+kHjFWvpiJWEGMaxhYkpWRszxCXKG5g/rOe35mlhh9ZhSi+F/1ixgLqG4VyYT4/zwO/MPqO+Ls2OQsNfJIklbN3MS/t0ZxG5MmDGJvU1FTL2NvvkilTpn6fJdN0zM9oBFgFrIC9xzh4/EQ09OQI42nON/27zzsCiymJ4msj2jiuVZ2nbusiiIi1F+0AX4Ha19BvIuF6jglQ/1TXmFdokjhGEhfvnQ0DeV3a4SgJonGta6ZmMhtZtWGGJ2WENsa6THpwvUemO+Nd4htpfTpeyficAGskZpLIlAhXBfJxxKyIYXAc+T1iQWpPHPekfAHjT2JZlJgpyuVqc3qz/ibiBkmDRcCID4VDAaziwgQSFCyBHifOtJhNL25sLF/IwA/bMFhCokbWM3F8cJ2wDl5x4DiJuZnSIBMQioF80unz63AA+V1cB+UgywtLFWX/YI8l1N0ZoDaBTbsmZTTYtCds0ugiSU0d1QpF9bQbA26AfH+J5Rq6oxHk0gZHgWrOCUongQtXNzgFHaHzapsuy6JxYTNA+ZunLjBUwC5ckOjstjFbaQmvhc0e58LiiXofEVDn/GQDKM73CDIyq2JlNlY6HDfu6BhQ55QgHyn0Bkq3SbpB1dWV6Z6MVZcvR0HnB/eOhmsVFS30+SJjTxsLhG6AyPyAbce1zbJyZtDwXbyzwmfjmJERSSeUz0DWKI2QaiCL3S8+GDsyXO1+DPwyMNVo+DELnwBGz9bREY4AMc7N++F3CQLzfHS6cH+ci9OmTpXV27WT5iUGmNKe0VDSSOK9QOemvKKlzZmgtYJrYyz5DLgP6ESZ02lMCn0PzTL5BLUnYQNkyRPWAR3KuPlS2oLvj+8gAYu+JmmnCDAzWMH1L7n0skbjzkAOYLvttg3gZiZ7gGdjksUYAjaWacOE8gsF310/i1lHdSr0+GapvIvOuDoBvhYT6wXAvgdn1NSN84pONtcRN2WbF9bwjd11sXc0Ly3//sBqrlKmPHmlnHnLPDn+yrNli5bvyXFb5AOrNVNuk03WPlTmb9Nbbhp1o2y3lgXMtdPfkHOP7iOX3TFHLnvvLdn2vSul14EDZMHBt8h/rustrZyINONfx8tqO14jv9z2LLn7gXOk5ra+8rtjx8lqG+0jvXdbUz5+6y15598vy4L195D+554p+3fdUFp+j44myzKwmlv4sQze809y2uNTZIv9TpEebafKW2+9Ja/+Z5r85qDT5JzTDpUtOq1UL2j60TPXyQkDX5JjrxoiO260Uv2Noio/lVuPP0QGFx8nL17/Z2m5mFVXN/tFOWrLPaV5/6dkSO9fSP0F+jn59IWxctyJ18uWF94ip2+/4SJnWxywmlvwjpy5+eZy+dQ28sd9DpFflXwib7/zjrzz/lzZ+pAzZMAJB8qv1zDt78b2Wb6A1Zws/HS8DDxxsKxx/I1yZNcV5OUzt88HVmW+/OuQ9eRP97SSoy6+RS49qqu0wrZZ/ZWMPPdYOfHSB6XrvZPkvt3byrdT35NXX31TPnjvLZn4zNMy4ZXXZUruF3LS0BFywb4bSyRMYs9fImC1rkqeH32WnDR8hlwy4nLZdv2VGtvU+J/vZ6kCq7k6mfvtFHnv9edl5MUXyoT1TpDrz9xPfrd2W2e+52T+V2/JTUNuleLtjpBj/7iBvPnQ0gdWodH8zeeT5L1//0uGXnSVlOx9hZzfbwdZd5X8BoR1C6fLpA/fl+f+cYvcOn6uHHjyWdLrj/9PKn44YVUWAVZ9v47xFmO5GB+yoogAQqyC1OPYnDU0VIo+U2Ewr2QGl0+KjCICigQWUswB9pUDFIWJ2hicNyZd1U6d1tbmN/SJNR6qR9ZAK9z8+fjcBIo5Hox76F9pXBKqPaPmKK9BYgfCQ2oGgjQBMoX6aHV1MmPmTE3SskcDSSYEUXkOgiP07dLcyOWkqmphYp7Sry8tK1Ups0hM4PPzHIz/4ZOxKTHfsZUDN7cy36CnSoMSCSKpybL2psiXWtBqJme54ro4/6hRY2VyE6j6P9vm5fWL3bp11Ya9rM7N05922bIkr+EkPuItZJ5i/jHu4JrjmuW6JC6hts0Zo5SH02MDnhXXG66F4xHbcn2yCTPW8ty5c5UQRrkC2mpll9bUqA3QHjqMnT2pQ9uckhwBqEzNnz0Zg2M15tPGdSanR5IQn4u2CxgFiEtgsoIcgN4q+BklTRhD0+5wjGjfyNjnHsFrwfYhKcQx4X5E5i/vkfcUK4+JddC2JdtaXKzPpQx6T9Ylu6caq0H4O6LgXBD1GffUtdnLKfVl+P+nTdCZkVlJrhmxiDZzI9TrLk5/tWDzLQSBObliAxmelwMVN5iYFaXxRtl/Y2J9/VBjpE2qenTPBOSdeWdlxaYRwRJ/vDuAjtzkSEXnpoOxM4ATQJ3fmW/uCpgx8+KOT3JkgtYF5gvHmsARrovJTp1EAhmeR006Nwl883LqWAqSsU3NCamqAp0dbFhjteFYXC+xJN0IcT5w4XPjJVDD7zDLQQAvgl8ACnE8FhfHj7oj+D2aIUWgL68sOS+76pR/G6BUDsOMDw1ZBg4CJDQHgoasphrXylisAKcBemIsKFKdrfNM3wrPBQOGd4Cfbdq0SdqeBDEB0PI9YTwIymadDQ02oN4xDTMZg5aRwv0ZY5Yf2oxMEoA2xEqg2JBLnUVvkIbrwzGraNFS9YBTYytnN9Ow4RooB1eerMo0Z7YH94P3xTIGjiEyQ3n2iFpTLnGAcxs4njXvor2sqjJ9Txpdsk/Z4I1gL0FDjkMEUelU6vt2XR3KYTAJxPNzLfH6YNk3Fo0w3BuYF926dsmaP7m8R9TfUcfVWciUpeA65RypqbXkDj54VgXFMY88EaQ6XJSGcPYFxhqOOuwbGbBcOzEo4ybLY3B+dSZUysLBXtf60mTN925elZM5/31ATjvnIely1iA5cJMVpXj+W4sAq1XvXS0b/fJkafbHw+SWUUOlSztbRwRWL79jupzz5ntyTNkE6X/4oXLLO2vIOaPGyMk7rCO56R/Lg5f1kwMuf1p+d8BN8uCIXeSRI/aUfqNfkC2PGSFXn7CTbLiqyIdPXif9Dr1UvtnkMLl52MWy7YYrfifYtiwDq9XTHpK9/niYPDq5pZx0821y1PYby0o1n8pDQ/4iR1/zrnQ5cbBcf1ZP6aDIVvzUyiOD9pahk7aRqy87TtZNXYPiMTmZ//Gj8pfDB0mnc8fIBd3XXMw2XSdfP3aybHn4f+XKCQ/Ibh0WA6vWzpcHBx8jo6dtJgPP7yfrQ3e14LM4YLXq41GyxW8Ol8kr/k5OG3qN9O7+S2k57yMZef4RMmDcl7L7RTfKdUfvKK2bNz5odXkCVuvmfiS3nneBvPar42Vg382kdfFCeWERYDUn30y4SP6460CZ9/tD5eprLpCdfrmyfPPff8kFp/5Vbnxwhpz80rtyyeb5CruVs6bIk+OGyrkXD5fXc93krol3y25rxbm0ZMBq9ZwPZfBxx8qXfzhdzj20h6z4P8iE/FC/tKG+v1SB1bpqmfbWk3LXqNEyauy98tqXdbLFgWfIkItPlT90aKHayM+NGiSPTt9Yjjlid1mzVXGDAKt1C76VN194VO685RYZe98T8nlJR9njr3+Tq0/aQ1YLEiY10/8rj9x/n4y9ZYQ8/NL7kuvYTfoPu1NO6bGaavn+kE8EVmtrrFs6PgkgcGJD4TUIgsZgOg/EcoJM9H/gG+j3QtyIgIOxpvrmHmNkvnCWPKVvRHZTBCb4/9EPbGw+ExpWQV+VfnoETeg3kcBA/6/Qf0wsMQdCeVxsSgXiBj6MZdS31GpAi0PgL7NKzqqArKcAfKPCqiqdC2wg66zjBIo7IcCIBy4NpTJqxnxWEMTPzSQ7rxWxBMZg6vs5qy6Cz+YzisydO0/lzOhX6jn8OQmUEIiN/neaEwC/cG8+Pvj+2LF3NIGqP8SALKffBb7So3s3ndc630kOcVCfNjLaNF90CZPhWiZTsxCLKOwHEzEL4hXRFuP/lVAFDWSPdzHPSdxhMow2mbGyArulpUkarRD8NSzD9Fi5FnEtAqIJpAw6qtE+8b6JrTC+RdxFSUH8jkQvgpW4D8botA9xrJRM4yX5ebbfGbNpH1D5ykpd18RxVHLAe5fEe+UzEbjlOPPYwsSPjjPIYk7goe0pqqmuTFIANLZRmDxlmkL5bTTKCoYF0Ax/4+ZYqO/C7FoCQp1WyyybPrhPUF6XBjACXwQ/WCpOBiKNMu+HazoDlLJSdqLg+O5TTz+z3LBU8cy9Du4p6663jpb/A0QtRVMqzxygXBxi4HFCkmWZNliKmXtTl5h9Ztk3AR1mW5hN4WaNMc97/6HpWNp4nZlGrUVmDzDV2M2RhkEnrANdBOQ4Rwy4q9ZnJEiroIkvdG7SvLeYZaXR4Nw0Zq41NKKMADdzPTccD2cronSc98I1kZVsg1VnHe9wbm2M40bAnBPLBNl7MfH2JGPApkYFWS9mYrXs2UtneI5oZKJjQyeBRk3Zn2WmJ6TrxNecdrurrs50Yvx+UybIG4vhPvm+bPzR7KksCWDT8NKIWRYua2KGsbfOgRUOtjZPCRmbUygRt5WL2+M7pFMFTVl2GkSG2o7NGL5EjfAsWuag3RAdkAvjSlYqWdPWXbAsOVVxDLnxYD4bwGkbTdo8FVQGgG3yA3RCce8E1nU9eOYvsixom2irOL5aahDYIQRWC+cwxxm/B7DamJJDCBTW7tgxlXhhPMgm5WZbaOf13+50mx23wIn2y8bcNAdprzCXaY8s2QAmPuxctnly/nO9MgCJ+xsTEKbRikRf1rwMew3mx/fRWK2b/Z5cd/41Mmvb4+TUnX8hil/UA6zWTB4hv+nUT6q3O1RuHn2tdHNgteabV2XAUb1k8N3VctXHb8tRHarkg6dGyiknniNPzWwrG627tnTacF1p9to/Zdx/psje17wlYw8vlYF77icXPfKWHPHoV3L9Ds5Gq5stI4/8rfS9vYWcf9tIOWOvTeW7sLZlGVhd8PZN0mO3U+StGZ3l4U8elG4rmDGp+vpZ6btZD3lwtcPkvtsvl202WDHf5a+eJAN22k3mHzBCBh62mVTUh0fmquSdvw+Wv1z/uVw5dpBsuqpJNyzyqf1G7uzbXfpXnysvjt1PVlkMc2z22zfJ8ee9IvucP1B22mjlelm0iwNW5718kazb/Xxp8Ys+cvdzN8lm3pvri9dul0N36ikTfzlAXvn7WbLeiovRIKj/zn+U3y43wGrdXHlp5OUydMqv5fLT95HVyzBp6gNWRXLVs+Tx4f3lr5feJTMr2sv6a68h7duvIVNfulue/mZ7eeadcdKt7aJaqrULv5Z/XdZP9h34iPz5tg9l1AHtA1i2JMBqtbwx7BAZ+PpWcv6F/eQXba0JxvLyWarAKhhrVQtl3pxZ8tWkF2XI4QfIsMnrS/+rRsiZPX8vNf8dIf0HfyQHnttfturYUiB51BCMVcnVqvb93FnT5eP/3CdnH/NXeSr3Z7n30WGy84Zt06vL1VbLggXzZNZXn8gjN5wv/a97QGo3vVxeefxkWbt+1YDv/drrbV7lpfncgxnPRbCK7C0m/wtjMfpD/D39PPpd6tWxwXGogouNVlh9RZ8oxYXOkKJPEO+L+z2k3kaOHP29x6GhD1x77Y7St2+f/H4EIR7m9ekHRR+SY5Vkl7zEX9+P+6PRz9I42dmrmmh2kJvvsbpqYWKZoQaVYAbvAeOq8UYpWKYgcLisk8cM2oAKvreDOwRe9fxK8Fkg5eX29yQBjpeZAAAgAElEQVRTwGok9+twv5RD43ksdilzLdQM4MffQcJoBmKJg7gmdWfxPhLzeE78Pxl71JBkRRLihZISq4a0hs3VcvvtdzaBqg098ZfB84MwArZqlMiM9ouAKG2f2iFPXCRQEbE/iSIB12BcSVyFcR9jGQwX7VxcX5QTINbBBALiWgTJ1KiOWJutG2OUFsoA4jrEVeKaS1KRnoQh7kBSI59PGfVkqXrFsmIVXgGqf/NnwbVpMwhcMi4mKEwbFDGfmHAhYKrP47192OiLY5pk49xucX+J+CHsAyXhMAYRz6Cd5bjj3woCV1ebzGLAM4vAWCW4wkHRuR7KivXfBcCq/srBMgbJZJ3GTbMQOIjrSFloHjQngMBfNL/HnwlJdi2Y+HveH9lgOrm8pDoKUXOycDKhmzaylsvLp3u3LtKly9apcYwBEyLlFS20zMIcIQMhwMqyzcSAcbJFYxaFhkPZmGVl6XgAWSxFJzCJ96NghTtDXBCpGRIWVWArclFF45A0O2Fw9J6MkUljQe0dOl9ko/LvFGDWrpWYR54xJZsUz88SEiyYSHNPTLbQOTMaMJyP2kEEKwHw0KnjHCJwYyUAVupMwJQOnhmcYqmugkO8QFq1apHKAWjscD6d8wRlseBd6Lqu1mQzuAaYRabANGUAtDlbaAZmgKh3RHfguRLaqw748v44HyidwfJ+lhPg2RbMn2/lQGpcSlP5DY8hyxRzjOsOwvDaOc+vB4eHa5E2JBotNMpK0g8JqDfmIu2Fnts3JjjdNMCaCffuozS2StcnG8JZkHxmM+hZ0wSd1woKW5bL1o5pWUG6AUYbzhnXD0A3A3Hr6VzojMq06XmJOdcn5xk3UzrIzLLTwHP+xc2WrGHdtHI5GTjwkkZjzkzfuZcyh/EudMNyhx4/OX81AeN2XZMegV2M4JLgPpMBGGuOJbOcWGPlCqQjeyzKZMb8pHNOx4fJmzwmOgXKqbeF7a/IOtfyYw7E9wFWa2XyI9dJ7yMGyJvzSzOwLFctM2bMBkwsrVbuJLueerkMPaSt9F1vG3n1twfK8JG3yJ9ciLPq84lyyhEHybXPbCCPTn1M/riC30XtHPn4jbdlbsuO0qn8LTliz8PlznfWlns+ekr2bDtJLthnPzn/oQ/klPGfyaDOGfvttdsPk+0PelD2GXa7DDlsWyn/jhLRZRpYfecW2fbPf5U3F+4iT78/Wn7vtfp1NbPl+l6/lGOf21Luvv962XvTdnnrpPLdK6T7fo/KCXffLwf+on7ANFf5tYwZeJyMrdlVxp57kHZar+9T89nDskfX46XDsJfl+u0KAFxzrqT6m4ly2l5nyAZX3CdHbVG/7ACOXCyw+solskG3c6TFJsfL/U8Oll/5LS/86m25oE8PueT9PeTliVfJ71f74Z3Bl7ZBWV6A1erPJ8hfj+gjt46fLmUl5AbmpGrmLJldUyulrVaW9bc/SkZfc4b8bi28h5wsnPGZvPfxl9JqnV9L8du3St89j5HpB42QF4b0lJahiWMc88oPRsiWWxwj7c7/jzxw/C+DrMT3BFZzNfL184Nl37O/kSvuGSS/XwpNjZb2nPih51u6wGr+3Xz1wnnyh87XSfeB18uQU3aQJ/btKAc9nJM2rTP2cHXlPJk1Z4GUtl5B2rTZWIY884QcvF6Gav4gjVXMnOrZcv+VR8ph/V+TcyY+Jsdv3qF+2/Plk9J7+z5y7+TfyOPTHpIu+SToJR7mPCmAOtMjJxgWg3TWIaVEJTX/3N+iPxtB0EKwITX+ZJWI+wr092NMyAehH8BjGE9G/5g+XvTjRo+5XSZPnrzE49FQXzj3nAG+MxigHIEKkh4ikMznpQ8ZySLxb5F5RT8TMUdFixZJsg9+owKwYHCpb52TrAGONxt1whRukhWfTJLznce4H/eQ5+N5GbFJblVIdVWl2kMFRNg7wauS2AhGYwFng6lP6P77N19/LW3btg1M2qxLN987/EFWCCrr2aXKCBalPhsKngAYMX8Uz/LJpMkyevTtDfWqm867DI8AfOMDD9gvlbYzaYA5xmo3bcDmCQ38nt3irQGuS9W5XYzxLu2UrjGPO0lGIfGKjH0mjTT2d1CP8pjE1cgIB27AjvZx6GnHcd1IrmMMz/vA2lOMwO+LxKrUk8JPyspT2iniJPpcodoAzwwbhHVOQBcsW1YtqhSjY0DEXTiGvHYcN2INLMdnRXPCYpx4x/vB7SYsw3EU2kY8E7EsYlv8yabK+Dv+wzOwSpV2EZiANsnO1dWYxippYj5IMcOVtw4C84oU4DyANJTtq6FiVsrZiXou3zjwvUi9xcBwU1BDWJCx4z0yKCYzjJqYylIMDYR0YANNm4MHMBWl/8vTp2vXzgJglYslAtZ86Xh+Zuqo48nFQwAubpacmNwk2QUOwGodmvVwwjrDjOBYJhyMTdjLTnyTBPCBvCW1WnFu6wRXrr/j+0+0xZxpgaph8YUdAURO8gie8liCdvieZjuRqXDANS6uDDAzlqMuagckmSnihkxHxRZU1uzIyo/LpLjIjJQBpJIyrFEOQx1Kf1btKi9Wph4NGu8P6scExZlZgiNARh6+Y98zEDIaXF0PzhIkRoRjamoMmMQngsfM6BKAhZxAug8HxenI4vcGAGIcDHzEf5ohA7vPG2WlEgmVG7HzRWcQ95GyVJQ2SJ1Hm6m0AwwVr+s4td03wVEH3+k485wGhmXarvG6NMx5xt91ajmP0WCMgJzaMk8E5Wk/pw6iBrpy/pp0AbocmtZXDEIUWIE0QtCjxbhwnmtzpsAQxndNYgKdG01ewpxtm6cEd3GPjU3SBJIAXbp0TtlJzreY+EqsB5+kqYGV7hNZaRaez+amdaLk5mvv3dYQAzeC0zHQimAqHQld5yH4w/G0RwpWe6maSTpUfA/Gap1888aTMnzEOPnvdEsq6Kdmhjz/0L9kas1K0n333WXHffvIETuvJ+P22lBOmbKVDB0xWnpuhq7uOZn930fk2EMPln9UnCEf/utUWa0AvwP77dkbz5BDL7pffnn6P+XukzaRirrp8o8T95F9r31Geo6bIrfsu1ZqXvLuwwNkxz3vlN63jpJz9t/SGLT/x2dZBlZrv35WDtn+ILl70vpy53+flF3b2eDlahfImJM3kX5PbiX33TlEdtgoY3xJbp48f/pmctxHR8m9Y09YbKOp+Z/9W8479nRZoeflcupev6t/HHNV8uGd/WXHS2bLuPHDZXNnkqbhztXKzMmvyG3XjJIFOw+QU7ZrJ7YbILiFTct/2YsDVms+f0D+9Ot95b0195axT4+Srivb96pnfCiXH7udDPzoAPnPw+fLL1Yq/79f9k/w1+UFWK2Z+b7cMWKYPP7a1+LtXeBpyNcvPyaPvD9DNuixr+yw/Z/lpH57ybpt85nDuepv5abjd5ABj68hl4+8Tnpt1XGxDNKaz+6TbTc5Tja/8w25Ypso5fHdwGquZoFMevk+uXr0+/Lnc/rLtqs7GJirk9ocSth+ggnQAJdsSGB1/pfPyiFb9ZHVTh4ulxzdWd69+lS59tU56g/YJyfTp70lzz79rrTvtq38fr1N5NCLLpDu7TIG8g8FViVXLa/fe4UcevLDctKDd8rBG+cnhrJ95jO5Yd/t5eQ3tpEX3xoqGy+GVP99X0EeY9X9N+6zcb8l2Eb/jn9T/4kNkkKpKP0p7SAdGi/F+6Jfnvl++SXsvJa+AffX472ltxO0AfG7UaPHNKrGxNBV7bi2r3/3y6PcXQQsY2zC56YPq74nfFAf0+SLupQV/UgN/FPTVfNxSc6A34RSffUxVYIryo2Z7BJJMRHU5rvCdxhD4v7IGqWPn/qcOHCk13I/mKBoBJgIiIK8oT6dxxVsTEw2Gq7FGAvfpy+d/O7wvHxWzp8FC+ZLy1Ytlbjy6Wefy5gx477v8mg67mc0Ah07dpDevQ7OmNhsuEdmPeNpyp6FRn0cJmIXjJUjrhFjcV07ft7IKMcxCuiVlVlfEDSlBUmFcTUJkA5kxoST2gn/u8Yz5eWKzzFmwjVjRSHtiwKlQdaRsbPiKx4fcb0RRNV15+dWRqeTqXg/xAkA+Fq1qIGpjNfIYmXsTOIbY3OSjiJOiWM1KRWY8CSnRUav2go/No45rk3mLPcTgqc4b8SC8H0S+wCYg9QT976iutrqXAKzQjYqbkr8O29aH071SDKAJpZ8RDSZE4QPSzBWG79QmyWISCewNoC9PB8HneeMk5SIeN6EDBsGXhpAB9x7YyqXXRp2CZ3puvforiUSFOkF8Ee2KMrq8R834NSUJSw0G2ND4cvKTAQ8TjqCq8YKBFBkYsQRyONkTJt7iZfD+7kIdOZlujXTA31KKw3RhQ0mJBsIeTMhLihkU5lhwfEwMNocy0WEyWrFuFI7NP6NYDsXfRz/CKKRQYe/E0zlPCSYhS7hZGTidxCDXmGF1pmGsOuoYp7iHrNnMG1WitATFIqZ6cxJgrNUot9ndhcSAwBXmVDA84EBa5qkWXdNXAMaq+iMTuATICjAPq7lmIVR8M6NrQm4m9A0pUEoVo3vwsEho9McLGP4RVsRjR5BLcohRICWG0gG5BuQruU9zQAaZ3MX98UcUOwCSqCVZeEc6/pK8RMo62AxNxY4eZhPmHs05GCxxutzjnAT4OaDd0jglhk7jDVJ2lnwYKVGKYsZ2JkKzsNxda1ggNa6YXnZhGoji8lK2DvX9ISOE0F3nBfN98ZPeH5pmJalcg4FVztvrefi+BGwZICl78QdibgfQfoBa5XjbICqBwPYsH39A7QngzomQTgP+CA8NzOmdGy4Keo9qlNgTgbPafbv+zBWFzNk9UgBYM589OApstORT0nPwSPkjP1/K2VFtfLRE8PlsMMGyXrn3SnD+25e0N05J5++Mk5OPm6QfP2bfnLLlUdLJ61br5Uvn7hEtt7lXFm111i5//r9ZTWP6/89uq/sd9lsuXTEdbL3Zu2+s1v0MgGs3n2gbHbEB3Lq9SPk9P02zuQNaqfLP/vvI3tc846ccMcrcslu7RW4rKuZKdf23FRGtzhKRg0+UTZsm7HN6mZMlMN+s6PIxa/J8F7rOtC56HucMuFaOebCl+SoIVfLThutUH9zq4XT5OaT/yIj2hwjT166k+TDaXUyY9IrMu7/s3ce4HZWVfpfubktjY40EyAUR7DQxBEIxYZj+1tQehBkBjs2VAQFlSKjgFLsCiSgiKiMoqOi1ATBGbsIKiUJoYWSXm/7P+/a67fPOidBKcl4Cefy8Nzce8/5zvftsvZa73rXu7753zZilwPsra/YMdiHg7bgjhvsBzO2tcNeskXTB199zqvstaf12xe++1U7fM8EvvXPscuOnmRH/2KsnXzxj+3YfTbxEvGlD/zBPnHE6+1/d/6kXXbSwbbBP6Inr5Yd/vgusrYAq6t+6lVLATS9dnCR/X7qB+3Ik663SR8+xz525IttI5+noSLH0zHSugjOhpbbX7/3CTv0otH2jUs+as9t0v4dtPtuuNCOPOqdNuuQn9gfPrFP89od7LM7b/4v+9bPZtgL3nyEvfzZG5fbGFxit19/lc3a7lX24i1Wlh94fLM5PF69JoHV+X+52A6bPNVed+YF9pa9Nl+FbuljlwLY+exv27lH7WvdGdAeWGSz7rjHujfZ2jZZ91EkGgaW2vUXftxO/nGPff6LJ9hzn7FqxHRw4Z/sY//vELtm0pfsZyfvYWOfpN5Da/MqzuGcRAb80t8ya0l+L/JSBOfyY4lL/OwNia98mzUBHsF5jh0z6OYMqkjw43NxnuN75thR96nYbzhp0euslWQSPg7a+g1iSaMBb+2pkPykHFNkabzqVyXfyeMWARip/D+DGcQ8koorDM4SU2Syjc9xAsI1vsSAWcuRBqWUBBNL+rzEnNU4qpK1fHVV4Kqsg+LjEutnCTu/VsRW2U9jjRDvrhxfFHkp4hU9j6rQ7rnnXrtoyiXDw6C172LYjcCJJxxfsQfX/gx8yWOvKC/Hpnk1cOAYOQ6uSZIAPlXJR/8ZkhLgKrp+rrgjJqXKVLYW7dDcmM6THPE34kIGkz1KY6iSPClfAmpzRSfX5JmwGyRR3JWIvhRIbIBBUQ2d9yJxNCX52AQ9bxN5LqrN/Z6iF0omwhBH6netCRSSNNhFElEkbbAJuq6Pb5CUqIxujflkhzXXSxYvrhXO4DRgIIol9SzrrLtuxQ5cCgCjBbABkMIAMgAcqqDeGQEHnCBwbpIOCOZqzmrWgyMmxxlMIfwLMOf30arVGYh0npQMANaFy0qK9w83/cHVYTWky6MMSs4Q+nWDEaxxdAQ+murUeRxhrgdZAMOGxk7RD+2o5bR6PxukGUhyBL7q6wBUkcnk2QYGpVPYYCSyycg2AFj6RhELLRAzAFgOPxy3srYKS48NIjCwgFFy0sQSLBkLPRcZzMJoK0xJxJJhuLJuy7A13DsAGKf3SwYhAC7KSwqrLpotRTZUr+nt7Y7xF4MxghbWP6LoKcvTOTLmAP1JHJ8KUgKgRQMm/31/U1d0B1AdgCysSRydyoxUxikSGQKx9drqoKb9xfv4m9hTkivo6u6qwDCGF7Z4MXgK6Ys8BPueOaR8vdqO5Jgx9tk59HlyVnNpYab12JwNi3ly4L2jSpYAFOP06fMdeNeBFwzknCxgTRUQc0XRSAmtWxz2sgYa4w/73fdC0qUqz6HXlrWO84lGLM592ach4RAJA8rkWX96fxHKLiyMMh5D1uUlJDqsO33fsZ415mpapmuzL/ScnzrltNVhYlbbNQ479GBT11vumzl359blLoqAOt1uGY+hYKK6rEW42T4nkdjjmTkQNQ8KCIqtK8C2WPOFFVv0jh2c9z1bXqPXy1bxcwV/Q8eY8pvH3rxqFcO2SmDVbMX8O+ycY4+wH/UeZBf+59tsfO9C+9bHDrHz/raznXfeCbbr5rnv/JAtvv1K+8A7PmVzdjzCPn7cZNtp80at59Dy++wHH3mtHfPjdez0qZfa5N03tpHL7rTTDn69/WmXk+2sD/4/2/QxtIp+KgCrt138atvlnbPsg+dfYCccuqu5vKV/Ddny2dfYe171Wvvf7Y63C77yYXveBp228M9ft8OOnGov+dTX7ZiXbmONKv5Be/CnH7VnH/Rbm3Lbj+2Vmzxau5cBu/r0V9lZd73Kzv3cu2zr0atGLBbfcZW96x2ftR1O/KodN2lC00JY8fDv7dNvP9q+detIe9YOE21c90i3X31LH7G775hvLz7/R/apPZulA376mf3s/50xaOdefoEdve/EBOYO2dIZV9pRr36rPbLfKfbl095qW40baXf8/Ax7z+m/tsPP+Jy9adfNV6nbuto29RO80NMZWB3qn2s3Tz3F3nrSVfaKk8634w78V9t0bAH5lz/0F/vKacfZDx7cwd593Pvt3549xv76i4vtnO/eYfu/5zh73XM3bkmKDNrsq79qbznq3XbX639ot569v2VJzQd/e5G9/d9Ps792bmnP3uYZ1u32cMCWPHK/3TF/B/vij86xPdZbOyirqwVY7ZtjPzjrdPvhQ8+0Q49+i+21/YY29OCv7DPvOdbu2Pnjdup79n8U+/mPgdW/XXO2vfGVp9hzP3upXfD2lyVgdZn9/uwjbPLXbrUJ+062Uz7+bnv+evfZV088xe7c7KV2xKGvsWdtMsYeueV7dtIpl9rEgz9ub3/VjjaqY9Bm/uZH9tWp19sWL5tsb3nl86xn+UN2zQWn2uk3rG+fPvd4223DVTfNezzbtlVjtQKAqWcCfnNOQOPb6XeZXQQg0fAxOZMLhKbTGV1Q/FG/bpz3AKf4hPhW7k8kVmI9DaKiRz/fddddNmXq8ALOTjzxowXgC5CgSjvFA7hfG0wuWGMVrAjfsLLVgnFWJc6SVj0+DWCk+6KSyqJBawCwxX8tvRdKM+lGFRC+dev6aSJNwLTL/VOyXm78G1IWAHBhIMgvKxJcyMqpQa3iGoBa4rtGVeQIe+ihh+wZz3hG9b2LF1DWEbFflSgLwAk5Ml5zw7Rpdt11a1cV6+PZ5+3X/v0RUPJj0002cSyALwBMpzWwR6PKzeOR7u6y/gKvyDE3tm4obFvGOGBw6houaxgMdOygA7qxR7TOhUk4szMkNUhM6fMck1DD8oEiqQYOkMFbPQ/3z3cSZ9hViG4ZVMXe+/2FhmxN/oRNq3hgIqjp8yAReQVi9HfJQDTAsF6rewGvKUmQQhTTs4hYgyQf+96lGFpIMXxGxTjjmRskqAb+w3nmZ0vgMHpG5qIVbwRDyGPjjFWAOD6UrBkXBjBzTdWWrozZwPnCCYHqVk1W/gaFa1XXckQ+KLoVLIyFCgi3Sv2GEoU3lZuy+K9VY6pp09c6uyHx5El77VlCydi4fhjFYZsn3zd2OB1aoGPGjq0C4JlhyLWKs1LAS7J6GcguRqDRuIm50eKV9qbo6SUzIsCnlMPWTHZkcaqzFXoXKoP0zIU2adIP1XtzZlEd4TPLUuukbKgOB8cqEDzY79eh9D87f5VG71o/hQman5MMiq6nbASGCWeulMtIWqC3as+y0dXYqBhQOXolSMcZzcBtFW13w1sMXv7CIUBuIDuKcnxydquw/0pnTH1GGdvowikgrjoYDlU2SQY0gOmGA1UlOsIQA/aRtMCAsHYGJdeQZAF4FgB3DgbNrWyJOzkOWhaH0o09Wr8ynMHu9W1NE7LWBnnpIOO+fL1GKVQxCVH6kOYAR5zxbLYrAdpHF8EiwN9scF0nuHZPjTJjH/iiU1XZ2AHclaZWpUy9HCgraumFDl6aMVD6rzVXyhEkf1Dmmf0NeMvzlgxmYfZWEDYc2ptuunlY2b2ttpxghx12cAVHC2hexgR7gqQBz1vWl0Wzs95UphL7qhisyihnvjWm2gNjx46t7Ae0ebLgPI4BZSjsKe4De1jtT2f3Y5ACeJSjZuktduy/vswunf9C+87vvmd7r1eL/WzRzF/aae//iE0fsa1tP3SL3WYvsVM/c7xNmjiusDsWP2y3/fp6++/Lp9pFP3/YDjrpbDv2gF1snVVhgIPz7JIPvMlO/cUK23f/3WzujT+1gZefap/7yGtt8wb6+HfPw+EMrKqx1wVfvci+9cXz7Pp7R9ozd9nPDjjsQ/axd73Y1k0Y0dJ7r7ZjD36H/bb3BfaS54y06356hx1w5hR798u3bi7hH3zEvvfO19sxcz9od176GntUScL+u+yj++xvi4/+vn3myB2bAKw6mEP9duuV59i7v3SPfebrn7SdN02g+MC9dv6rn2PHXrVg1WO//bvs1t99zrYLZKzvvmn2+XOm2OUXfcP+d06XbbP3q+3Ag4+zD711dxubnvP+319q7/73T9qcLfe2fcYvsOt+tcyOPONcO2yPLazzSbLV1pTTtLYDqzefsL/t/fnf2Tu/f5ed+TLJe5j1PfIXu+7nV9v3Lr3M/mi72kmfP9VeOr6Zz9y/cKZ9/aNH2vFfus7mD5qN7FnPdnv9e+yznzrWXjQxSwBoZlbY7795hp32le/YT6b92RaPerYd/p4j7Yij32b7bD3aBu+5wl75nAPsFwtXPYvPes937LdnvX7V63hNTfwavO5qAVaX32lnvvFl9qH/nmEdPWNtk003sp4xW9lBJ55jJ7x5R3uUXIoDUX/68WftkDefb6+c+j379Ot3bTxp3/32w/POta9/5wK78ldzrGfrvewtBx1i7/zQ0baDs48X2I8Of6699puzzTaeZJ+/6Ov29r3m27t2+1f7yl8HbOS4jW3rTcZY50a723GfPsMO2WtCsV9DffbHH55pRx39MfvNw4PW84yJNmGD0bb9S/7DzvjYUfbsR2us9zjnIAOr8lPzVwX4onIN34pzFX+5JK2bz+la4RjkGfw1dFb5HBLmsCmbiDMhl0TcUxOi4Vvmz9S/L/mmdFVnPc4RWHMvP/zwQ22rrbYqlWzxMdl31hhlAKSC0QT74RN73B5x+eIlS9zfHDOmnD3Vtw4yAJV6Ds4EWaTG5DGPVAkV0kQhJuCrVqJE6rmCf+RxSPRdmDd3rvuu8sH8s/CNwz/FV4e9WpiocrZL82vinxIWFYIV19f3nICfN2+erbvuuhWg0TsyAYT4pwIfLXqP111/vd1ww9qHEay5lfv0urJA1QnjxzfZMF9jQWLK4JyvWwhiIQmo12G3SGwAVNbfk4gIcFSvUwWsri09ZLdlSb6P/QBZEaIKMXmOBxukkwYOxOuwu3p/aSrdW6spueacOXPcnrguc8KbSM7kzwTcVfm/N/IOADjbcWI+/Y1m4yQ+dC3dhyQCYNdq/wIKC9x0W9dZqngBWhtNwztrszrAYc4lfa96tCR44vMU6/O8xJEuH0DiiV41EftXqbksvRL9cHxMpbHqmcFoqMIBBhrvoECAcgxIXUhhXAFQtFhqBhFRx9wEKzFQKwBbZraWJ4C2F6Ne2GI1YxfgU85e5sOcBazfDTetwdVpigSq7rvvPgWA6ujwBYx2Kosub2TAB80TgEZm7HGI4RCR1dBBp/Lj6vQE41Ogj1helZ0Ymx4nIOtUCKDlQANcAuRYsGCBrb/++tHAqAB7jQO1gEU6qPVsNM/SsiLbUTMzhS/p7wX01OscaI2yab228VzlnupaRcskAbqALJnt2gooijmHc9JoBFaYg53SHh1qdNbT9XBA3DjFgihaQYVZABPSBZAD9NV1lLWthtT3kN4/5PPPuIg9S9lAec7iiDDmZatqTMWqLL/HEa3AZNI4RaYAkCmXWGWHmtJ8d3q8rEEAeXR/T9pJPHMGlzFOzAv3qwMk/60BLJaDwa/V9GwFQM36TfkAg/kg507Mzzzv/K2sPUC+RqMqyT00NaSKhgrsH8YF/ViMso9tQ3ivHqxKNKiBGHuRsv4cFJT9NtKftQDWXTEenbZ8+TL/GTZ5AZKLziqZPL1fP1999TXDClydtNcetu++e1egOK+FEoQ1GDYN+z9kKn2RA844qBeGo4EAACAASURBVCSfLHBN4CVtIQ/OVtFR18c4mjCwFxvMiAYTXutj2fLlNnbMmMr+dudhZNcTB1b/wQEw1LfQ7r79Dpvbualtv82mlomlS+fea3++5W82uOE29tx/eab1/iPAbLDPHpp9h814cLltNPHZttX6j6819HAGVh/POTqwbIHNuuN2e2RgHdt2h21t3VVVPQ8uttt/90d7ZJPn2+5b/B1Bwv6H7Lc3/9XWf87uttUqL+RCrvbIvbfbnQt67TnbTbDe/yNkU8D7XbffZQtHbmjb/8vWNm6YV3ev3cDqqlbokC2ZebPdNGPIttjmWTZx8w2s61GIokN9i+zu22+32fOHbLOtt7UJm4xbRen549kFT4/XrhZgVUPVv9hm3HqL3bNgwMZuPMG2m7iZje5cs6zewcV3269/9Sf7+TVX2Rb7vtsOffHWNrTkYbv9tr/Zw8tH2gbP3Na2G7/+yhIlg/02974ZdvvMB6yva5xN2HY723z9Uf9Q6uXxrIhVaazy/sxOkp+SyzLxg/DTciCv9/MzjCB8AUpJiWMADN1nCwZmBh+JWQDSSJQrgJZmpvxj+QOKByWRNFy+dMYeccThDdmwiIObxisF9YCD+Op6Tv07l9AiiabxIb7R60oFVPH5iSP84wKgxZeqoHWQBApIVDRbc7IbEEO+E8SMClomthjxWQSQFRxi3WSWnvt7XfLNByqA5MBKj5osF2mw7HM3MewSsOxxSPjokLdyXKnr0HRHz3ftddevddKAw2WNrw33MWnSXiapRWJUiFysPydlRB8f9lNhejdk+WosGrEH65EYBDCWhAJYBTGh1iv7OMfs7H/IIk6ISgkTlymszPOCrXBt5ga7mfekbCZ2KGODbj9ano3rOEYX8kWZfOmN46JClxi97PXSKA+7xM/EfYU0VO63VAKXPiu+v6MCl6bqCof0Wn2+g63RMwPsxvGCwCEhKmV8UdfRV+mR08BNmDdsnzfFSpXNmnuNiUskRrypz/TXefOqtAPqgQdoWu5qpT0CUs4Nl3OhNHipQA0Ie/Cec1bOQbgAvXhwgmQepBrkFhAlG/kcnOvexU7178PoEF1dBkYbXBs9g32ZMZx/z2bLsg21pDoBU2zyUjqhTEAp/1e2RFkD6TyqdNxZkFGmjpHJ4C3GwTvXB13eZQY6ihPlzZWifJoDV9lQvnAG9DMHt2+WKDnS7znEAfL9b2Ks1oyvHArKP4ozjDHAOchjlAG97KiQPcGI4QjiLFZQJ+5J4wRAx1p2wAuDW5vuFGF3B1nDGeD5HIyVJq3kE5JDRfYrl/sI0GWfUh4EHZ+mZGVuCjDOMxdjX0r2cYTIZuGgYsxa5zaDyuw5ns/XIGXr0ncJA1sPiJh31lq999QcqNVxzM5QE7CaGhTx+8qwl/EMQwxLIrPxs1NZ132wvTPA6vFV2CbWLKX2+lvVwSJ7F05uWScqWyvIuY9TdIvECLPO68FLV8IA/jX+lJGwTwSckn1jfgD+9UECahlT1hfzd8qpZ6wu87NarrP33nJU9ip7E51uKiEiW8s8+Z7sCH1hZX3jDtjTnB90jCVwEICufcBY5jHLUiIaq4WLFtmY0aOtq6unsp0raB1zw7mmfbfnnnva9OlrN7thbQFWV8uCbV9ktY/A0w9YXe1D2L5gywisNmD1nzKyQ3bvr79vU39+n+0/+SjbabMn2XFqNT5DK2OVeI/AtImgQTPR0NHMPiQ+I98z8MDtEmTja+LfoQdIDOINkVuks3Rd/11UReFDyE+Srupwa1b8sRM/6rGygzAE65mYhE9NJWb4mpXpBjkjAIPszzKeCvA1JvSdQEqpfk89Bty/TP0smF9dF0BD1xX4kJu3up/cEhcSn3nMIlC0uyTMmXP5a7U6KMUK+G+8Vv4hFV08H8BWBmaI07i+5Lao5oJEojWFPiugjZpYD6deBKtx27YvtRpGQAS2PfZ4kTdeIk4GlNda1f4SAYpeIxn0zLgK5MSKoyW2N+Cdx47RS4S9x34EXAQbybIWHrfHs7L+c9Ume7GW8gf7ExIicWWOG2GH6nk8lg9yoz4GbML3aNmolbxFDKr3Q37L+Jzvu8TwhJGqceTa1Y73q49M6TlS7QGNrkN728csCHIwXDMGCQiaP0f2S1XVeh3s+5wA0nipSln3tN5669WeJy65IP37lLjJCZx6hsUcOrAKeMOh6QskMoRkDkGwMyDgDxygJ+8F0Qa00msAbfjwCsxE2TewLQg8DWcySy4DULoOQBiH8cyZM23mrLtNxnJt/Np70l7eXZvn1gIVs5GDk8XP/KB54fMSGwBEX9lcX0yppLlsCqH1A/bwww/7Ybze+uurCKM2RXK90WhuVOcKund0pivdy3tK9+5OlXqXUn2Befqd1ocM1cKFC2306LGpzLmwEeVosFkqIOL6kqWRjIBbrQsMgq7tIL2XhhcEv2yU0LIM+jes59ygCafQN3B02Rs9ZkyTPADrOGeqcC5Ye6xHNw7K4kamHAkA/R4GJqBZ1mVxjU8Ho0uJC0BozgAhylwYpHJ2Cq2d/anP9LGlvNz/piZVxaHBWKtxlcDyPG4av7rnEsWe5wIMxNBxfzCPm1ifqRQfg4hTg+Glu149CFK32Hw48Xr/HtdlTXAP8SCVrUpmm/XRBNIlDV2A3Ar2KhvWwpiGIVGZGUkDuBrwMDb62edYe2uorHmrOsYNsJwMIGvEv0epHPes74sXL/Y1XpIUHSZ2N6XtjKsz1Vcsd0Ceccljqvu58Zc32/XXDx+mhu598uGHmPShWYOsL2w8TAPtCTHRaULnzgBrJQ7UqssTNo6gLK/JOsduFwpzQ7+79957PXm0wYYbur6q4orKuokKDrR5dG9rkrE6nM6sNrA6nGZj7buXNrC69s3pP/uJnrLA6tBSu+0HF9tVD65ne7x4P3ve1hs1GvH9swfVzDKwOtBfGk8Rc9RGJ8EQ4medrbXpSpAEqkzSo0hjZT8NQJWYUmc653wGcolreB1MpkwOuOPOO+2SS741DEaycQuTDz/UdMbqWQD7KkiRks0AjTDA8HXp8wCJRc9PfIT/4iyq9AUgonFcGL4kPit/q75zxDBUq5HIBlQgRtE401wmkyUqQBpSDYAj+Mz4rz5PSQdVa4sxyTFgbUwW+qiKBVQdh46qx2jR4LU8f2Gd0dg1xwQMyc9+dpXd/Kv/GVbron0zw2cE1HB39xfs5sCpg6iBawg/8P0S8QYkMGJlYsYaswa5qvSvQaav0XulqSIxYncATa1l9igjo7/VcvYRI7zhlDALfQHwOnsyVZ8qlvTXkLgJ3Vc9h0BExUC6X71OJf/6Pm7cuEJkC/ZqJoJxLzB0a2+ciJ9bq9wBd2Wv6KOh6y5auNA/m5gV8lLViG4hbHEu6NnAomQLiR9lJ/Q/jYnBPRwTCUmCQtYpCRtk93zspGcbhECAbL1fTFnOpiw3wFhir7C7flbJFmXGamXTxcDzwBkJd7AoIe6VGvxorNZAlQlmq5BvaOxlVhsltyxcz0wG2w1jzAImcNZ3sVTXVkBVz6vMidiqAIgAEtmB8EWHUHKUzADiaBwFTmjh4PD4NdLmK4ungJMwQ0vn8i5JileKdDUgkSZpgF7KRnT65nbq9qheBxh7entCZ6PLFzzyDrr3FSv6Xbcj65ziJLFZcDwA8Ryk6+6uoDJAc9l02iBF+JzmPxlg1nggdgyAx0ZE6yOXnHimV8LJS5eWcho5MOGw0IUSwJL1yf37OKUGRxpfJBJ8n4UjwKb163SVZiZZzBljCRBYvgtYLsaZfVX3UZIzKI18Grqrmn+A1fx6DFbeY7ouY8G6A2QG5MQucA81YRIZadafNx5KTQQYozx3OIYwsDHegGIY55zVq/IlLZq8ZSy7fCwzE5bxKuu6NEBCPqB+Dto5od1b5zCcwHwNAFEcRuzV4GBfldxQYoK1zBh4giH0YD1BEWxwno21Tnm/mN2ZxZEzbNqvWvMONAe7gcOYNS1g9fphpCElUPXwww/xsQcgbwK6o2leWYPNZWywLfxZKW2LLKHmBucgr8VaXeFnzpDvY7S9SCjIzsHk1nWwa27maPC2BqUAho9LaR70KVHZ/mqPwJoYgTawuiZG9el9zacssOqkn8HqYw+3WczAan9fARXC8aya8k4wSHJx+L65QREkBM5lfM3sO+IDrOpvtTIv+Wy8nkDbAd/k9+naUy/+5rA6y3S2ClhtJRAADtJkpoLE4QvlOJjEM3qGOQ5g/eQEdE4Wu78bTUBb/f7WikIYtZBCYK5mIBYANJff4ksTK2Z/v7LWFCPQoDeqkQBC8O3w3/UZpd9B0dYi7mWd1eazUfUl+bkchwmaKPJbheBy4y9vamuqDjdDM4zuR3jLnnu8qMYXyGOy7kgiYMuwffo7ew0bBj5AjJi1gfP12FPYwxxb87u6/4RLRFm+77+QzWwiIqWSfb8XYppEDqo2SKSRqDaHqFWlDYVHxD4lZgUDdLA5NE+JP3OjPZc5DCIeYCUxM7YHEJRYFXCVmFljLyKefnZ2vJIrK1ZUPMbvO8X5AMB65lzlyeflMyafG2Ab+TzyauCogNVzAK4zD/Tm0HvBh9z2aW6GhgaGMFhQZjNtWDdHCUamMjvSLppuNKxyQ0ZDGvRwEuJc9w0d0sK4twKrvI7FDFjAPdZF3dHhYOraDKgqa6INXp2ZpF/DxvNDNTaRb3QA7gBZfNxSBqMevDE3LNLAD5o0VcuGLB3n0XAtJfXKIHfWbCMLnu9aeLq/vr6SFdCXSwGkzV7YaSrPUDZBuhgFCONwRy8SQInsKCLDrIdsuCQ9oAO0sGW7HTzB0LFxBDBrPGvWM5XfcP+AndnwyWETwMpc6DU0t+Lf1bBFSY0/b2rSg3NZ13gAguV+BZQWFnH+fEAyQKRyT8U1onyHzG8GkzyT0t0VTcoaDc5KQ6SGCB+fxfVZVw5CR6aHsh0yZdmJ5vUZAGWsKbnBqNWDKBjGDoCnZlC8D5vQZBjDXmjsmHs39Int2rQn4jM4sHyMwujJmLOO8nme9wLOKhkoXkemkp9J8JC9KzZwhA0MDdhI1wQoY88zwQJgLQAsotHiWcrIqOm1xWGVlEZhN+Sgo0htyGEsjA43+NEkgM6SOJ+f+tTpw8h1Mdt70p4mWQAcZcae9chelMaX2wqaJiLvUZteFUe7Sj4Eu92lAFLJCEx16WACrKK5W5xwXaKw5VlXfVGK4nIjzkZ/Es2rhtXo//2baQOrT6HJegreahtYfQpO2jC/5acysDqch7ZVY7VWv+XAPfXa0DmuM1RMJHwVfJwKriZwlPOeJD6vxWfEr+TM1jVqnJq08/DXMlhw0YVTbOas4dOsSvd44gnHV8Am+8VUO+FrIDeVAQGADY+nUhPpLPcmHzD72VnXUHMjRhpMOPztDOLwefjl7nsJsAzQkp4OVK/h12YyQI5vAHFJbutv8rvwqwFGcvxQS49TUy9e78AIknLBkKPhWaOKsQCw1YdM6+S666fZtGk3Duct1763f+IIePn/i/61gnLaS1pzihcd14h43gkxoQMKToDtomqXONX7OCTZOHRAIW1kEJPfwYhsSp50dDjpjRJ3wEi3ffTjiCrWVSZuonogszdzsqRoGvfY3EcesXXWWcdjSohdmaBWq0elV7xsWZEaiVgL+8EeJcEBvgDZCkCY8QWkJPZyuZBgpspu+XkSkgT6PJjyALGMhZ7bm3CJhTsw4EQbXRs2apY1cDsajHmvhl6u6s9oAJ80qf3eW0iIxP35Ozbb7auA1SbjXU6oJpFWslKAArksN+srZmTdO7snwM8/Ixm4jAz7qkud1CrzMoRkAXcxnGKoSjdnbf7SBp8Upf85U8eB4SXH6RBdFVCjwxD2Xr6Gj30sHB2gOqTLghYY0ejUXjan2dKlyypluxzaAiIaJbXVqYnsai4JymUYZD61KaBt673l3kvnPD8MQxS4Vbskg1O8LzttdE0vjkLq2E53zKQBxdoBuNU48Rwc8hnM0r3DNOT3+mwcQ5wUDCFjoOvXxltpfNw4BmBUrtNo/Mbn5wwNIGeh0hfdVGd5RnIDA8X9oHuEvENjv5U55Vl5X5bfaAXK2Z9aM4Cs2AKMU57nbGyqzQitXDdSkUHLoCigNIdUBSwjAYAeZwbneVbdQz5IqnOYuqbiPBZAvzif+TP1O/99ZO84rEgWuU0KHRz/nsDz1s/2w8QGfV9xYNTDN5xCsuwYbFjMlDZoPCuI7wx0UY8bpVPlgOoojd1q8qKxhlkfXOO6624YVqxVjeGkSXuaGlrloKp1nsRYzY5/U1VFbGKCLsaYwCLvZ12jrKlCtWfca6JuRCmL0VjW+6FaItag7qWtsbo2n7rtZ/u/GIE2sPp/McpPr89oA6trZr5bNVaVbFQZdk7IA97JP9b5rC+A1ZzczH4kgXb24/HLKphKkjMF7X5ep2ZF+alJYMvnvOba64Zdn40jJh9u48c/szkRHL0YMvDYGu9lf0X/9vFJPRrc322pMuU9ADS8zwHK0ETVHOAf5piHWAEfsib/w8/GV81SZxnEZB65fiWX0HOAxjTBtCv+uiqJpDlbyqxrE2azWm1ZQRt0aZNuK2NWKgFLo+LcWEt/F6B6QxtUXTOGYi24qkhsagreRNaK0m4aaFdGeTDj3Q5GJSsl7EhUyA6BK0DwYS8Q0/jPgQM4HpDYpyQTMjjpeyswE4GPvQH4FiJVIZNlm5ptYi7tJ74Gk3H7EAxNL7Pv6SnAcUjwZVKP2/SIf9n32OUsDZrtCJ/H2OhZqRzNyRXOBWycrsc9QrariaMYN9kzAbwaxyKpWOyH7snL9zVmNG6nAiA1/9Pr6YHC+cW46bP8mmFPNMZeTSCmcJBJ9X7mFz3wEYPSWA0WUAbquHkC0ozKe4lAarCTDa8vgtTB0UGzxDhiAjIzLwfCrYcqB4Kuce0119r1a2FTqmyTxFKVnioHBUCUL3DA0FR6k+cJ1lsFu5NmpF8PUCtYxtqElKeD3DOvgJilhEJNkMo8tjZJAlBkXjE8gOCUa2ewK2el69qh3DYALD2Xd1cLViLPWYCQRlYB0L27uxixxvppsDQBOxlTDFXOTtTxRk4hdYdjs2vT4TziNPjGSwLLOCoAtnX9RuIAA6Mu8k2ZLD4P3aEwAACTeb8JNGY8MQCZ1cyctAKIGZTK68sNUGS6+H2TvlJinjc51EmKoBWY1nMztxgrZCAaIG9pdpe1fv15glnK4cP+WBVgpr/lwyHvh9Z/szZaM/bMEevH5zvKH1yKItZ+Q8ak6DcN9BcgEy3cXF7OAYnTWwT/iywDe0vvK9lKgYdKMBQG6qrAQ2w0984Y8vvMJMFOZEBS9zNt+i+HXQmUbN2ee+4R8h1Fnyav21oxoaxoOB6sbz17ZpmvFGQF+1vz0sgik0QqDGaYGJIBIOFQ5qc4KgQPxXEZ3QZW1wIHuv0I/9wRaAOr/9zxXxs/vQ2srplZzcCq+yckuvkeSeacqNRZ2WhgW5LVuckJPhFMQ/wtmiK535ZYsICzTiSIDvfZZ1Pgy7X0e7FUp0y5eM0MyBO8qvycSXtPKmW1Kq9NJAv3S2M8s+/WWv5PbJ2BH+KARlxR2Jr40P7v8F/dH0/NWgEeJAGnGA9fUvFFjjV1r4VYMKTa2Nqpu7un1wYHCsFGX7m5cGtnbr0f0EeAkL7cp/IO3xBFGtVCPBf3z7ADTOE7E2dWxp4ArxEliZ6lBS++5FKbOXN4sZef4FJqv20NjIASHocdekjFDxSH0MA7r0XtIarrKsmHRuwBtrJm+XvFvOhJFKCewFqt30pSShgBep58NnvM9340lILdKtsHyaqW4sPmBph0QlZf7U8DIFxl+ohzg6GLLYCFCQGlYSPKJOj3PB/7OxOzwCUqoSlsEHiBruHjFN8ZE/Y1Mbu+wxB2uZfQlNXvpIPK2UDsTHIG7IaYm/Hk+rqPjN80EbtCcgGGL99l25AFyPG4zixk/Ub0968Y0oBwQQ6sDIhlkAi0GiAugx0MOsEok1cHL8oJ/HWIdMdiykwyQAMG9dprr1vrAVWNiQ5fAauZlcfCzUBXtit54WQAux6oSYuwAi3BJGYReHdtdCxi85G1KGBTcY5g72kx6X9lpXGaELXX77P2pO5P18AZYOHXtRKaojgN3CPPywbUOED3LpmLzlLSH6D94NBAySQEM00MWD4zN6CpTMEkJM2mzWOMIeF+vANgb687D4BfopmLMg8rEWPId92v3teUFa6MRTENu2pZU/08s8pCrFqcqTt5AT7FLi5AO/uW+wTMzMAbr8P5yg4q78+0f9ZXK5DJnGWAOoPODb1KadyWrDGGjA56fg/R7AC9Xxzr+fPm+Xi645Uaq1WnKpxCf8YoCwCorI5asJ1bDTJ2LWvsAlazJikhcKZpAM2sIbdhNGIYUoBRHMX+/jIHjHc2zMwFwG8Zq0YjMT5XurcFXI3MfTCDKa+CEUJQwfjr/smQKUGi9abP4H0kJfR6DgU5mLNm3b0GXJMnfkk5NNJdZb212v/W3zOXrMcmELtFAiInEByQ7Qwme2jn6HelGV3RLiag0DyRENDnODPcOtvA6hOf5vY72yPgI9AGVtsLYXWPQBtYXd0jWq7XJAUgGR26HqNvHgxSQCx8s+q/BbNS18rVTtwtwXLWxuNvxEH4eFSScO5nP4FAWdrgU6ZesmYG4wleVb7N5MmHV6mzHHdlkgHPmZ+3laDBz/jRZIMzsEosoO81UR2VWIAexO+K7ZzMkNjBahiqnx34rPJTpXzf/eAgvzjBI+ZVQAPxl78oEWKI7Zrk/Wqn8QLMFO1EyQvKFyukE+QRkKHz50q9XJCEqGMUzbK6ugqjjhjgggum2Ky7Zz/B2Wu/bW0fgQkTxtvkww9zLEON3dS4iYZPxKTgCq0gXG7EnGPuJiJixK2+LQJYhPwGppIl5nzdht0kntM+9GsipRmAJiX6kOa0v4m5Pd4JQp7+XWKYwub0GEp7NwHF2AR/TTBnq61NhC+37UjzBSGOe3ZgN0l11D4aQeqDvFRisU7vr6NnBCPBxjMe/KzYnCZbJHo8PkuAq9uRaKLOXGTCFxgjiT+3ey5Z2ec6rvl8wp7q+RlTGm+B74BpMN7MlRPIBgSs0i07BokFQBYQw8XrKp05MdaYKDqE1RKEyDyCSuuaAgEEUmXAqW7exKq87vob1moNVZ5ZB+/ekybZ1ltv1QRGZQcjH2oZUOM1FUjyiSgbM9PXWfhQtckIc9266eP9DUCiqjTU8grpV5BdBqVnA2uetQYEjrVmquvhTRm7aNpRFoIzkEvoAYb0ncXdKEEvrM3iPEgHuOi56mcZOx36ZIPYXNoISxYvbur+hgHMTF39u1yjOIMZvMOxQMOS+2/qfJkOf5wbB9Gi03jR0CxyCBguMmGAxfq9Njyf53uvSjgIHCqizYw7Y8s85w6EgN48q+6V8cSpKdNe9F3zF05UdlSy4dZr83pkzpjPDAL+vWvkz6zgezhfmQXM/XFfrZn6DMIxthwYZJcyGM3r9RrGsABt0ustDhpZO3/WAD/r/Q6VtZnvS//WmC9cuNDWW2+92qiqSHMUPV0yi+VedFAVfWSxQrgeDF8ODCQ78phTvp4Pcg4V5pbDTK+ZMWOmXfLNbzfN8T/7BwIPv+9w3lnvWT6G+/T9mKQYcqKg2kHK48KeVTslYDX+VvSiS1ABa5iE34oVRf4kr8WOjrbG6j97rbQ//6k/Am1g9ak/h8PtCdrA6pqZkVYpgArI0Xw4Sbzhg+h81v85iZ79o9bEfKufVsHGYDnilzXAwOL38nP2AadefMmwYyYqcazYro6J2KoBHkYAUHzvzAAL8ouDleHDuE8twDJV09HoCcCb19D7hDhcn011IjFDiSf6fRyJCZwcMRDjG7FZ8bcGSlOWNK99KwoAiq/vsVD4zIAlzDs9WWh8U2KqAWfAEuP09xdyjOa7YA5iB/ZVQk0lMCg2cjJCqWIi5quNcazoM9511wybMvWba2ZjtK+6VozAhAkT7LBDD/Z15GSy3l7vpSKMQ6AfpCnIKsSd2f4Qf7guaJIbpHqX+LH0USkNkYjluR4sdhJSDK4TlKgQD7ISlXb6G1gMMaHiztGjR3v82byntdeG6n5xUpPi0YhdK/6Seio5/hf2pj5XALNgF9ivnHADhMaO5z0N+MhezeQVKg+YCzAJgNAMdoJJQihCxkDv0TVzxQTXAcvhWfmuv2f8KietJH3j/TqEawFsI8cSBC+wMLACjy8HBvqcsergSNKuIWOVWXyVDRfGjIcDWOkfHHCNFA+GIwPmlNzIctJdTGCAgtYsguuHZJTgiqG6NjelyhYJlmqrlXLnJDKDDQ3UcoiwiVq1TN1BicwCAIM7JeGg8Dd/f2QWMuDtB9zIkbZ0yZIq/quO48ptuAZFsFZhpXJoCmRk47GZdB3pXghAB2jib+hZsAnIJGSBZMDMnLnhAC2GowBf5bNH1EMWLVQBqwi1o8Ghz8uCz4xjBqU41HEMspEggwv7jzGumy6yvLovDK8bxjBoOCVFF3Wgslnd8AaNHDCsOhEpI0N5eseI6MwaiyYzUVclL8DaYkz1Xdf3AyHKnQFfszHkfa2AaxN4Fc5Wq/g+6xQnuzrLUfLEnLPmHPwOYJfESzZ8rDW+c0/MBdfhYMqvpywAA8rPZMU5UFtLJQD3AFkJCAZNWp0xB4OltJ/n88+Qc9rXZ/PmzXNgNa8v9In9/THnMJBLoFDkArCR+brYWxjjOJasmXxIAegDZmfwe/qNN9n1108bVo6RmPpoSrO+ODcYP7Ko+TvPSeLCbWAA8o3kUFnvGu+B/kiYSAB96VK3a/rb8hV9rmPbcNYHbfnyZTZq9OgS8PgebgOrw2rRtG/mKTkCbWD1KTltw/qm28DqmpmeVmA1B6UVFIhkqP5GMjqDo/R6yMAr/qe/vqVLPb5d9v31dPjftQt8JEjla+m1Z4Q3tAAAIABJREFU16uZ8TDrvaFeGfvus3fV74dxWX3C0I9lPPCX8dcADgsZY4X7KsR9SJzh17MCiKvx7yFIefm8fP5oGlv0C5f724iLNB9Llxbd/hyvDA6I5dYgXpT7KTqGNPbxqreoZtR7ifOyRJZ/WIoBxJill4au5dJbNMQOgJV+Inp2+WwCYFSR6OsEJl1TR/ZBmznrbpsyZXgxl9fMDm1f9cmMwAlqJhe2pSYc4oLEycRQ2B9iy1UljmCOZvZnjkXBdGrJu8BWKjtTmXyNmxWbLFvWJBmQYznds8A/7RuRxkaPGVMlMMBdhMHoPSv6+hyPgVBScZcAU7P0GVIblWyknj5ZijIwBADijBUgjafPgVWuv2O36YnBuOpvudpVvxeuQ7zOuANgN+LmEuvl12EvuX/srO4D3W+PK8XUXb7c8Q/hjhDkaJQFbqPxJSGla3rjsbCj6NCS/AI/8LmDsQqwqjcCpvIhObivgF0AfPWwdDR30KLNSsmyxVcGZgh6/dBUWXBoGer31153/VrflIox2XLCBNtn371twvjxTdnXEvwX0LDBUGw02vHxi+xmHeDE9AIIpGwYMFSvpRSjajuGrobeA0AFsKh51ToQuNDV1VmZW8wlhyBsUBa/PqcJEAtjwcLFYKCpoc2HiHHW4YERitPAOhPgJMDUDUqfNCnlLBQ6uW+wEBZW9nNkZ5c7ETmzDWAJaMNzZ6CPcS1ORmlok3+XwW3ep9fADGw1FPoZkIfPNSsl5D5ukgwIcLoVQKylUpHMKO8pDg5GJIPoALpcJ7Mpm4xQdJ/H0JOda/085ivPawZWcZRqZjx1zys+VJkXDgOc7wx6AQgyN3p9Bq/zGuC5GUfmtunwSuXg/tnoPkeZvAyiSugpk9L6Gzt2bNVKdUddGarUNAFj6kZ0RAHLBcQNDQVolxpbrUrLGOmCso4KENs4oAd9rWoM5ehqLSE0zr1QcqL7oPxf4+bZvN7eWj7FGszjretpHSOurs+9aMolw04SYJ+9J1W9VexMXtvZltGp1rOySdDdAw+Vv6SSGQINjXz/QF9h1AdbFSB12bLl1ts7Kkl3NDSlawlIW2M1nertf7ZH4ImNQBtYfWLj1n7Xo49AG1hdM6ujVQoAEg6+S45RYA0BuBLL4OdWsABgDf+qOJfhSoZflKUGUpNX+QMkmP1tQeK54YZpww5UVSWO2KoZAAVM8PFLzZnR8Yf51QqeeAwez0oshE8OISWDAfobAIJ8e5rf4tdWZtyIojOvL+ZNMmvEDY3kdrMv7/Ffd4/195WyYt2f7oO4DZ/ff+/69eHz5ia2wZhl5TbFFVHWL18O0AXAVffe2dXTBCDl1X/9DTcMO+LAmtmd7as+mRE46MA32Xbbb1/lTRRHaP8h4ae4ysG3kMPwWDPkB7FXrMnakDnpQ2c8IO8vkknscWJnmK1N+IJIV6l7PXHgSnhKbc5bEg7YnNicvlcy65aYOsfW2Gue1z8LQDU1iGa/E49lTKhiTLHPAVN5j+IyacRmTKbG7oEdMG7YLMaO8dLraWQFOYo4DulFxjBjl7VHEJWoganoNZmU5NiXkkR9fRVMFrgq3InzR/cEiQ0MjPPN5zEDq3wAYAsAK0h+LhL2QU1C2DlTqcAfpiILvxUg88M2gFixU58uDFWNB1lMFkfOQGbGncZMAAKlHxw8ADf+d+90HV3aQnbBFzEHWPp3pUJHJlCvAzBy8EnC5AP9Di4I3ddi0mLWgqL5iz67HJSNRjxlI6ictjAvWXxanIAYOeuQade6h2XLl1uPMge5U1wA7nSRg52q+0QPg80pv8AzpzUbo1KS0vk9gzFisQJG4hC2goSsab0X5qQ7GR2l7IQvlXQXXaCSiIDBODhQNmPuBk82msyr/p7LlzNV3scujA/OCZ/roKIyKAH2OmAUeqQYruy4CfobUpl5GFovx4mMsL8vtE1Ipmit6e9kaChXbz28GDPWHk6cA6PKHEunN0qE3GgmZxinODuBgKyMU86kNYDoBmMBGQvPYC9b1gQYci8YvQrgpgZ6NCADhKbkuxP9zaTPNDBofhCwDn0uRkjryWzRosW+NzwhMFQSSyO80rwA34NDkghQqgl9YulGFS2qsk8amTPGTgegA77KDsbA63rz58/33+temWOMO7aV+dB35Aw4jADws7zL6Z/+7JPxS9bIe/faaw/bd59JJXhy8fDG2LcGZtgaxru1vEascDlLAOj8XWOh/2XTBKjrvMLOaT3ljsZIEZT5aTNW18ikty/6tBqBNrD6tJru/5OHbQOra2aYM7Cqao/qmwWBoTXo1c85KQrLKfun3Gn2vStQm5LwNSh2AE5STQXYKNWQpaGS/JnhCKrqGU884fjANYonh5/WeO4SozBGhXTQVSs8c+wcFyh9LqJTNwAr3xlD4q9MVMBnzKBL+bwSO+KX55geyT/3t6O8Hr+0MNF6m0g0Lm/Q1VVl4ohbymeXZ8V398+J+cMvq3FsxKweY+q/BHyUZ9R9l1isSjX5ujG7Ydr0pw05a83s+KfHVd/0pjfadttum8gtDRkK7E6O97Fr4Ad53yqWyCCbx4MhaUn8iZ0EB9H6Z78A3ma7yZ5mX3JPimeQ5GiSE0kkJu412xz+7fcaGEDr57VWruc4nH9je1oBS5IzNM0DH/Rq6yijz8kzXsf4EKNlkJZ7LrF0kTFwWxASiY5nKR4fGKzJIessDaGzXdN7Mj4J9qDPQi8V2wkWAzArG6hxlqzf+uuv3yT5l5Nf9KliLYxYvnzJUHd3yf7o4mhLughsBu6iUY4etl6QrsupU2Q+SDPwkgErXeOaa6/zHazyjafTl1hZe6s0BFZqjCeHLRvXf06MOUAFgCYAUYEP+puX7wflm/d5w6XQQwXoygczn6H3ljnV/Jeyfv2vjIFEnAHJAYSkCSnAiIOtZBSLZACL358jafBSrqPPB4TUs5TMZ3cVVMYoAHpVINTMHnroIdtwww2b1mUxfgW4IgNcjNygl2ILONFX2TBlk+h5BKDovfocfffGRb29ngnB0dD7ABp7R42pWZIC6BYHUizAumcEsHY0xI4BQsk40RCMzJHe7x3uhoYKC3H06JpZgoWYgXPdJ2xjNxZRRpDBx8qs7OqypUuWOgsP9ie0fN2vxkEAEuA0+kh6ZjdYsSmrgUmNo8jQ8DcOAQ4PnCZK+7NNyOAXdoTrcFixBvgZIN4Bw9DRxdAzPvkQ9M8LrV9dS8+r12kvyBHX9bSuWePMf3d3AspDB1Vri73XAOPRD87sbDmAxXmuwGduHBf3VGU9XHalwbTmwKORnPaLr48Q8eceAP4QHtfvmV8AQwB/mK+5a6LGhv9vlCTADdOHnfmdPPlQe+YWm0cio9gZsrli3moetd9x/DW/2oe+npo0jgrz2JNCvb22YMECd0r4Yn1pH2j/SbSetZrLEKt9GDWu3bxq2K2W9g091UagDaw+1WZs+N9vG1hdM3OUgVWRBogtPOilOil9zxqBOYYh0KaZCX4nvqKfxe5XN+TO9LdGQri/VEQ6ENnQxFNToilTpq6Zh38SV508+TDbequt/P7lU9CoFbCgSGd1Wd+KBiOugCiKUwp7l/iAXhn4jhmgxS8EoHBfesSI0jkcMDcqtjJwmQEfLxHu6fHXZ7AAwk/xtVVF2WgaW+K8AsrConO8IOI75lJxhUg3BQwtRJAMeuQYl2eucgBBZFZVIoBFuW+ti2i4HGxb/X3adElc3fAkZq391qfDCBx66MG2lfZmlNBDmvF4PchBrQQ3rTtAfEA41iQyevzsMWmQrWCgE19nUNSBvYR9ZEDXmZcRg3rFLJWfYSPB6gB0FeOAR3jCJDrXO+M7KpOzjYA1G4amJi+IqdijYCHak15F2d1d400wE72Gv2GzuS9kP7ArmembwVnHFEaMcIIdr1WsB+DqMV9UasPWrffW2eVnh1fd9vYULCdifdYzr634SLDrwczAJx0bEVbQ01MJTm6/k5Y0uJHuGWa/Ku9ZFx6rDg72D4E2p4izvqga25aA1MGDMNwZgOXAxEhyUwSs0k/V659ODFWNhTQE9b9vtNB30KTqi8kBSMlCvPmgyxlAFn4G1Tik/PBKndd5jU98lNwASOm70PiizaGF0uegkwBJ5AQAffX+wsTEAWh0jtRBp//1d/Q2yYCwrgBLWROAm5TRN8r4QwohZWH0Wj4/A58aS8/yRmZEz1c+p2Qt9IVepTq4A2Qy5nntcp8YUUA8HB50jsQGVLMsWKl6Hxu2Q2zGcFAczI1MCwbW5yI0b/U6B79VchBC2fpdBc9DyL1JrJ6OfRKfbnFEM8BZOu4JWAo2c1D5mff8/PWgiOQKItfZsWoFP7NRzMmA/OzZUctJFsa5NfGCzcjXq0BXYgtXIx3C2hhargfjnsOxSmekDoasabJeGkutfcogwiutgL0DclWmQ/q0RWoiG+7aATHmn/tg3/mYoT/ta6AkA7j/pvKSWPusl+yosqY82xYsZL2u2o9gIHjSIkTKte7FdCYRQJLk2utusBuGIbh64gkfjoCkx20Wz+d7LUTg6R6b2d8Ec2UsC4iMjZUN0XNrLBSsYBeQ+sAx0jyRufS5i7K0nt6xbWD16eB5t59xjY5AG1hdo8P7tLx4G1hdM9PeqrGaPwWfkN/lxDjECs5u/G73bxWfyJeCMZkbVqbyfr0W4NCJGyNUPVSARwLhT51y2pp58CdxVcV56p2B/0vco+9UKZa4QxVNpQS/4ecKfCwJdRLgJJV1vdxTIMcrgJbEflWHNnx6fPwMygLcINtHypn4hHsqRIHCOK3MNdc0LYls+cYVD4j5w18ufnWj8zfAC+AEvjzxj3w09dDA19aky892IlLEtCIAaewg8ei+rrnmemertr/aI/D3RqC1p022Wfy7knJSI3Xij7yXwbrqPg1wDdtEjAwOwVonmaQYBIY3cmPsda6tNV61SRO5kf2c43KvzovkBQmMVpvsACayHyNGRI+aQqQiAeSEqKjwBFAE+3BsJ0iXxFW8Jts3xVbCkByrAQOJ6mvifMdMQg6U32UJUeJht20hVykAU88A8SxATBsUJiWbOcI8Js4JOs6QVgzDk3bB3iX2cymT0F1lnojPmT/m088y+kdlEqTWAcAqi8AD0aDOAjrVGwtGkACEDG7w3mKAG5kpfg+Q+nQDUzXwYqiq89zEiVvXSeDAYpMCiGSwC4AAJjELTwsma2VUfUot0r7olBhNyOp1g6VHxpPmOplBWZpAdbieKqxNgTA4AmibFmdH6HzRoZBxaMx5dFIXQzR1vswamryW62KwAFd1fW1UFjiAUjYIWk80qRLbTEsWZl8jm9DnjgCd2TXm0ibN4DSgC0ZK8yHmmu6FuSls3NL9UveAPIDuM8+f37ezTwvAhVPF69iEes0dt99uW0+cWHUxGR/Yszk7Bjgm4wrgQ0ZMzovuV6A45fe50VlfX9Fv1e9YPzIk6JDoOrAanQ2bGLF+L7GOshHHGcu2ITvAGFJ/7jCCVeqCjqFRAgTAnscqHwg4YYxB3QPpvloPRkA3P+wCeM7JCe612q/EqoYBzHyX9RH6UzAhI3MpHSqMtwOoCJCHk+mfE2Aw4+fPGYa4PLMc61IKlh1j/ay9h/yGEh1jxo51EXO+SKxk/VBKUPQZAKo5yaH59ucORrrfo5ldcOHUYae3Kn2ygw48wHp7R/u+c0dD9x1NCjwjGo5PdnBqqYqv53LIArhr3WN7YfVqHJXYcCZsb6/biyxj482tRo50O9fdM6YNrLb99vYIPMkRaAOrT3IA229faQTawOqaWRQrAastzFIS1DCqvJIkSSnhs+EjeQAbpIAM9qFB7/55qvohWS0AsgCRhSig11100VSbOWvWmnnwJ3hVdFXx+5t9yUaFU/FDCttTPgj69yJCFK+s0ZcBX5u4Dd+O18AOywSdHPzjY3o1TzBaAbwBLZA8wqcihml8H3DCjUBPfFUBngI0qBgCUMpAcYnzlKgujbMAZlkXxFD6Gf8MQKY8t8apxCY8r+JUrQUf485Ou/Za9WYZXs1Yn+Dyab9tDY6AQNV9992nqSKVZAGYSiZpcCtup5Ld05pl34IhwNjkeoCzEGmwWQCWrGXkAbGZsEs9jk5xYSbS8ZqMr7G3KhAb2I3ipVzlSvWdnldxjj7fpQDRkY09yrXzvkN2j/2ve9TnEseDy2CfIJvp2vo8/V09b6o9ojpBOM2CBbW6GLwRzMNxrCAIYacyZuNSALKaTqgrNsZtYRDYSMCImS8ZScaauJCYsMqKBAFLcypsJceXGaPRPVTsJrAOcKwRQ0MDQ+juVdAhDkayZhhKysj9ocQiSrT+eoC2/O3ppp+a7YK0VJW99K8A2xhjP7CiVDgzhjOIxYHKwvAFQCYhOScsIMBKNpdQfW0aFiZZvyxA7+XhPT3OZusd1WuLFi5wUIZu2RiODJqraVRnZ+mm3QAn9YjFqXLmbNC2AXIEAhbwtlGioo1aOjyWMiCePTMWAWI9uyCaeIBDZVOo5L9R2ltYmkXzFMZq0SsVWFwOYhwexhGDB5gJYMOcOKMxJDH03sxkI3vjFw2Qx5vjBHCYDRBMXjdoo0bVsoJajpCawek1/llB4ffxkaGNbJPGTP8mWwJAylgDsGfJBl6LY4Nxq/qTMTYZxMygJXPdBOQlCRBei3PFuGbHmzJ8Dg0MaP6ZOcoOGK/D2GMIObzyIedMzAA6/bAMQ47Oa2XJpoOy9fpuYF3fs2hLuXNMo7fI9smh1NqrmcXktJIMKbrFJdFEZ/lyMAjcLPIVytjpsMkHQd7nniiIsg7mSvfbCsJr3NCLwVmt4xu7BD1gP/xjXWtOZsycZRdf/K016NI8sUtPmrSn7bfvvtXGEATUBNHIkbXMX79rWnNuZ4r2DuuLchbZxUULF67SzgG4ZycBx6Sza1QbWH1iU9l+V3sE6gi0gdX2YljdI9AGVlf3iJbrtQKr9HzAzyPuAxBdSQoggud6NlNuTgVk+M3ILGWwQNcmocqZj599vZpVDUMZucMPO9QErjIu6IjCTANsgGyg17lMoMczRX4vx4YZSGj1m/ET9ZqqVxrLIMdQXJN4JBMCNK74NxALPJwJIFOfqW7jAlXHjRtro0aXktxC1ig9FdAXJP7wmLBWDoohp+pWdXwoYDFADKCE/LJFixZVgDkDs8ReGpvG+/qss6vTY9ZLv325zZw5vMD1NbMT21d9MiOw11572r6BxZBgII50WxbrGAIXcRv4Rt3PwdrO7612Ku0ZMJvWmISKZRIblehVPqBKETTprnLdYPYDsmKDAX7dhggfiv4cGRz15xgxwh5+6CHfv5JUdAJlAII5pvb4MewC3z0eUhO8HjWs6ytAZtLT1vsdZ+rsdJKK9jQxtLNSaVaPHEhgR9n2+GeFPCNjqnmBgYr0TMUjA3AFq3GiYGBexMgktlaVdPLxiXFnnhlbnoc4mfVAxQDjpbc7XkAjchFxvOeKpAACAPA3BzMPkMuNLABgaLVUnZ30+3zAXnPNtU/Lcn82PmX/gIv++ygjZsPx2gxE6XeepYiSB5/kBB36gRuLma7X+VDzeUpNephXXRP6dC4p5tACqNPn6rAiAwpYpoWDHiegFYdzLY/uHGnLl5UNBRCoxcaGFkhFRqBJEzFR3QFeKbHXPet3YuuxeVR+AvjH4gZI5rMzyMdGYT0DrAGcAFCRccKwshG963hseBi+DTC5AGsaP99gYgwrOxPs0gIOlkwNRsdLvyN7w+bV32sJTOw3tDQzIIpjlVm0ukYuD8rMXQdWOwrLD6o7DOHWcp9M8c+HBkBqq7OT1y3Ph/FpBUqxH762oxwKgB1HS9evh0xa59iffKiSXaxZwSgVZ03mjL7G26UUAugnc+YgZRxA3DdOe3X+PItXmK/VHhIIqJDfx7cApBVA9htWcyslTpRlL3NfJPeLRhhfgKm5nJ/SKtYpex4DXsHT0NetcyU3N66t9+ja+q71yzrTsxeGd+gRJ0bv9BtvsuuuG376VMoyT4qyOhgbJDsyG0Slau7wSx+ntzeSDkXTi+cXK8Ttp5kHCzDTsbtuI0Or1Rk44eg0Ap2RztjYcsstn4yPN+zfe8cdd9g222wz7O+zfYNPzRG48847beLEiU/Nm2/f9bAcgYcffthtN5r6w/Imn4I3NXfuXDvvvPPsgAMO8HJwPwtDb58zsgIT+DbBtkLmSCwhAFL3FZGcirO4avHrvI0KHuIcfHmq2HRmS05OwOpw+1J14j777lMrB3NcjW/aBHg6aCDGaomTVAWFn4nPURm7LX5mBXyqP1pGo1yn+PsAqYC6AJN63YKFC23c2LGVBMPn4C8hy6ZrEV8QBwEO17gm+kRUsCFJbuk1knEQEApAwn0o5tL1ub8MBFWwKKrtiA06BD5HDDxlysXDjrE83NZk+35Ks/A9XvSvVeatdW2x5xR7Cf9wUDAAQGJDgYM0FmafZRBO/9Z6JjavOEirzElLwzh9NjF2xjOwHdwHuJDHJFQnB9lHVXbqD8FzAd6C9WBDFauq6hGdVO4xYwzZ/rAfuS8IR9p/EPJIeLXiB8RSnjxBuzYxPBlXfQb9gZw8F2cFeAX30HQeBMkMqUak2sBqGDvhMgKosYeZRAahj/44sJD1edxDK85EXK3fIx9XY/kgKHos391tIwYH+qqsgYMDsaBaB9jxgjBo/m/KXxNq/XRmpzLA2sSim2sDwHRrAmbQt4g3+KKObAlAJ2MPEFXByXgdoB+fCRDLJvXNIxABXYrEEn1U0IsMYwAyDl7oUF1ROoHq8MsNdVgPSreWLm1qaFXQe8rNlT3wzR36EzAx0bFsNR6AjtkJwUEA2FN5u67rDFtpkwrMDIYsn5MNgMYE44QBAWwDDEP6ALBPz8a98jvAOs2FM//E6g1BY4wEzmPOkjhgOCKL8BeR5jyueh9rpBr5oLN3dXUX+YFRo73ZUWVc1n2nMS9OVAacigRAaUiHs4WTlPc2xoa1xpgwj3xe1nnhmjhYGq/MbgdAB6TOelEcRmQNWzNG2fhxmFRHXKznaDrGGDswjvRFyA+4MS6WuM69/xg2LAPjfh/o1gZYyR4pSZDQ84qEhV5bmJMCMiM7iBZP1U8tIOeQpQZv3sW0GYjVtebPn+/rGEONA8kahunOHDorPUriGV/WKAcrzQ60xrJzrbEDOPSDK2m06ro3/vLmYQmuTtprT9tvv31X8hE9QRM2pq9vuf896/9I+oPDOs854D6Af10/0SWSEhTWVuODO9qM1ban3h6BJzkCbcbqkxzA9ttXGoE2Y3XNLIrW5lUFKCvVXwSgyEN5TBDgqjMoA0CtSeIkJcfdkjjOZB2YS8QHFVTr6PCmx8OxQZE3Jd57Ui3fBRjITKk6Nvin8jv71ZuidBXX39ErzGOXfWt8Pgg6NaZJMTljmz/PrxfxYwVAI4aoQKwk2EKH3n2iuC8qHeWH0wjUAdgAb3NFF74V1YWFcaYYspBHkDxgHWV9Ro+fgmABiMuaqkCyjbC7Z8+2a6+9wWYNMxmINbMD21d9MiOgfbnHHi9qaj4EexL/n7iditC8H0j6eHf40O7kfdwX+0l7Q1/EcjlhQPxW7V0ilLHuSWCAJ+SYnH0AeQTyW2vjLZj/jmHQID01mQdLooITOUe0RnV9ZAE8Dk74ja4JLuDNtoOkw16usWY0XNZe96rkaL6FPaKyOgPJ4B+cJfobxCBsnj6fMYFACGZG4g1iEliYk9wCq9T7K7YUcT9VnBCu/PnVh0Mkw2XLKq7iycNEJAX7wDa3SnaOGOhfMbTSQmnRyKmTGkwn51xFVmrGzJlOxR+OZRlPZkM+3vfuvfdeXraqMl+BfRojlcuzGBhjEPhVAdeARXpPBXeixJiJrXp/6o5eXtikAQEwRvalavdkXcooVc/OjQNxAfABeuVsSdbe4TDM7x/RoUx0yWjXew0x53z4Y0Q4KDm8da0M1AHesRkYx6GhwvhDGwRnpJY5d3TUDEjWUcwbCsDJBdNDg5TPy4zPvJGLYHoRfkZcHqAyN7kCGFSGq5GIKEzNvM8wHHyeG4IAU/Xdjb/YqCv63TA5sDxUAFg2fTFsRTezsDeLM+uZFpdN0L8b5eisFxgGaHEyB2p2xf3reb1MHbZB0gttdcz4OWuw6HkQpGdN5sOlGmOB05HVI0NEdtCdx8jUsw64Jg4rJfrsGV9HUTrvbE1nWBSdVJ5bG0f+f8NZKwZXqSP2Zz3Uopwc2Q5vmNQVnQtHdPge9PUdneu1BzQnbnBjrZbAougCi72he9f19ZpWJjBjRDDCfmF9AhrDMOCAY61mhgHribEjQGHfMm+UfekZLppyybAsrVLQkhtC4Hxon6j0pKenaOfIdrG/pcfmDkZq8KV94RIMOB2pqRtj3HT4Jr3kkZ3dbWD18R6M7de3R6BlBNrAantJrO4RaAOrq3tEy/VapQDw73V+Ug1DbICP5HIA6XY8rgn/138dsaP/M8gb+Jnlz6XKB4ADEFGxpliKw+1Lpf+SAMCX47lyc1l8C2IqfDL5b/iBrXF49kcyoSLHTAA1jAlAA/eCFBYlvfi1sNpyLI+OJH6xJ5bRQUzkA4ARngWwBR+b+I9nlD+suJjPBkDimfDlAVX1PmJGvSf33xDWMHUYylYNtzXZvh/zSre99tyjVkKyHjNon3ENjymCXJOlAh3viP4Y2S5l0opiCsllEKuzb3Jyg5hX38E66j4NoM/jPxF3okoSHAiiG5hCTkjVCoKWCgDtIZfrDDyBZ8jAMdKJWUM24xCtRC7uO5PJsm3LtoHxdp3ZwKkgVvn6TGAl+E2Oh4mFc2WEXzPFeNiqHLM5yJnkGMFtAFgdI4lqTse8Ih7MNrQSwIL9DyaTsQz9u55b8SyMV2Ws+gKglFSATjAPmzZoaFFo0pU1lHD4jBkzn9Z7WGX/OjT22WeSs9SYRACPZrCslMlzkACm4axoIB1wSfqSG4z9AAAgAElEQVSpfhgJpIkFkEvN80Gcr6nryBiIDafS1Qw+AaZk8Gl5aoykZ9AiZ6GSyXjooYdcl4OsJ/fK/cFYzQaBTZLFk3XPMkACfNEdBfBhrAAAOVD5fckqFKF3nC9K+NnElJewEQCiNT4CIjn8MQDZeQGUyvPCIa9GQ6NGjy5d2Lu7bfmyFX6tLBWg+5YR82ZDY8bUBlximq6qtKYaJGlshjwA47POuuvavLlzbfTosfF5y6xj5AgH5mDMOmOvuysYraMcSIWhV4BN6b02NG0ZM54JsJefOwMoxLALF6yAHqzqZLA4oFhT+TvGO4OHzDPGsBVErGBmGOECTpbSM66n9Ye0gTtiwbDXM8DIZL00DrXG+5kHAFv0Wf2w6ywavhywJQtVUFgyUmVtRjl/6LRqHMScFKiqsieYjoEX+zrp71u+UqMqxqO1xJ1DIZeIkCRAD5mECQAtYC3XxLltla9wzZgAG3FkAfl13zNn3W1TplwyLG36YYceYptvvpmPLxlb3ahKYbq7O2unSNa5bEWWVeEQJZNc7W2wRfS+OQ8+aBttuGHVOvLpRuphZFcbWB2WK6N9U0+lEWgDq0+l2Xpq3GsbWF0z87QqYJVkL+BXadpaCB7uO4dPloFGnaEAEdW/DL9Od54llVoTnPp5uIKquvfJhx9q48eP9+fLsRyxBv4If9PrYHa6byj/MSSIWplQjCHvbRAfOmoiGQmyDORm9mf1+1P1Gn/HB+Le8cGdpZqazcLW89+VB6sSSzle9SS25NMimV18y1KVSZVeBUGCSEIcRdzJ/VZwI4AmNai6rt2kas1s9LXsqiJhSFeVWL61AjADZHnfkrRgjRIzwHJdaf+hFRqSGTAeiT1XTjKUBAMkImJNWPokKXLVJ/eie2C/ZuyHuBt7o+96j3CdanPFhk92mmtW8DJAWfAbnjODkRC6wG0yWYwYkpjSSUQho+j4VZLL072LDON2MEBf/Q55AeyZKi/1O2EpOUYFd2CuaBCm3zP+zC+ALmND7CjyI3Oq77I9en9OGOr3GYPimn5eBVZK/K3zjVjbcarBwX5R2poaf3ipcgwMyLjeOOvu2TZjxoynPTsVG6SMiDawN7JMAsMZRcfZKJNY8riNwL+wFFsP4Lwp+SwWFpuGSQao1XUwIgKj2KgZeOG6oOpkEnRNspNazJ7ljMzAggULPNusvwu0lIYVgr50m69ZBq92LmuJ52TT54XI63EuQP5xsACR8zNC1ZYOEdkSsjkOikXpChvL5yB0EhmDzP7Ts2T6O4aKTYucgRsz18ddUce30Nt7/Rlh7+r9DmoG8xegtIxtKcfntV7a39vrAKzA3syeA0DTCArk7uzs9s8p91WAd3Q2yziW8pliwAtjtRoXk55rcZAAXDH0MD9xpPy7Zj2XC1Xtp0ZZF4aYeYVlnQ+iDKDmw4B15vcQ694Fsbu7K5jfAEMLa4H7BbTOmTV0U/kdr2UvNNZ5EdPPf2eccGrLPivaVLUszfdAaayWn2lERwHCc8KizoVK/uV0+nw0HG3JQegzy7iLqVr+JjB3aDAaqwkMX768lrczN5Ra+TqIA4FxZx5qpiwkCzigsQ9kXbVnW/Vh/HMiU6vr3HDD9GHrwH7sxI/WvaT7ho2K8+77DpmaoWb7yn7NUhy+7zs6vJkVAY8O/XXXW68wzOveE4j/OIHVwRU278H77d777rM581bYOptsbptvsolttP5Y62xI7Rb737/cFsx90GbdfrdtvMuLbNMiB9v4Ghq0pQsetjlz7rW7Zz9snetv7k0yNl1/dGrfZza4YqHdf8/ddsftd9nCjo1su+22ss023djGdpdz5rF8SUN25szhlTBV0mLJgkds3vx59tCcOba0dxvb9bmbWpcN2KIHH7CHFpdEV9PXiE5bZ4MNbb1xo0KUo4zzwnkP2Yxb77SNXjDJNi9mvOlrcMVie+iB+2z23ffailHPsC23mmCbrDfaOvKcPaa5HbK+ZYvs4Qfutbvvvs8WDo6yzSaMt82fsZGtM7q7MW+PcW7TYrCB5YvtkUfm2cIFj9iDC8wmbLedbbreqKa1oNcPLJ9vf/6fm235Js+1nbbdbKV191jWw+p+zdoArA72L7W5999jsxZ32fZbj7cxq9hffUsX2Jx7Z9nM2XOta5MJNnGLTW39cT11LbaOa9+yBTZ37jyb9/DDNmfukG2/+y72jFY7IHu08G674Zr/sZ5dXmV7PLPxAtnAxXPn2L2z77bZcxbbuC0m2sRnbmLrj+t9lM8cshVLFti8efNt7sMP2pz5Hfbs3Xe2jYrL8ZT6WjPA6pD1L1tojzwy3xbMf8geWtRj2+24nW04WkCi7NHDNvuOW+3PM+bZhlvtYM/aZgvbcJ3RNrLFtg8sm2/3zZ5tsx+YZz0bbG5bThhvG4xR49V//DXYv8zPhdl33mfP2Gn3Va4HkRqWPXKvPbCgNBXR14iObttgs81sXFfLzfzjj2x6RQZW8VNgHFYQLgBVJ13kfhxJo7z6UCSpvcFH8WdV7aYv/Hl8bkrN77rrLpsydXgmeydPPswmjB9f2arICul5MmCDX0uSvgl0DlAacJVx0DUAKtyWr1LrP+Y76etXIkBUe/lnpUaqjLW+M4f82/8W/iDsOOLJLEmg14ERcF/Zd4dgVHz4UvlW5rr0JOBzM3u1EceU9cBa0rWuv2G6TZt24+Ncve2XPx1HgL4MOa4mWZPxAV+vqXleGKEaP+v9fHn8lwk2eT9F/xyPtRQrBh7hoF708YDQ4thIZuxH/JE1jqutiP1PrAd+AdmIfkj0sslYkj5H96I9W/GkYPo0jUvaj+BHFb8JWQ7F6IVM1iiNB+MivswgJbEn+x1shD3dhA9FFTAAcI3ZV6FFy1xgH1srPjMTOWNoFUNIrFK3Q/EzzwLeIGxI/1acjGwlmALv4X7BqKpkREiAFimACEQr4BfZJVhBrp16/fBrbPLPMhpiqUr3D3AKIBLQCecms0zRqSET6AtIzW06ovw4Djlf3KkzpG8CwNegowNWARyyGAFIYFXqO4Cerqv79c0eDV5omMRGEPN22bKl/pre3tH+XoEMAgELU7XQ1KXd2dnZU8Fbee1FhL1R7s6ByabKXTA52LM2LAs2g586kLUGS6lvjx/kGluxNgtTtcclKDnYAVzJZABIYbQ0XgKuMDa+KUIImvsky5I3m/4GKKr3yMiU6wSQGUxVN5jRqIhxpyEXRqVma0d22UNix220ka1YsawCpvo7eqbZuQBY5tnYqzhEAuoGBgroyr3zt2yocdZw1DAQvu4iM8y+4jDiUGCdVQMfQvm8Lr8PxwonGWCTOcIxA9DD2HLtql2SdFJ1LQ4F1kt9/phHxj1n+jNrMSdAdN8IjmcwFbANlmrNdpaF6wejNH5hTvu4RMM5wNZi/Pv9UPNDR4B3lBzos6TPy56Ujq4aXaHx46xagOAY1OKISnogkiYq0wr2u/YHzeVaWd4YfhxZjQvzyBj5mopspj5Ozztt+i9NDIHh9tVadtdYe6VpA/fP+tN4aHyU9cRBEYAu26efS2O8flOFgfYOyRa60OY1J0B9zz33tOnTp//jYRlaandc9TU79cvTbP2d9rTnTRht9/9put08a12b/JEP26t22sw85h0atPlz7rTfXvMD+/pXvmw//MPmdsktP7dXbVKy0+VrwB756zT70jkX2C023nbautduv+l6u7NnF/vgSR+1l203zoGToWX32E+/8Ek76Us/stlLBmzRQw/bio12smM+9An7wFEvt/Fj8zUf/RGGG7A61DfXfvPT79r3f/ZrWzTmmfa8XXe1nXba3Z637QbWseCP9skDD7LPXD9jpQfqWHd7O/aML9sJh+5uozqGbNFDM+y31/7ILvral2zqL3rsW7N+ZW/YrHlMBpbcZ9d+81w76/t32o577GY9c26xvy6faG/70Htt34njCnD5GOe2f8n9duVXz7Tv/365PXf3XW2z7vn2m+m/shUT/83e94432sT1her+nbk9+QR72bZjm0GxoX57+K7f2pWXf8+m3b7QtviXnWy33V5gu+/8L/aMca0oXL/d+sNTbfJRX7Dnnfh1+9y7Xm3jHtsS+Mfr+0m84ikNrGr87/yz/e9NV9r5Z3/N/rLdUfbD8z9k22/QjEYOLJlt3z33DPveH/vsOc/f2hbdcoPN3mB/e9/7j7Sdn7mKOf3rNLvs21fYHx7stK122Nl22Wln2223HWz9oiZVvwaXzbGrzvmAHXLyt2yfi+61777pGQGmD9kDv/u+nfvFK2ze+tvbthsut//56c9sybMPtuM/eKTttuW6K62jObdcY9/+zpV269we2/o5u9iuO+1su+78LFu35TOfxFT/n711tQOrg8vt/r/cbFd8+/v26/sHbesdd7Fdd9vdXrjzdrZe70ibe9dN9vWzz7TLb7rLlsy91+68t892Pfgj9vlPvs122nxsfe7+eX+175z9Sbv01l7baeeJNu/WX9vsjV5hJx1/hD1v47+DYA8N2Lz777DfXHOFfeWLX7ZrZmxvU39zpb1845U38NCyGfbFg19sH/nZA1bEqsy6t3i1XXL1xfbKZz65yczAqsgF+KeehKRsFr83kUTw5/B3/RQLYLD6sAGm6nzW6xRn4K/koHfqxZcMy8pIyRNJ+53YDgkEKlx4ZpcKi9iNhSFwRHEdz4lvkp8bSTY/cgIEIGZx/zD87xp3JvIARIqmce8fss7uTvc5/P3h6yme0pd8qdJborCLfe5SxQ7zJjm2Mq+SVOqrncKpBtO1ADkgzwCS4ofit+XYASAaH78AXx3uhw5HXd3/M+PW/qDHPAL0Y9AayvtClX4CBomrFF8SY+ri9NpAU7SCgUESIy71REfEyVxL789JFPZqjZ8Tq7WCjUnfmOtw3aaEDI2ngz3OfeT410lYLa9jwPJeKjFpkcVrjfnAhTROpWdOIY3pddX2RI8SxgZMBPuEzWc8GH8+DyyA5t4ZnNRrib3yM2bAVtdx3dOQD6SfBixTnSMugRjVEXVcY2ywcQDmEGmIFYmLwVr8niTXF7E298t1IDVVvCBstNbZiKHB/qGacQq2k4Lsq6++xgP3NqDa2NMCVJUNyeAfg5wzkf73pJNRFx4bQJpDUf6tRVKzl5Ht9YXYX0AZQDEmkbvhgIW6nbN9fL6CwFaAUK9bKgOTmI9aMLqf5cuX2YoVyx2kWbFCWpKlxEcLTUzVZcuKYLHrnA6V7LQ/m6lkemXbx+HqaD9dLYN1V7ubJ5F0NiDPKk1R39xiayat2bywiyNWsv/aWGPHjaud77hOBpfYbDIgOCcAbLmDut6rv/eOGuXXyx30vHRb9zSiCBq7ExPlL4A7bqxjQ7feR9EIKU2+yloq2V8v74655/0ZCMP4scH1N72vAO0qZe+q2ix1DMOQAhC1Zl5ajaKvyygDwtCwtgFFswFl1lln+X6ZzwouJgCy7pukrct6z9dnjXFI5c/BOeX+ALFJCFXAc2CgUPqd9VucWeaM8qRWYX8ylIwPpU84igCxeS5wQnWvni0cWZpoyY7q3jRXMJSLdEBJVHhyoL+Am1VyIA50kh5lTyvbXzRh9Aywm/U3d46j1IuDGUe5ARaOLKyBlk6Uej2NoHJwIEkASQMMty+Bq0dMPrw2VyjzKZmQBstZY6l9i63Wd425ghmBqH19/TZ6dMh1dBX2sL40P0uXLrFRo8e6tEZOPDweYLX/3p/ZW15xiN39pu/bD46fZOsqnlkx285/84vsso3eb187+1jbfpzYzQVY/dPNP7SPvfsU+9WC59q3b/tFE7DaN+9v9tWT3mUXLnmNXX7OO2zCqCGbe9uP7V2HvNemr3+YXfG9k2yndQdt1g9Os8O/cK+94bBX2L9s3G2P/OUaO+vkz9stXc+1D58/1T7yxh2s5zEQmIYTsDq0ZJZdcfbH7KzLZ9i+7z/F3vG6F9qm42B7Dtg9V33e3nLmzbbTXrvblhuMts5gPy2eeaV94Qd99vELv2mHv2BDU4goYPWPN/3YTjnuVPvvv25ml89uAVYHl9mfrjzX3v6Bb9ukcy+3T+y/pQ088L928lvfZT/qPci+f/F7bdtRI+wfze3Xzz7WthvXYff/8tP25vf/3A48/Rt2zD4TrNMGbfaNU+3t7/uC7fbJKXbSK55lj21uG2zjB2/9sX36o5+x2zZ8sR133Dtsr+03fFQW6rIZV9gxB37Qvvs/8+3Asy9oA6urw5AJWL3jFvv1b661z77v/XbrXifbL7744RZgdYX98WtvtclfmG1Hn3WR/cc+E2zooRvt/a+fbHNefop97gNvss3HBEA2tNzuvPoC+9BJZ9vi57/bTv7AwbbL1huWpEvr1+AKu/2aKXb8B0+0K/7wgL3m0gcqsDq44Ld2whsPtz/teLx94ZQDPYky57eX2L8f+hEbfOMZ9pWPHGSb1c9cZn/7yZfsuE99yUa86P32sWPfZM8bv/6wYDM/0SlarcDqYJ/NuPkyO+3kL9n9z36znfjeybbrlutWJupg/0K75oIz7deDz7E9d5loPUvvscs+f6Kd95Ml9s4Lv22fedMu5TH6H7Gfn/VeO/TUW+2T1/zE3rrLBrbsb1fYgfscYyMO+4J97ZQ32qbdj2KQhwZs7v132C03/5d9+G2fsltH7mmX/m5VwOqA3ffjj9kB5yyyV+63hcGD7R7/Ujv6oF1NR8yT+crAat+K4geTjM7xSY0FohqJIB5/K/t0+JHEJzqP5fs64SGkpjjLxVQdbtUTGk+dkUdMPqyW49MngHiglX3ZCrYAOuRx4zUZjOZ1FZBpYbtV/zTiDfcNadISvp5eU/xmz+QWmaNooAVxp4JQ7q82Vx3qNbo3YpwylyOsu7vIkukLoN0/JzVNxk8GvHCQInxwjRkAcB6HXIE2bfpNbVD1yWzgp9F7J0wYb5ILywA9NgoyGjGtr3eaegfIiV3ib27DWqoVK4AZ5JccZ7OvMsO0kuBiD/r7Vb3aUtZPPOx7K+1xsAti2VU1Qi/VkaUq1r/DAk39S8ATBEzCwqx7UuX4aji1YoVfQwku3QPNyvXeilUkIhqAI/YBOwDQSNVuIyFT7ApnAbF0jak7OmrvHI2T32t3t8e2uqZsje5PcfS4ddap1ZuNauYytpDLAIV1X+AarXga45sTW2AMnlzK7OOW5noaI81jwYJGVN3WKgXgRnZwsICoQ0NtMHUVxkjd5QSselkEdO/URZwMQAZEWxF7DhQOG5wHX5BJh4JMJGCkL4YWGnoFWqPcnQOdjZxZyCx8B7jU7Wzp0noYNhr8aMEP2pIli0tXtK6eysrTgi7Z5AF/9p6eXhsxorOU4WoMVKIem9kvHKxb/bN2hSNDEwAprEw2DCARbNLCjI3y+xArZuN6Z8rQJCqbtrt2qwPcYnNoY1LSkt/XCtgBUGI4MUR6j54dgMb95QDoxFjFsclsOTRI2OACc9D0aHSoKwCfgOyenu7Cxo2OfACAaBfRzMmzbnE/jLfPjcDuQWWjCtiWy2sw2Bi3DMoBwFcNycQ4YH2hxVs7wEbmLGdvcNwyMMp6zOVDGWDWeypwmxIAHIo12ZD0TEgAZaeVA0XrRUAaZe6tjryDiUmIOutJt+5L3puDgrwHBXBqD/X2KslQhLD92pEw8bXkiZMVDrDqwFJiIidkmu5npJIH0fAqgHBsQ3Y41VCszzusFiaBA7iRXcRkAaKyfmGpkzTIn4sjz/zlJgEcSp8+48xh6ZpRNcC+kxau9qWDzGKIDA257dHz6udWrdVFixZb76jRft6JdaE9CPNX67S/fzCSSCFr4sHIyMfMWJ0//WR79qtOtx0/9Qf773c/KwLeFfaz9z/H3nnLfvb1C8+zvTdLbKJlt9qH93ulnX/bli3A6pDdfePFdswhH7Fnnvp9+8qhu5f5GFxgV334dbb/WTfZkRf9yb58YK9dcvrltsURR9i+E9Z1kGSof5Hd8vUD7QXvmG4ve9d/2pc/8x+22WMo8x02wGr/I3bVWe+zt576Q9v38zfYFw7dwcZmxKlvjv33FTfauB1fYLtuu4n1hD0267fffXYfe/u0l9sF3zzZdhibwIvlt9snX/t6O/nn3SsBq32P/MXO/MCBdurvXmK/mXaGbady3aGl9qvPHGEvOfkqO/zSW+28125qC//B3H7jwvNs0mZd9scvvMgmfXE9O+cbFzu4qzTLgtt+Yu886hhbcORl9l///sK/O7cvP/MmO2rKn+zLh00s62fJLfaRf3u5/aD3NXbOuZ+2l2y/3kql/2zWoSV/s7MO/Q/7zS772Z9PP9d2Ob0NrK5OQ7Z83u32iVfvZFO3+PBKwOrQ3Gvtzc/+N/vbzu+1iy87zZ4zTp0SV9h/nfJye8slG9s3LjvPXv/8TZyt/OD/XmpHv+04u27D4+zmy95p26+bJCJabnjpA3+0cz/9OZtz99/saz+aZi+ecn8Aq4N2z7cn2w5vv9qO/vrN9p+vH2+CbQeXPWzf+NBL7dgrJtglP/mavW6Hjf0z75/2NTv0mBPtlm0/adOmHm3brNP1qOtodY7ZmrzW6gRWF99znb3/9QfZr7Y5xi4860P2/M1GN9364MAim33bvbbuttvauj3yAQft1p983o48+JO29aevsG8ds4+/fvFfvmeHHfpO+8m4U2zWL95qG3tZwQL78RE72sHTnmn/+e0f23+8YP2/P/ZL/2THvvClNvXhnVcJrA4tvsVOPuwkW/ekb9i7dmxIgYwY2VmTTE9m3DOwumTxQu8zkMEG/MpqdwIYqE2RUiCdAcPcbTt3na8xT0eHXXvtdcMWVJMkET6qAzIBYlTgIGKgJmA0lesDZOga2ZfOAGzTmLZIyOGj4pcyJx73pJhwJemBKH2GWFB98ijTd7+8X0nqRgfw2hg4SCTEKfJrFYfhy+P/E3vpu56NeyQ2hoWGj0ocoLnPEmoXX3LpsGyk+mT2U/u9a2YEJkyYYIceclBDUzT0e3PcA5BITJrj1XxXTSBlqspsyI4VKTticO3hWg2XpE6QucuEG4BTPzUibgRPyKBfZXMGMYcqaIg3GTfRZq17Ct3qJIPo1ZL6fbI/whZUdevvjbgYrITn1P0B5LKXibcyfpOrSNnTkJcYV4/r9YNjHgXXAeDVr4Vr6Do6X/yciKQL7wcXKrFZIaUh45BZ9d50LADQPN+McU5o6XcZB2r9t782yI018RQYjVcsBxGKc4014Ne9846/DYmVpHL/9tfKIwCgCtDhCywOUSawMgfj9+js+OaIUmYfbECi2HyZPegTTxbDu4iPrFqPTVmWxLjLC6EJONDiC41cfyI2WTQC4uDTwkBDsGgwDtniRQsrK7UpW+IHZAEvRo5UGXMBFfO4wBTM6D8OgF8rsh0FnO3xa7ERAQzdMQlWqxxWgZq6X+4ZZiebogBApVQfUBE9EIBNKO04AA0wJtimqXyeZljVUIaWEKxeDEwBYhvaUIDWgKKsJO47j1X5W0O3tKurMAn5wlBhLEt5TkPP1R2byJgBYEoKQHPCz2SCKwAf4L0MApk5GThKyPU6xglAFyeP12OcMgCcDWkGUz3bl54pJwn4NxIPOXPFeso7kblm7n2sY2/VkvyQM/GmewL7A7jVGhDARtl+qz5YBWAj00fSIwcBfohGJr78fqAY9QRscliTxNDrOdS9PEFlcHEY+74PILYw25VpLCUmTl+NPZuBYn2WGOWSA6hgctiCBmu5Ub5REywhF+AOfGQl3baIuR5yBswhQHtt4DVypM2YOWvYNrNSKZ66fpZnLdla5t3XlOxLaOVont3GqIHd0JAtWrTIdZIbY1JK29hXmm7Zbk/gRAWC9uxjlQJY+uev2h77vdfu2eiNNuXK8+2lW441W3yrnfzifex3LxLI+RbbItNHl/3NPv6y/e2sP01oBlaH+u1Xl59kBx18kb3x8ivtM6/bKbbGkM258u222Wu/bDsf+A370UUH2opHVtjmm6zXpPE3eP8ltvMW77DxbzvDvnL222zzpwqwOjRg90y/wI44+oP26y1PsVt//C7b9DGWsQ8tu82O3213u+vIa+2iD+xiTTKqy++yT7/hdfbRn3SuBKw+8Psr7J2vO8B+tff59sev/but2+VIiD1y9fG23WvPtI3/7Rt2w6WH29i/PLa5vfP7h9sLDv65vfhDZ9nnPvQm22KM2V9+cr6987jv2gFfnWpv+9ct/u7cbvqaL9suB33DfjT1SNukY75dfdwetv8FffaeM79tp75lZ+t9NLJb/3y78Usn2CfueZWdf9AcO2yPD9pzTmsDq6vTv10x/0475XU72wXP+GALsDpo919xtI1/4zdtz6On2He/8GbbUOt2aNB+9Z2P2AEHXWyvvfgKO++Q3a1v7l/t8x94i33icrPzfn+1HbH1KgR/qyOxxK754rH2vfn72xt6f2hvOvFi2/ui+wJYXWw/fcvO9tofLLYPXvZ7O+WlGxWwbmCpXfWV99rh77jC3vDdX9gX3vAcW/Hg7+2Udxxpn/3ZOLvgz1fbgVs8xk21OgdvDVxrtQGrA3PtsmN2tcN/spmd9uUL7T2v3G7V7OGmZxiyO6/9mr3tvd+xQ774VXvLi7Y0G1puv73w43bY+z9jg+/7jf3h4ztZSaMN2f2XvNy2+PdbbfLJF9u5x+1rOe+z0tAsu80+vMd+9tUHdloZWB3qszuv+ITt/45LbPO9XmEHvPkQe81+O9sWG4yxriZB6Cc+4BlYVQNOqtjwK4lNqMzxJwwGFRp/Onf1JV/Mg/uIR/x1EQiT8EUyajjLz6lZ1VZbbVUBw1xllH3emphPJbR5fOgRANkC/xrA1sfECSal0qqaggBKGGf9Db81Eyf0en6mghJZLwcKIt5EogoQVNU/NUbs7LS5c+faOmKI9ffXyjrAVuIuwA1iYWTy9AxZRk3rB4k6+cXoN8qPB2iRzymd/1nDsFrqie+k9qxIwt8AACAASURBVDvX1Aiogu3ggw6skhTEYlkDmHUJ6YLYOu+bTOqRXcvkImKAqg+csB6t4UogSsQxt3eBeXiMkshxxHDsT0Be9qfGiriOuIa4kLjTgb2WnjY0JibG03OQ/NL+VV8XkXy0P3V9SaSpYkDfnZQS8Q7vke3Wv51YFxiE79lgkULAwWbpcx34FLklpCQVQ+nv3kyro6PiNHptxlt0P/oc2KU8m9uQaOgOrsB4Zgav25awlTw3MTgYEjZZsa8au2cbyhxQ+errp6urNkrOgDBzA3ahcZOd1uc6XnHyyScDhq+pdf+UvK4aU714v31LeS3i7Clw10PVrEKAIa1MtwxYMAEskAz21YOUEo1UwpGZd60HKwevZ0z61AG+AdbVLEouL44DHuYfhkSLpGxosXGLNolAh8wQLKBZaQzT4d3jRYlqLJ0K8moDhcix/rp0yRIbPWZMU8f2bDC0CFWiq0UJuAf4JQCLzEceL5wwXlcyGD1NsgfVGMQ96tpuLGKDYmh1LW18usPXDRkGJgOEVcg42JHydQCwmpwo1kxkXpg31kB5bXE4yoZvNJjKjg8HA2Ob1wJGH9BTbFUHVxGjDq3XCuaFg8bYkYHBgaoHTdJ9yoYtG6AM1gK+ZwBdzwtAmr8DSrdminKygs/BAc1rOjt7OIaU8rveV7CJtS4LY7Sv6rZkh7bOVdKk4u8aB8/GhaFs1Z/2PR0NrXjOvA51X97ALJpE1YQJYuepPMPXtmf1I1GROq1iWzIorKDMGbIBgnMo67V6ndYT7wN8zpk6X29kNOOz9HeXxUjOOmuaw2j6jTfZddcNT41tJb7U/XNkZ8lyNhgaSFoIiC47kHnSLxo6P6XMROOq/3EMOiWrMVhKbHCC1GjssQKr1ne/XXbcIfbOL99kG+99lH3sfa+1FdMvtEv+uqV95PQTbb+JY5qZSsv+Zie9bH87cxXA6o3fOt4OPOwr9sIv/si+c8xe9X0Lp33YNtn7P22bF3/ULr/yVHvWKnCZ/jvPt+fv8hnb7/Rv238e80Ib/RhKQ4cDY3VgyQN28SeOsGM/d4u9+fwv2kGbrbAHFiy37nGb2o4v2N2etUnL+FUvY8gW3Hy67fLK79pHp0+3o/6lZVCW32VnvOF1/5+984DSuyra+CSbDiGU0FsoIthQAVEIAQRFFJFeEhJAmlIFpUtREBEFpVchCVWKIvpJEaU3wYYCikgJvSeE1N3sfueZO7/7zr4EDJjgBvY9J2c37/7LrXNnnnlmxg6dCbD60PXH25abHmEDDrzEbj96K+sXFcam3H+yfXTowTZ9+VH281vPttX7Pz9Lczvl+Xvt8O23sbP/1GKb7H24fWOTRew35422iR/d0Q7bbWNbpH+HvdXcLrLOCbbiBprbY23JR35q66z5NXtuuY3tyOP2scWnv2qTp5sNHvIR++QnVrbB/QMga59uj991hf3oinG206HfsKWfu9w27QZWZ7sOKmD1e5t/ws5fuAlY7ZhkN+2/gX329PvtS4feaFd8dy3r729vtweuO9GGb3mY9f7WVXbvdza1R28+3Xbe9gB7cp3D7YK91rCXnx9vrS39bfGVPmGf/ugy1hdwrGO6jbvxJDvioqm21w8PtP4/29PWPzgBqx2v2dXbfdy2+s1k2+3UW+yUnT5YQLz2aXbbRd+2kV891VY4+Wb73Z6r2wO/PtF23vlIe3mj42zMbqvYc89NsLZe89hSK69mn/7wknNtOoDZA6x22Gv3/cg+tdZhZmvvYIcesK3NO+VVm9be2xb/wKr2yY+sEAzVzstJeW+vOu0Yu6vHhnbQ1zexxQa0mLW+ZJcdu6/t+72r7BOXPGbXb7NEvWniLXvYMutfap/5+vF2zkl7Wqo/9sZ1+hbAasfUZ+2qHx9jJ136Oxv37NP27KtmK6y1me1/6MG28xc++qaOl7ezGZpzrEI4cKAPe0iGpBy3Ocdq0gGrPhjsL3QtdLjswNfvt912e5cl+ihSRjoHuiy5U9E3XX8QMQYgFBJNcppXMDpsE40l7Kqs4+v3XDOhplOjODD2RURjNVJLBdMsCtECZFcmWpCD0Kdd/0lVu1tbC/lCc61rpA8DQjD/1KLw9GWhS7pNJX2yCeDAVi66cyEPAFwBurq4am+3p5562sZeeMnbWaLd176PR0Dh/8O3366ml9D6Ekgvm0brLJO90OWzHeTV3IMB6aAkUYdRsAkQ0W3eVKDc7dIoEk6NHbcTADrDuaS9RyRjJg3h6Gi2dyEt6b25oHCVA4lxjq1X0sk5IlM/vk9hpZrVMHrsQmxGAarIY+xWMAh3nkQ6SORSJpzpb4CJYEkeeR3RyxDnaDvyxh1BkJVi348fP94GDRrUSBMSsg8ZBDkpk81qRHDY1NjeAkadSBTjgqzOILaPc9TvkSzDxstYi0fpppScFcOL3LMFC+tRgNSUC9PnohtY7SyVlENVm0FJkJs9gRwQLBiAMcAl2KkUrQKgyKCOAykoJXF4EWaNApKNeQ4cwCAOulw4xxlwMcEk7+WwLMBlKbYkYaPvM42Z0NmJEyd6flKBUWWhlLyr2jwIFx24BXRVgmDBPCWPKMWyahXJyIMhwLSE2hZPp56Hl7Iu/Mgp2vCWlgrsqnYvkBdAlZysfjhHblH9bICTBRQpoG0p4IQHhLGpjNZ08LOhsucKxQcBoPYzTgC0xSPUuS30AdYim62MmRi6hYmsja+/wcZtayuFvxAA7t0J4QAQqn4j1GraggBLi4BT2YJGTl7vQ+Sn5dnMJWuJ9az1S7oHhIQrzk1J81mLuU1591QgNlUjxXOdledOh1L0OwvfLNwqUJjYnrX9hPcH85l9Q99ZjzPaSw4U2s/6YC1lYFffOaAdwCpjhGet7sdIT6HrtJ9I/6B+kl4DhjprDC9gXhe6nuJKtFv7iUMLwLSslbInsrcut0/PxaEgdmXDm1hYJMgj2qP10tpW8rOWNhXHisuTFJal+26+5bYuWcxK/V9n6Fr26U9/ypV/nydX9otDTAxf9QmlXkqXwk3k/PGDuHcJZevVWzmGVBCvT6QQaCle2WAWu+HY0nvWgVXt11cftAuOPdiOOftGmzF4UVt0zT3s7JMPsNUX6/vG8M83A1at3f55w2m20/YH2OPr/ND+etX+tohjaB320m/2ssU2OdNW+dxR9vNfHm0feAOwOs3+ftLG9pXLhthZl59uGw55Y9X4menkXQFYff3pP9jBm29gZzywlO36zV3sk4v1sXF//q394vcP2IKfGGE/OvMoW2vhmVTWbp9gNxz0JRv5l23tvmv3saWba7e8BbB632V72Sbbj7ZVj7/MrvnWJtY3IhKmPfxTW32Nve3FRT9vY265yjZavNeszW17mz1x71V27CFH2EV3vmzLfXhJW3Ob4+zYvb9gS86rtr/13C76pTPtQ5/X3B5kL5+0vQ074lc2eOXN7Ou7b2iDpj1jd1xxnt302gfsq988yr45agNbuF8Pm/zC3+28k8+3AevvbqM+u7K9+rcx3cDqHDA83xRYnfGCjdlufdv5l4/bNj+828bu91ErJPEO++dvT7NRW+1rz28z2h4+d6T9/vjP25aH3m4rbvFV23XDj1nriw/btb/8tT3WvoJ99fiz7OCNljUF0E38xy9t/8N+Yxsc/QPb5mPz2IOn7tYZWLXp9rcfbmyfOOwPtu4uP7bRP97Flu6v9ANT7MZzD7CRXx9jq55xs127yyp2+Xe+ZDt/715bZfuv21eHrWRTnvm7/erq6+3ZvqvY7j881/Zfb1FPIzC3fWYLsNrxuv3+gPVsg1P+Zh9ccxvbafvPWP/Xn7DfX3a+/cnWsL2OONr2+soaNjDSkbRPfsH+es/N9n9XXGJXXP9XW/rL37TjDt7JPrb4vNYx5Sk789Bd7OCT/2Bb/fYRu2DDheqQTr73YFv+U6fYCiO/beeffqh98K0Sob4VsDpjqr34zJP2zHPP27NP/tvuvv4qu/CqG+zl+T9tR4y5yg5YW7ml/7tPBlZFdHDdQSyoKOzhTw9gDj3KgbMmEJX7coEj1wlTYRc9ypmqXTR6ktzuFQwJp6v0P3QrgAW3i0TIiUgxbCh0MsJImR1Ca6mxANhK4SvXCdHne6tGQ3L+9yhsOIguzAMsOwr2on+WKWuAQK6Ph72gvr36yks2cODAameRl7H2MZiuqm0BCKN5nDZ1sj8XxlnDQV8iqdA7RSQpOlepKQDgcuttd3RZHfO/20Xdd8+JEdB+HDF8+8rmziSsjKEACmLjg9fgqKi2rplNCICvOk4SIxQSivYq9qSv4yD1sI61XxQJCu4AOQegD8JadrBA6MigYyUr6R2x55ATOUWhA3wUJSYUPkDF1yZMcLa5niW2KvfLVqId2JCMg/5fAc2oA0M/sY0J1QcgBYdhj/sY9ezp9hQgr2Sh2LHkcAUIlv2r9uGk0fUAqNmxVDCXRl0Zzeek1193u6+SvSIXK7KnznXU38hMVvCK3G/GHIyj2JCNotnuAFN6uRgXt5vjTMxrphtYjR0vY3LIkGXdG6kPg+Qqca62GImHWZQ+ETGwHKp4BQDAmFzAGQc9yUUU4cSN3JvlwIHBqWszAp83o54vkMDbmDyO+j8hJB4+3S/iP1OFu0bhpEYxH0DMAoIWFB9hUMaESnsCXQvtWu0B4CSHaWW6anMH+9YBu/Bq+3g2VcWToMobvYBEhYWr32Fvwixl8zsAFjlvnXnrYGtvL05D6HinBR9KBN9l4Uob2fDuUU9V1PNzigfLamVPPLEAkygXZdwawlf/L3NSihc5UNZL4eCFnat/eGeYa/rP/Pi8RN5WrhVbVf+YDwQNSiBrjtAEwElAPtY5wDn94D4OKoQez/fvA0jlIHEvdHlg3UvNTgjaSZ95P2ugepvCE5cPr9qXCIGS0okgdYU+QFSEvlJYwCxoCM6Wmv8JTxYC1BXPWHeAo4Daub3OAOjTp1P4vuedirnlXaxD+N0Ia+SM+qx1rQr1jAsF2wQEsr+K7txYk43+FeHeKLImx0RhWzY8nSpK0JBrRQmQHCqsa3+vpyUQsNrDcwJ7uo7I/atndeWcV2uv/Rlbf71hxavcUaak4QyRQVjkOP3U3ivhbEXOCVj1+ZhRCjXM8MJV5TsO8779BrwtYNVz711ztO13yFj789NP26Tei9vmh11op++3rs3fjF68KbBqNuXZ+zx896RrX7KvnHSNnbPHatbx9H12ziG72UGX3m+r73ipXXv+dja4yYpue/Y6227Yfrb8j6+3Y740ZJYKV6m/XQFYff5vl9p2w4bbP9c53H59yv72oSUHWcfEf9sFB3/NDhl7j31on/+z3/5wfVP6yvyZ8fIdttvndrUJh/zOrthmiTcCC28BrN5z4S62yagrbe2TLrPL99vY+sR4Tvvnebbap/axFxfdwM6/+Wr70hIFFJ2VuZ3+8kN21tFH2uW/vdHu/NfrttTqm9gxJ/7Ehq+9rIcYz9LcnjXULttxC/vGFffaJj/5g52380dsUF+ziU9cZzuvs5XdsvCWdt7oU22L1Ra0u87cy66c+BU7dN+NbZF+Pe35v3YDq3PCqHtTYLXtGTtrqw1tz2ufsBGn/cnO3y3Yow6snmIjt/yGPbfF+fav0dvYT7dYzva69QP2o/NOsV03+pgNaJlq//jVT2yn/Y+3f7RsZTf8ebR9puVhO/XbJ9mEjQ+0QzZa0fr0mG5/ewOwajb9mWttxJpfsmtb1rLDTz7T9t/kwzblkd/akd/Yy866bort96sb7fjPDrITt/6YHXLvqnbWJafY8KErWb8ek+1vl3/Ptv/WqfbcoJH223vPtk8NmoUKd3NiUP+LZ84WYHXaI/adDT5rx/51su1y6u/s+1uvbAN7z7Bn/3qZ7fjF3e3+Fb9mv7z0OFt7yHzlrJjykj34l7vtxivG2NkXXGmPTJvf1j7gfLvh2M2t16Qn7LSDd7ZDT/+7ffXWh+3UdeavvZv8hwNtuTVPteV2ONwuOO1wW2XQW8Cfb5UKoNN4ddjUCU/ZTecdbXsce5FN+dB37J7fH2LLF7/hO/50AlYDEKuAaOj+6GPYOT42wWIszstG1fla5ClFVnHGdm1QdVkbucPwms4pO6kZD9IY4Iyt7C2iXmK8GCdYcDVXY9hL/D2zwyrI0gHxJKc+Kjn+YcHpuYTc6zsHDnw+itO82DG93Kmu58IwxaaSrjRt2nSv/zD//INswoQJDpDoXyOaUM8zT61ERKc7p1un+7vQk4vervoGjcKp0mEpogX4fPsdd3XZqKh3vHm6b5xjI6CcqsO337amTCRdRrXlBOSn2h0uh2SruY5fHETYhOTrhEntzgIKSMFETNG5pL0gx2d+FjYdofCAitjCOR0cNjQ4A2QWnBCwurHPIG7pOlJoYCdWOz9AUbADgbxELQrsFbCp56jPXrC4b18n9rC/dS0pDCZPmlTrVdDGLGeQc+qz7lGov9f4iDyo+r46VILdSwE88ADGSz8hUQF+ik0reZM/jlvoC1K7ibwXWJLfHzYez4URr/uo95NlE/JM/YNc5vIzoomx/0nbQltq5EZK1aJrXnrxRVt44YW7GasaKIGpCv13byqHQiTehsrNIcmCdWUghVdXACqF5YN658OIRQBrjwWF5w7AC6+jC4dYLALTAAc42AEz8RSAvgNQFYBPwFPkiUzFgGgzgKG3s3dvD9/v168AtiDyRUi1Ocjbu3cRUDAie/UuxWIQHgCnXiktcvlIALDYWbgIDMLzq9eBCnotPVw4AqZqU8IOrBshDnbuJWxFh75+pw8UNdJ1gINsEpiszBdCCsGWFYqayD08tKQ50Ljn3K7u2QhhMWNGIyeqe40jt63aUgRWGWfmMM9dBkhZO9xHPpRymGh+GqHLgOI819dtCAtnL0N/j3lD4cJj1slxEAOlcakM0pQIG/AZhwChCYDqFUQlPCwAa+aBfqM85rZkp0ZDKWygUvke9gYANOFZPr7kNI2qjD17FGA1JwUXoFj3V4yVA/sOQDYqL75Z3hyA+ZxHrDoFIrUE4SQ1sXk4GaSlOkAdofrsG4DVAmDL0VEY4ijOzIfua3gZpQQXhwOKRln/Ze0TCuPrqb0caLq/rMUSFs9e7bQeeva0Y475fqeDriv9Z91hQ23o0LVMTApkTHVEWXtJFRC5d9Wv4vVVoG7Ze2WOO1zeUpxMuW+Rjz169pp1YFXhu7850rY59AH71uXn2tJ3/8CGH3S2jZsyr+18wq/sxN3XtIEZXH0LYFXzNuEfN9i39/2WXXLf09ZrnsVsldVXswX/fav94m/P2s4XP2LnDhe7rfFpn/K0/ezbB9jFix5gVxy0ZoQjz9psdQVg9al7z7Avrr2Pdex5tt30/a/a4P4l3+lLNx1rn9r2OHttvu3s+r9eYKuVSKb4zLBnrv++fe6AP9spd1xlGzSwjMYlbwGs/vmqb9qXtz7HPvaDy+wXB3yxMlan/O0U+9jaB9mUJTe3S++42NZZoG2W5lbpDC4+Zh+7tscX7aSD1rPrDtrc9h5zv/VddaRddtFJ9vmVFvQ9+eZz+5ztfPG/7NwtptlRX9nWvn/Dg7bn71+0U9cvwI4KEf3m8E/al3/4uh00+kI7cOU7bYf9/2Xf+OmxttoCBax54YHLbIcvHGUrf/sUO27XjW2Rhea3/sHEnbXVMPuvWmWVVeyhhx6a/Q9+F5/4psBq+yt2+ch1bbsrHrXtTvqDjd77w8FYbbcHrj3Rhm91sE3/2mX29xM/ZyestZgd8dymduWVp9tmn1ykyNwJf7EDtxplJ9/4b9v7d/+27Z4+2854aFE7au8tbP6+2uHT7cFz97evfOdyW+v0B23MFkvawHnntT69ethL919ke+9+uN3w8GQbuOAituIn17WBj19iv352Pfv59efaxstMsqPX/6D94LXh9ttfnWTrr7RAeeer99jXNhpu5/3pZTvs1ift2LUGvosjOXteNVuA1cl/sd3X+KKNfa6XHXHtg3b4p+Yt4zP1FTtvv7Xsa6N724k3Xm37r7NCU6M77Mm7x9rXd9zTfjP+i3bno1fYmi3P2LmH72EHnnSnbf27f9l5n9VeL5+Jt3zNllnvQvvkLt+18045wJYb8BZA9iwDq+XZHVP+ZSdsuakdefM8dtHDd9vWS82E1f82hryZsZrBQw9XbWmpNSf8sSldWmUzRSQZRjm9hVyh2wSq3qriyV30M3KHEbb88stVxzfGfQ7PzyQUXzdBKsnkhUwcgASAjoKe4XpxijbjuqInFzsKEoB0uenT22o+f4Yvg9201dMldXQUtquYZDMiiils3qrHRwHcAr5Mjci//q5/ZlCqR7gtsXVK/sqS0xGQo9QWUJ7YqBtSiSqNSKLbb7/TxFbt/nSPwKyMgJiq2227jTsJclFlIonZH9g0Wo9eZC2nLgl93x0PRDNGgaeGE6NRuJaC4thlnocz7DXAu0wmKvF/jY/aQGFhbEl/D8WjghCUZUERp2GbBHkO8hKRknqGR6LKJpQsDltOz5Wdr36D6whYFA6jHKs5xaWnhwtiWx2rACuzTGJcM8gKcOygpfCzJvam5ghgF/nCd3oeLGLsWIplQ0wDmEWeFnlXAFzYs5B/HH9IDNO8lipmojR9QWJjPiCR8Uy9A5a+5hF8SmOPrGvYi6UgvMbawXtFQ0vmvZ9TASjsXwVQmFxATVdQAkjxwyzAp+qRTWHF5LWhyqXuBTyruVlh9LV3OG1shgCqyNGB8uGgVaDxNW9kIPC5Cidgrq6X90FeCNrNBHvIf6yqcrgXppsKtiiPBeHFvrCDmQeTS/31ROJ9+nWqJFc2QQ+TF8M9GuH5LIw9FwH+xuZQcpQLFAU2iL5no/p4ycMUbFL1TbT1QYMG+uap/Qs6PBuV+ZCQy1T0kjagVMLTh2e7UGpVxcuSF4PExjDSAFYBfLWB1bacIoGUBMV71AAym0FCxqJUzZRw7Fmr4TWHwACsIggyoAsQ7OsrBCfsVtaaF9jR2gqACMHHwYJ3Clo+uZa8D+H9QmC5ohwMRhfakU8EgZ0Phaww0vbs7WH8sxBCOHHvzJRO9h8/Obiq84BQpADucx7ZXEiA9wq80JpXCAJrReBbBonLmih5bUhtkavVcsiVtVfCmgBCCYsg146v+chvBajMAYmjBoYz+4G/00fmFvD39YkTbb5B83nFVsLpCAdhPnFAKOWEWNs4WRp9Lgc1+6nMZQFV+QAuen+D6cD46rtxTz5lY8ZclM+sLvX7yJHDbaEFF7L5Bg2quZ5Ln4uhwzyqT+5AcsdMdkiU8ETJubKvdE/J1zPrOVY7bMojP7ctP7uzvb7LjXb9kZ+y/jbZ/v6z79gO+51sr35wezv3gtPscyukPKFvCawizKfYc48/YVP6DrZ5XrrRdt5+P7u57ct2/d1n29AFG7DqjKmv2N0//6n9YtzS9q39t7bFHJCZ9U9XAFaf/csY23KdXW3KbmfZb7+3cwCrZm1P/8o2/sxO9se2tewXD1xj6y7QACU6Wl+0nx+1tx3/4iZ287kjrRPmSvffAlh99LazbMSX97HWvS62276ztfX3HKsdNuG2o2ylLx5vA9c4yq6/9jBb4sm3ntvzRp9mGy4/wJ649hD7ykF/tL1OH2u7DlvC2qc8Y2OP+Koddtad9qHDf26/PXTDBhje/hZzO++T9qNtt7JDfvmg7Xfzc3biMIBVs/uv3Ms+v83Pbatzz7Mv3X2wbXvZczZg3kaV97bWSfbyyxOtz8BBNmj+D9tRN/ze9lz5v6SxzfpSmumV72lg1abZX47f1D55xG32xUN/a5d/d21zF3VHu9131bdt6+1Ot1VPvtqu3mt1O3njZezARz5nV1xxum368YWj4NRL9rM9t7Idz7vVthxzj615zz527KWPWM9eStfiD7LpE8bb+CnTrMe8i9iKa25qP/rxCfalj5bq8m1TXrNnn3vRes6/hPV54kLb4nPftBnb/MAu/f7utmTLc3b8ph+27z63ld1w9Ym23gfC8zDjeRs94gv21SsesD3/7xk79QtR/Oq/nOd38/bZAqxO/YcdMmxDO/nffew7199vB61egFUVAbv21F1sxAF32r7XXmdHb7TyG7rWMfUZG/3tr9k3T3/OfvrMH2zz+SbYtSd9y3Y/4kL70AX/tuu2XzI05A578YpNbckRd9vmB55pZ3xnK1vorbDPtwmsmrXaw2dtbR/95lM29qG7bdtlZh+wquJV+uToIdf3gpFaC4mEXsYguUEd4Z0Y6lXH69GjS4f/q50qViWGHPok+lfWm7LtqHuc8KL0TYTYi/xQraQyMthGbtNFXlZ0d3SVek1NmVDuww4sYEUpDAzjTnp+juwrUkPzVuZBH6LmWlsL4KPvsWEqyyty90sfFntMcV8d7TNq9KDjQqrrgHoSJBHaLLtZ98p5LZ00EyYky0T4EVP11ltvfzdFRfe75vIRGDVqB1t2mWUqCQXrRbiJPlr/ODBk92nt+n5K9XL0O3tWoCK2cmaHAsAJKFNBZK53ORBjyL3+PqIcU1oO3sl+r0AitTZSfmOcJW9ma7N/cnSz3qu8sMKBfN+lgnUlfVkjxaCY57KBIYrpeT4+EfVMOhEwLz2L1JU12jpFpyLLc0Q1BYIVPSn55wSV/v0deNRza95YMUSnTatFs3SGkJ4N+QPWwhmTox0yJgYO5DIvipjnNmEfg6sAvmbMCDwoy2WA0mbmcyY/sZUqWYn81+9HYFWAqpKQszB8oDiYYnESVgHwwyEKCMjB5+AF1d5i0TUfuPVw9KJP0rFL2K0nOSfxcCQlBpTx8JCm79QWX7AR/t6p8mKqmoZHwEEx94QUYBXQi9yoJTykAJA5TF8bcMA8A6sXA88Q3kgXSpXhJaFUhFRlgoaXhUNcfSQtghYiCkoOn28GuQC6HHBGOERV89oPvDXTpweTtoBJBQwseUO1OXN+VgRnBpdon+dUjBwdTPSaIQAAIABJREFUhFCziXR9ZavGNX36FIYzSiLXMD+AovPMUwBiFyxRHAlgrnjLiqKEYprfw8bVe7T28FSh4DLmnlMyWNaMWQNYbFQHzcAaa5f3VnZfOBXyWmfc8jOzU4B9wsEBgAq4l/uRBXfeK4wjyiXzB7ibQW0AXp6b+84z8aa1zyipAmB0kiNY99KHwkhv9T1HPivWatZDyn7pXOmUEI7mNZMBSX9WyhOLTMh7MQPQGQTUNcXZUlirWjO6NocxoBiUw6Ko8HgIy4FWwvxhFZd3yVnSq1SdDflHmBZzX8c5ZJH+L0X4li6sDO+wwwhbbsiyDcUrClOVeZQ8KUW8Xn3lFZt/foELAtWLLMZhglJVlS+B6bPMWG2zxy7d39bY7QLb/OdP2bmfDwCj/XW74bgv2/DRve3480fbV4elUPVZAVYxYCY/a1f+YF/b99xHbOdzf2nf/dIyUXFaF7TZ/b8+037x4EDbYoct7SNLDHRlS2dOu9aB8pf8h09XAFZfG3e7HfDljezaDxxpd51/gC0zXwknbX/5Jtt8tW3tzgV3sdvu/L7l2lRTn7nbDt37SOs96iQ7YbOPzLyXbwGsvvborXbQyM3t6kWPsL9ftq8N9lwArfavC/aw1fe80NY88i775SEft+cue+u5/cH5Y2znYQvajfuuYjv96VN2ztjRtsnyClnqsAn//r0duNuu9ot5D7FHr9nDmrmB7Z3m9hr77peWtt4dE+2mI7e1jY673jY7+2G7ZNcVDLjkod8cbhtt+yvbY8xPbYfBT9pN/57QiSkx4cnb7eTvXW5LbflVG/65YbbOZpvZRxZ4e0D7f1ovb/fv721gtcMm/vFHtuqnv21LDD/drjhvV1tcS7djhv3ujO1sq28/Zd+5cqztu8Hyds1Rw2y7M3rZyVdeYLuuu3wBKDpes2v338K2OO1B+/Ydf7bNZtxlf/znq1biX8r+fuq3o+2EK++yFXf5iX3rCx+1tYeuZUMW6gyWd0x9ws7c6XP2vb9+wI4553QbOXSItbROsEsO+5ztduGCNvq6823bT0RBpY7x9otdNrStxr5oJ/7pH/aNj5VyW3PTZ7YAq+3j7ddfX9c2v/Q52/uCe+1HWy5THB/tU+135+5nww9+wI67/lLbZc2l3zg07a/b73/8Tdvl7El25V8vstX6t9kT1/3Ett7jSHt+8xvsnz8ZaiVocZr98bBP2FrnzbADz/w/O2rLFZPsnsmIv21gtc0eOWcbW/30leyOu75vH34rNuwsTHBmrEo/gjTiazUICtJH0F9rrYJgQdVIodBvIXJIv9G/J1WsaOyFs9CS/80lqrWx/vrrdWJhQoBBT6xAC7ZA6GtElDXbGuhqVWdOBWMrIyoc85mwgdMb/bahfyfnYsqlDwALs1imBvnm3Q7oJae6mx/1k3VQgBbyMrr0ETDrOQalTzcc1RV0UtaBVAi16OWyx0ooNuCI9ehwB/24cU/+bya2+61z5QiMHDnCllxiiZr6jT2A/QcQiJwSsFfITWXt5lB0bJxO+E3Yvk7QCYcQdne2k2CgCtR0fIII1UhBoD2abdRme63iSsFEBeSrdmFELmLDkcsYh43aUolLqeg59/uxFc8AY0K26JmQyXS9wNYKfAZpydsXQLQ/K/Y0OAAp8AiRhwCHfOf99BNGrb4HUwHwrHIlpQOAgAQITIQt4ClExpw315/dlGISFnMGmPUMtQt7PdvJjB+Yg1jABYsqawfwHnyDscXZqL451vN+AlYFqK633rpFOfAQ+eK9c5ArvKwZeAP8ggWnyW4cUmWw2RB6ju7Vpy5gTUpMtH+f8rP6e6KQVfZkcugy2Tnkt+RX7OEAX3lHSQ6sHBkKSf/TH/9oH/3oR6xvv74lZ6euCAAGgKsRHl1y8hDagwdTyoI2C94EANGqMEUYN94OtcMTNQfzEVakj4cLmRJKiweVTa2/k+OjgBglbJkxdIEZIblKTszCnj6t1furhMy6X+MlpiELXUK0gCM9nPUqtilCQ+w8vUvXoCzofrwx+f0UFMp/w3NCJTw9h6rtGp/ynsJ+Uxv0DI2NQnXUfvf6xsbjVJPyRY5QFSfS/AIsInBYnwBpYr+WHJDFG5XBX4Qg6zr/5LkIOxSv5gTNrEH9PQufLBAZY8Ys0/35nXfzf/ZY9vzl9vN3/QRc1hjCkGbPOnguVjIJ/cNbWMI1yshWIDq8l/pOc6n3aR7KeilKHwAuh7H2OPta4VPk73GAs63V+vZW8baGo0L7GNW25ALuV0PGCBXT+9nTzJv+7yElLcUZ4EzTKKzmXrsIJSvz3nBc6JmEeeTCAijhHA7N61rsBPZnWVM1OsZ6quBb5ACDaSDHQbvSArjjReFcUdjKWSa3dWlwddSoETZk2WUqu8PnO4roSZFA9muMtEeR2YR9cEZojrQGdX+//gNnMRVAu71ww5G26tY/sk+f+rBdOSoMdDN77MaD7MsH/8uOuuAC2+pj8zeKWE39lx2x4Ub24weWtsse+r1tstibgF8dKnj0Y9t1n9G24td/aKfss5ENjOr1AgGfuOYoO+Z3i9teB+/sRVQU9d3ROtHuue4Gm7LkajbsE0P8u7f6dAVgdcaU5+2io3e0Ay7qbWNuvcg2WWGQN3nqP0bbsA0OtIUPu8l+vudHUt7YGfb4Lefb3sfdZd847UTb8AMlzPkNn2mP2fFbbGaHXddiVzx5r225RGOcVd37yuP3tm9cMMMu/eOltu7gPmZtz9vF+wy33a7obZf8+RrbbOle/3Fujx59gW350Xnt3uM/Y1+6YnE77YILbZuPDSpsgon/tO/vtYtdvuABdu9Ptogw8Whl09yeuu8XbN4oVPb6339qw9b4ms344k/sV5fsbcsEjnbPuVvayDHz2ik/Pdk2+mBaT/HI7hyrb73W3+lfp0/4tx272SftgoW/ab878xBbaaHIY6+zZ/rTds6WH7cTJmxi5112jq2/RG/rmPGanT3q43bKlO3sotOPsE8u3t/+ffPptvPwo23xwy6zi/fcwHrp7Jo+zk7dcTs77N8b2X23HGkfVBGqTp+Z51jtdEn7BLvtxK/att//s4087So7bOuP2yAl9O1oswd+faLtvOuPbZUTrrExO36q3DbtUTt+803tmPGj7K+/P9BW7Pc+zbFqHfbafT+yNYd+14bsfraNPnG4Ldpb8vN1+/n3t7Qj7v2EXXLukfbxxUqarPzpmPK0nX/E/nZl763sF8dtYxrCtvH323eHD7fj//k5+/MDP7YPC1md/oh999OftJ/23cku/9VJtubgXmZtr9j99zxoA1ZczVZYtKnA4NR/2EFrrW/nPb+qXfrn/7ONSuXC8mlvtclTVZy2n7WIPaGvXvu7HbfTgfbiLufZiV9c0urR8A4XejOwih3BeYk9UUM3g/0oXakTaYQaCikV2eOPP25jL7z4HbZszt+mFHEi4KivbjdIb4g0TKRuA1Sl8ncGNtyWCXAis5wc1IwiLLB9HYQhBVqQdVqnKSVAYXkB3AgFxV70Z7ZIDy4Re+R+LLptIct49JXyHmqbB4vMHfQCWdtKzYysV2tU3U6CYJSKi2Eb17mNCCDdU1m3NT1eIe2U9GMKNS4EJL3zqaefsTFjxs75Cex+w3tqBJSOY7nll7NXXn7ZFlpoIdfh2Vc1XWDkDsU+xdatIjPWLI4g2JEuO4MJ7nu4KZUHDgfSdHiaQxHTIl+r9prLxiCp4UBw8DPWPdgG/6/McNJj9Orle5S0hexz3lP2ZiH1KPpYuAjfwcbUvTmCV38H9KOPalMuSo4ti1yCEes+lwCM6TfpD95AGgqciXSIsOZVAwg7PRObit1bcqJi9wMU+73BcIUIxFgxz04wCztd/apAd9QEQa7pe82L3i28hvdKDtFfonWdNRuFqMGTmAvqpDhDOGq6sCZc/lHXJYpavy+AVR2OOiQBlgoYV5L0MoAg7ZlBB2rv4GN4FmCRNl9XvQeBbgPMcIBSZTwzM9l0vjkS0q7/yxOiRc2mIJQer2NZYIWNyebyXKxtKqhTQBK+9w0V6QzY3OTVQOA4W1GJxsPLocWDkgAYyualb2q/Fh4pCSo4ocPUhY6ArgbizwYC+advhIXwHoA9tQ3PD5tDbEHNhcARAE6BsgKYYJzleQUYLBus8HzwQLBZoYED+GWQkDZk4Fjj0uk5moPwULW0FFCQNoiVbB0lN4d/l3LwIuBKHqKe1tFeAFitFX3IhUouEQndotgWhp0o9oCA1dMdTgLygPqmx6OVhFieQ9ZAFhR8h0eQsalCTDmaAtgEHK3PScxt5hTQz9dZhD7hFWJs2Jd53eoaCTt96ry0tHg+mdom2NNll1YQv7G+yvhXoRkhErrclb6UWoB8NI2CWKVIgPexRzEWlHM1H76Mb9kvymPFSBSWKulCqtLN4Rt7sgDq5T5f5wCcWmf1oC6gZlGmi4e0elzjdcgrlHz2a8NjWVI7wERwdmqPciiIjYkzBhkgVoFYrkU5aTK2e/Swm266xZQfq6t+RozYzpZfbkhlyLN2fQ5DCcJoyg6f7NziHveY9uwzi8CqEMBH7IRN17czJm5jl/7iGPvkgi3W0TrerjnsK3Zl//3t1O9uY4v2CWO4vc1ax//F9t9wCxv96GA74+5bbMSK8ziYXlhsMlJmuAH10l/G2m57nGZL7nKSHbfH52xw3+JJ6Jgx2R666kjbYMSPbcayK9ngeLYMsUmvPm/TVtjUxpx/mn1+pcJgfatPVwBWtY9f/fsvbc/d97MH1/ix/e74L9q8M16x6044wA6/fzX7v8sPtCENLMtsxmS7/sx97Sf/+Jid9f29bNlOCWxLb8XanT7h7/btzbe3E29rtdP/+kfbdWWNM+GMHTb50evt66MOsHGbjbGr9/qwTfrrlbbH3ifZwt+6ws7b7gMlq9wszu3EJ661Xb70DZt/55Ps2D02tPn7dNhLf/s/O/SYK2yDw39ko9ZYapbmtrR+mj10+pa24YlP296nXG77bri09Zx4vx22za7WMfwcO3aXT9u8MyEjdwOrs186tbdNt4kvPmRHb7KmXbTQvnbdeYfbx5acz3onj8Xkx39u23/lWPvQN86wg7dd1ab//XTbYscrbdMfXWjf+OIHTNuzffLTdtF397KDr5nXLvrtmbb24BZ74Z6LbI/DrrFNz7jYvv6x4kzo/HkTYLVDhTBnWOuUl+3Osd+xPU6830ae8TM77AtLVXazy7KJj9rZB3/Njrp1Gbv6plNttYHt9uxt59ioQ2+yr/7sCtt5hf9tmoh3OluzhbHqL59qtx67sY28sq8dddo5tv0ai9iUp2+1g3Y/zlbc53Tbf9MPW49X7rZvDT/AXlx1lB2891a24gJ97MFrf2I/uHq87XvMkbbuCiR37rDx955iQzf8jg09+w/2w68sZs9d+11bf5dr7Ou/vMMOHbaQ9bTJduu+q9u6p/7Llt9gdzv/vBNs2JCSIkZnb+v4++zra29qV43/gJ1x63W2zQrzWO8WGfBt9s/rT7dddjrCpqz/LfvJcXvaSh2P2WUnn2p/W34nO3O/z741E3YWB/oNxasiOg/igx5TcxSGI9j14zA0M4jo9kLYK4899liXBlWVx3HkyB2qczvbfRAdYISh+2ss0KHRm9EfSEVFGrCs82JPaHywwQogW4rbSmerunkPalkQoaaouUZeU94rYNWfF+QLr50xaaqJKNC7t8KaG/p0IUcUskbpW4nuyqQh9FLp3ejpgOyZfNEgVZRnuXO/rwr1lgJbXqCsC+fSncVt0X3ZuzwCI4ZvZ8stt5y/FbA0A395rfM7xLIMvmLzs4fpBpGDODgA5PKzZB9pfYtooTylODyw4x2r8ILUxcbt1NaIDnabN8hplb0dIC62LnYr+wvyDP3Q98JctO+41m3LYLnXKIGwJYvNWsBHbMhMyoKY57K8KdQ/p8l0dm7YoJmAqOdi52aCXm1vEPhgtUJuc/s0ZBSh+3q/0i4AwhKliiwStiLsx1nGgbnwPGStxgLbGFxO7eWZjAdyV+90cDXSTmKnc3aBb0BiBDRmHfpcp7SJvobey4xVQv7rgkkIPIPCQgPkJMS95puIhcQGzEVn+A7gBfaeNo4Gms3lA50WbJVJ4cmoIKwmPzyieBfJCertFLiU2Gs6CPv2K1UZ2YQ6ZH1BhOcQ5L4utvAoI1jqzwD88Hw6czUYi7SdBeffBy06J/ZlHNQWBxf79HEwkypxHMCMUxYAra3TShh/pDRg0TdvEM8nFMCYNkqZx8KI1T3avGKzZkCWzahpkTB0qnaAzWob7QLoY6wArekPOVkBCRHSeYPKMcucMbZqsz66Dsage6oJOwgBoX5UsIziUMGM9DUcc6p5Fwin92dvNgIGrwxrnPXvAjAEUjOwiqJXhUqTgG1WGLPiiPcKAM/Xe2KBcy3PwJnBeDfGqVQp5X7P/ZSSUfsB1quXH2xcp/HUdz1bBGAWb5L6L28eAKTahVCva6+yBhQe3yi+lvupd2s/cUC2tc+wPr37NLyZgKY1DYYU4AJ+Mib66eEoOgwCcfW9GkwG/S7luYT5F3DT702Hb3lWqY7I2CBDHNRNuYk5DABV+bsYA62tBZyt49JLh39xgHiurFgbbl6KbT2gOC9KQauG0QBjQcD/xZf8rEuHc43cYXtbeumlal5a1gLGitZFPR+SIcKBzJgUMPZtAKtSZMbfb+f+4BT70+Ql7KOrLGGtL/zbXp5vLdt1101tuUJFdNn18hP3242/vNJ+efsD9vr0Hrb0JzayrTb/gq31kWVNuOm0Cc/Z3+690+677z770+Pttv6I3ewra69gAyqQ1mGTHrvNTjjxHPvzuNdmovL2sQ+tv73t+7UtbIk3MODeeHnXAFa1NFvtmfuusR+edIlNHLK6fWDAZHu5xzI2YrfhtuqinTOoKq/s5T840MZ9cHfbZ5s109g0VOfxzzxoN/7iCrvm9r/Z+EmtttiqX7CtNvu8Df34ijagEsFm2Cv3/9qO+9EV1rb08tZz0uu2xFrb2te3WMPmcUph+czS3La32mN/uMrOGH2z9V72Q7b8Qj3t2adftiHrbm1bDlvFBvTqMQtzm+an43W76dzv2dg7X7EhqyxvbU8/ZvN8eifbfes1bUExEmfyGf/Y7+yYgy6wZUfuZ7ttsoZ5DbD/8WfuTgUww176y4328xtvsVtu/btN7LWQfXLoUFt3s+1tveUHNJwWHTPskTsutrN+9gfru8BAe+nxV22NHb5h22+4ss2T5mD6y/+wn53xE7vi4XltrVUXttdemmQrbzTCtl/3g9Z7pnPVZk/8+lQ7bPTN9uH9x9ihaxeW8vQXH7Bb7vir/e0vf7Gn25eyr+w00oYtP3PW9rQX7rcLT/6J/eqpwfaZjyxgr740zT6x2U627WeG/Eeny/946bzp62cfsGrWNvl5+/VZP7CrH5phK6+8pE0cN86W3HBX22HjVW2+Xj2sdfz9dsI+37Rr//WatQ1Y2JZfaiFbdIW1bLtR29rqy83fqYigUjc8d8s5dtzoP1q/xQfbaxN62Jrb72Mjhy4ZgPdk+8PxO9p+Vz1mr9oStu8xJ9keX1jRWjpm2AuP/sV+96sr7Re3P2TT2nvbsp/4vG215cb26ZWXsj49O2zCY3fb6T/8of3mz09bW89+tvAyH7EvbLeTjfjCajZ/ONz+2/lqLl7l52ECD7LO4PpmpxRhJSyypnAKVtejjz5mF17UdZmqDqruMKLqWjnCiPFET0ZPKHpcZzILtiXMOnRZDPmG/VJ0K55JkVlypqKrFNZYiaAiaq0wXts7pa8qOmKJznO2ahCJPHqwQ1FLKkpV7K2sizuY6lW9i57pZB6BSa2trr9K36sRjy0t9szTT9tSSy3lQ5JBITnslXqqEU6tcelht91+R5cuUPbf7pXu++fMCACqsn+wjbKtLLsJQhM6Pmu7FFUreEzeZwB/+pnBtIxzVP0/scZhhPKs7FjIz9FoVBA4UvmRDgO5iB2bMYTcrmzvQa7LEaDIHf4GszKzKtUGxsTxoCieLQKP9qjG7bXXXrPBgwfXIl+kGsj5pAn7934lEJeaL9XZFuQ8jRPvBktxcDNyL+vZgJXIOEg9yFL1H8Z9g+xUiILIHAGt6i/XCh8Aq2FFguE4ZpLSLhYyYqm3o7Nr/Pjxjh/peeSt1fVEOKv94ElEEOsdApyF+wkfFDP2PQmsip2qkH99AEzxKrIpOyf/Lh4GNhGLuQJEEV/suWPKQ+uGqQBIbJwMZnEgZ5bqG0RPKCokU4ZaXsO+AbgCPAEYmjJFxVX6OSOUAxQgiH5o0fiiDE8ym5j25M0Mw7EKn/C+uKcyQoB1vzwlWjgsYkAimJNZKBTArLQvez5gidG+smFKagUd4CRSh4YNIFi8qCUMG4p4eV8jB4gWvWjyCy+8cPW6cn/v3qXdup9Q4Kx4AOTBYNVPCh7BQEVgMY/MUwM8LLlQAbQd6GopyeE7KU94tAK4L/loJfwLMMfa03PwmNA+B4iD9QmQxrNR5mgPYGezAoy3b2ZgaDOoxP85KPI+yesZcN8ZlwEMZ0XUQb1YT+yTDKrqd08P0U8e7kaofV3PEarhCl6ApYRGDejfv4b/+34I4J/1zEFGG7T2qPRY+hfMv2Bg6J147aUoOrvTQ6h6iMhZkqHHwckhoL2of1V+BMsddiS5fBgnFyX+DLWlkRAEYBUjpoT+T/E+ZyC1OQ80c896cYU3koKXMLbigGk4NEpImFjg3q9GHoWSn0eM1SQ79DzWtq5nPX7vuBPmjEY1m546Yvi2XtGXfaXHYlRo1J3hG3KSsSONBwZG2WdvD1j1+W1vs4kvP2cvT5xhAxZa1BYZ1O9tgxetk8bbM888b+3zLmJLLbaAvQmGNptGy6zLAKvRo47pr9mzz7xkM/rPb4sstID1nUl8a0f7dHvhyaet5wJL2OD5GsUb3+mgKH3C88+/ar0GLmwLztff85Q3f2Z1bmdMnWgvvPCiTW7va4MXW8wG9WuE877tue2YYa+/+oK99Fqbzbvw4jZ4nv+uOM07HZ//5r65G1h9Oz3vsGmvv2ovvDrVBi68mM3f701Q7Y5Wm/D8M/bK1F62wCKL2KABjeJjs/a2Dmsd/6Q98uxUm2/wYrbIQvO9CSibntbRauOffdpebe1rCy0y2Ab2f7vvnLWWvVtXzU5g1dvc3moTXn7BXp7UYQssurgt0L9zapbWyRPs+RdesqkzetnAwYvawoP6hQYx8x5Pn/yKvfTqNJtnwcE2qH+JMuPTMe0Ve/ShB+0XV19tS39+f9t6rSXf8ln53rYpE+y551+21l7zuM4772wCVHlHBla9uGcQPFxfyI7eIIkQ/YN+BAnBz1sze/yJJ2zs2K5b/FL9plhVdsKjL2fHdI5iw6aRvpBzq1b7MHTBrEsDhmAzEa6KzUquUnQVgaKQNgoZoOguqG0Z3PXovIi0BPCQTl50WumoRb92kkmQDLBZZK94m0IfR2dWfye+9poDGgId6Iv67gWDEqGoRIdFVJn1sJtvusVuva27SNW7JQ/fK+9RoaohQ4ZU+xkbR/q5bHP2KDaXpwc0c9aj4w6ZSJKAVdZ6TquRbW7AUwA3itC5PIsNRxrAYsOJYV6IS4Sogy3A3neGapKbyAa3EwI/Yq+7jaLicQESstfAW8ATYGI2mOIFGyDKVe8kSlEFedU+RbrqedrLEJMyVuXHX6QmAZAkp2rGJpBbvtaiNgnzI3sKOx2sjShxXQ5mNWXq1MqMr3KuE1GwkNLAMxx3Ilo2QvdZB5w5FeNLzq6MkXn/WBvhXHI8KGxa5p55yXOi70q6vz61ILYDrYGJ+Zhonb2XGKvDAlDtDJgEyysOdoA1AJ2yJgqt2D0gwegEqc8eBzaQD3gwyrKXkmfXgyjyCmWPJ5sXkCWHk5RCU418r2wuWGw570dlWglsiXsIJwc0YmEAyJD4GHCQgxvmIIuXzQvDjgNYY5M3ujMFQ8j4OIVwqZXfPLSkeHKzgPOFHcCZNon6557UyAWE94nqfswF+Suzp7eAoI08mZlNitIA6KjUCYxJBoARzgCwsHZh2up+kig3wM3CPoUJCWAoj3IGslE6xBZUPs8sIPkdYYViJJAZIfHUU0/ZYostVoWLrlXFd1eqIlWEDhmB3RmwY93yzAz483sGzfBEo+xJOHgemQAQc1szGIvQY+yqsZCcDwCLGSCt7UlrRixtQhuyMwJwC88Y7wBQ1wGn+zjIODSbDyz2et7zrPVSLK6E2OMhy7mVOwPTRVb4OMQ6LgeKP7kenm9YawHawgwIGqin7yjbJ5w7KQUG1XTJ3ZtlDEK8slwjnQdyonFwl1B+8mC5h065fSPcqzhkmhj2XvmyfF/WQQGifV7Cywcjf9yTT9nYsV2XgaJ5IC1AXp9EJeT1ANN+SnIgIT97tvSd9VQAc7Fm29WA1bl4KLubPpMReP8Aq93T/26NwGwHVt+thvt72u3hG8+0n/15ARu5xzY2ZL6u4yxpzrGK3ZQNbHQ59Pyql0T+f4gKj3fx8H/NhOdxXG6I63eeN5EonlS9m2ivTv1OLKisU+oa7EqRT2Dv6l3oT+iS6GEOYhTlsTMDuL0Y//Lxo7MUHa6QMVwXr1GPpc4GTnTAFQgcSi2UoxOJcsMOKLUhpgfwWvRSQmDVP9kb2D6llkax6RizHGWlQqcqeNr96R6BtzMCO4wY7oQIfWB9a/9o3cHMxB5qTkeR5RSOA2w4Ivy0XrHnM3BHGwHU2MPZ0QIGAbCZbeJsc/veSKCrnk0qAPZMtq0BJmkre5Q6KJXpGtHL2U5Wv16fOLH2CXtY8kQgZwWCOzoqAx2gddLrr9caMEQoI2PACWhbtUEjBD5/D4CZ65Yg5zIeg03PdZVx6jmZlUKyRG0yDpJPSr+g63mfg9QBhhKxjJwCB1J7mtnBLm8J/w+Z7NhVnFcuRyFThl2Mfcy8N682T+BXAAAgAElEQVQJsALqFr0ngFUxVNdZZ6gfOtB86SAD7IBm5NXzDaI8DpGElpSIPpkpv2EFX+Nw9b+F18NzQoSnT891NF4JxIMRWc7FwmytYG3ku8mT5ouIipkR6k2IeWXMBauKBeqbM1iRHHCNw03hIr18gylxMExSvBh6l56vvrN4cwh8TktAnlZdx6ZgI2uTqjCUPycAJvrsQiYUAwdxRb9OKRXw9NJPXU8eTT134MCBFegWk7CAsj1twvgJ/jc2o+4vIHHJu4rwKWB32ZjQxAFgmZMsGNl4RXAWb62ru+HtAbjLniAHgwN01E/mQUoywDpgvf4uIIsKhaUt/bzNrmzJ++Gh1wM6MVuLkJJgNheKEpSl2M4A17loJwoZoGQVzrGeM7DPHKGAITAy0FwPIEK7Uu4sPyQE7kbOknygIBDzNbQtH3TNhysHFp6gLMgRpCTbZs71jOoRNIWcTfc9SCEiGIjczwHKmssOE4D3qVOn+/1+oARTvDKSUzhAyY0jeVK8lA3mqEKrCitJfcjMWUIhyNVcC8f53lZxKhlTZR1jtADcljmTc0Ls73LYNN5ZHEPTp/OMRpEsDggUdz8MmlMMJOA8ywE3AGZMt6lTplr/Af2dpauF6MX7IiyGOdVPKc633nbH29Gb3vVrKWiV9zveVJSvnEZD46Y1pbQSxVjsBlbf9UnrfuF7bgS6gdX33JT+zzs01wKrHZPsvnN/YL9pX8f22HlDW7Tvf8qA/e4OdXOO1ZqmKKUNwq5yPUNMMUVnpegX6Q2q/t7VCxatvfZatsEGn60FirGP0OMIj81hreqvmGAQG7IBng10UiQQOQkA4bZA374+ZtL3YLu5Dk/EUyXoBEgbxArXEyPiiXoH2IayYyA7VP1fdlKw5rJtB4AqPQd9HhtA0X8lfLZ3sa+V2mrq1ApouM4ddosDVQq7DoBV6avGXniJPfHEuHd30Xa/ba4fAWeqLrtsteux17QvCDEHwGQ/0mnqrcBs1JoG14A1qZ/Y7ewT/T8Ts8BmZPNkkNXtIOEeUUgKe8IdSymfaWWBhkzE1lA7wZ9oe3auNAgxpUfgDOA/yCX91N7FdlG7hPtQwJt0g3qGriPPs9rhqSb79vUC3yrmDNHN5Rh4VIS3Z5DTsasU9UskL2QhyZVpKirV0uKyQIAuuAX2ei7Ijk0pWQZG4ukgU8Sqg+he46Kny2bGBOat/s+cg72Ac2hsckEqAFzmBkdXHlPWkcvgwIBIw1nZssLQIjKX+feoc3KLz82MVWeorjssvHjFW8aHgjEkCAa8AZVmkbKIUQoyO5TvWIQFsGsAptlbAYLNhHFdRt07UcNrXs3iZcwHnkDEUh2uFBJg07HRpXqRvFiTTzvKhm0UyyFPKowrwCKAJNpIzkRQdxdiPXo42EdOCl0L0xWlAJAyC4LMfsssOPfaRiEiABy8m4wRG0bjVIpzic5fWHKAu4DSvNMFZZ8CaGvTUfFboTCAW17oyov9lLyxEmraAFm5QaCKmacUCwhZ5oz3NvK1hts45sfBaleOCvs5CwbGTgLDN14kpqdYEfMP+E8Iju5T3/B0u8fJUyUU0E79IvcHHhvdA5MY4DUDpVnxQ2FszvUKYJbDC/K4Z8HD3CH8Z/Y38rFwDUKs7tWU+qB5f+W14f0pseu+HtiP+r3NWZ+a05J0H/DP56v/AFHM6wElcBEQ2tdR9VY1wtsBL90xEXl/YXwSClIC+XXwlRAQ5SnVV4y7/sZeckCSglvJI+b7pV0GiWRAuR45ltsmxqqJ/d1WmLKdDt8YE/YPB66uY48hQ/KepW1S6nVgiKWpw6owyN1VYS3qkwqtJNa5GwHJMYU3+bbb7rDb77iryuCu+IvA1WWXWbo0LQ5CwFSXn2Hc+BjD4g2n3DtJBdAVx+A/tambsfqfRqj77//NCHQDq//N6HXfO7MRmGuB1S4+nW8AViGZBHgGUAjwUEkJ1A9ob7dxTz7Z5cP/ZUuKoMPHdeYo2YkenPXorDtVBlXcjK2JLgvYnL/HYY8eQk2OSswJNhaFK0kRVtpQdETAUSLcIEcUkKNvtSmZI6Keqq7eI2xHr6dRdFhsM7ULEKvYl9I7C/sOPanakQG4op9Ln37kkUfs4ksu6+Kru7t5XXEECP8nGpC1CFEJghPrsBNrM9ZnjgospIhSYKjgCsUuygXD2XedHBqpCDOEHpix2kPslWxnA54CakKS4XvsUlKm5MjnTPbBTvO+B+GOnMcuK4LcUv8W9or+RoRAIdwU+1W/O9lOBa8jHyl5SCEdgQ04yz3sPd0HGO2YiHJmh/MktxF7VLaUcAkfz0gnALZCmys2EoUMiUQFI/L74r0ApZ7DNKJEkZ3gVpDkMrYBxoDM1TX6gOewlhhz8AC+J1qaiAWipnP6PcaIceB88LNwbgRW1113WAFUwzjGQ1bpv+H9S6ek/8pGZWMButbDNA6rTh5YbcigcpfXKddeYUNykLEpYY0yObpOSYG1mClaxMSyiOoCDk9AmSRtjnKQ8R4AFzaigFV9h3eCxVXq4jRSGwAUZM8IShALVNfDFkShIJcPQg2AS6CUNgLFeCrYHAl81X68rnqWA9iRV0Rt1HsE3njBhWC/OeIfFHAXXAGcTZ1ScmnqH14ltacqOhGqo8JX9FnjodB4eVgBz1n406ZNqYxGfZc9J1xTwluKApHn2nN/Rvh0cw4lBBnsWY2vV9obMMD7yMffGaEBra0RSh59zYKWuSjvVC6PKS4Q9FyBq+TypH0AsvKcy/uktZFzIDWDohn8zwdrASaL1y0rzBkozMAchw3CD3Zow0NeQuuZB4B5hB2CEmCO6/KaQ2nlZ3aQMOcw1dVm5R5mXyDANZ/sCxJ28xz2RxGkRaBrHwNmV6YB+ZpD2dZ15GKRM6MUGhBbOeSFAPzk6GHdsh84iMr+LjlplduKvFjIlkYxqzbzrGY9ikKt55ACIjuJUHY5MDgIcti7y8Kmar6upACWRn4ieR1JT6JUHY0cXSV/kVJSqAiCfk6YMN7X+513/aHLFygYNXK4h/uxrjOrGZmkvtYDPBwlvfsM6E4F0BU18e42zVUj0A2szlXTNVc0thtYnTPT1JwKIBv5mSUJWOfkjchfL73k8cefsDFjL5wzjZtNTxWgKmAVfSADpcVpX9ht2YZCl1cTso2G7iy9iTyI2WjnHdgevAugNDPe9Ozi1C/1F9DpCum0QQwRYSSDv+XZUdA4ct+6zevO+UJMKPeX9E+K9hKwKvsGMopHtCl/K3UPPNUYAGtLBXawY9VW6Uv63HHnXV1eB5xNS6f7MbN5BEaOHGGLLrqo7zVnE0ZUsQOlYZe4rRIECP1OSj4IRY4VCIgLNji5T7HBtMYpaAVAik2UCzH5dyJspeheGI55T9MW8IG8t2kH2BDyAjyF/V9BShHaRKASQzMiEzOu5TIhxgFcBJIRxDXHTCI9B/hSIZaVKFvaCSmPtJTYjtjvspUz6Or2YACuYqVOGD/eFll00RoVLZnh5BwVag58J+NE3JtZouorYG8FcSPFoq7T34VpEC0AWOws+VSMG8IbcpAIX/UV4gxjQP+ZX2R57XfUw/Ho1ojwBAOkjY7jJOcWEbXMxVwFrApQ1T//pByODtAEMOeHT4Ryw9Bk0WYQ00GZBI4Ssq5H+wIL8IINUIGOdA8Lkec7gBX3woYETOJ+ns8BWzcY+RqjGJMXVPE+FSDRQy4ESAaoy6HNYavnFg9jI6kzmxgACyCONmkjiKqdNyqLRQtFQJ0WN4w9AFjA4U4h4QHKyJuRc4c4CB15GmEKVkEXrFgJuQwIFWGnTTWthtjDYkUQIdjUt+nTp9qA2HwoHDWFQIQOFDC0UQEcYM3HL0KcEVooLsxNDn1mTNmU2ox4SspGL4I4A8IkcsZDVJSRUqkws4hzqgrGWksqC98C2heAlg8gcG2blCFPGdC/JvdmfNn4rFWo+oX5W/LddgpZCHZknp8sgCugn3JMVeq92NQU50oAK6Aiz8kgI4dF8ZKXPcBYMH4AquypysYMuUAuGfZEAxhWUbASSk9IPNT9wk6IAlbBoK2AcCiY5HSB4dpoR8gfAastvUqYhQ6XxMSFWazDKh/KRR6IEdrmwCoF8qpyH6Bez5YezlRmvTnbMpSH7AmkTYwfB6OvERkJoSSUsK4WV8BbKAYUstPnI8B1Dt1cvAHFhoOaUA/mR0UKbr31ttmscs3ex8Fc1ZiQZD07HDgrcKJpPLoZq7N3Drqf9v4cgW5g9f0573Oy193A6pwZ3TcAqxSvCoID9RRcF4v8nn5W9uhhjz2uQlVdG1Qdts5QW3vo2jWXaiY/oONjB2ArZP0PHTaPvl8fRBl0c4BnGHE5Jyn2UDNojT5CsaliK6TCqcGomzRpooMZ0sNwBkMSwDYptkFbJ1tFNhIMvAJYlHRjUgOVWgrdEWBHaa7Kv5KKylRI8fVJNmDAPP5/6VF33X2P3XLLrXNmMXY/9T09AqNGjbSlllrSwTQvGqXw8ADZsr2LXZjzbWabir9X0DRhPRpAx2YCp9D+wDFSbavAUgDpqj0cbNhOhZnDZiL1IbKiEcEaDoqwg53UFrIhYwnIEexE7DeuzftY7RHxB2dPJsVlIBWMQ88UFqBxzQ4htdHfp3zJKvoVxc4lAIhK5NnY2trjamutjdPe7kQuzRPFxmG4uoMtbHL/EaQkAFFsK8aqkrYCvwOApV3YabrfvwvciFB82MiZ+Ij8BRAFK0C2FjylFN+rTqWIAgcH1M+CxRUyJXhFxtX4vmIyXZ2xKk+iOqaf1bsXjEwYpwAvJArOYCP5IDIw6kh0TB6DA4BQwbQAlFjQNXQjhWhU0CHo1zUEOxZTM/AD6FpR7QBHKsAWRWGUjDznAdQhCSsS4IlNSbvwpor9VjduU4iwniHAh/ygMFehzfsBmopRNTO2AB5pr3uTBPClDdQM8sGYY9MA8Oj/gDzQtPEicZALfNR8VCAYOnjkLIGerWqlMPBgBAqEYjPoGUVg9eoEIqs/eZw1HkVYdy7K5WHRAeRnQBZPVgZH5T3mvXiyYJuytorw61UZh5mVyTUNYS9FpmxX1rmaQ1gO6xfFDW9ZBhVpD6AbCiP917iTjoDn+PpSyEHKjZsdCNnhwDrn7/r5wgsv2KBBgwowT4XGyD/TADob+UTzwcHfs4DO/WEsOtoFipeUDAhT9VFMTr2TwxZ54GvEHRNtNYxKf3Mh63uvsBLYD97HSDbOgeRhWPL8x57H66d9pzQSrniGwlsB6GDAdiqMl0I2lAqg7KnCFHY5QaEoL6olJ1CbP1tF0HIeKw9VSLm4BNwSNkGeWbUHsJeQfj/03OFR8rZqHOs6SUoATiquR2mp6UuCsZGBcLVH+dS6em6tnHO1mfULc0Rjj9e8O8fqe1qv7+7cuzQC3cDquzTQ76PXdAOrc2ay31C8KuwDGd4AF9XeCoNcZ+cTjz9uYy/s2gUtl1lmGRs1ckQFGzGy0YOcfBCfXGQY/bmAkQWYoH4CDE4HJCJ3ambAMlZEaTVAyqKPEQXm33tti2n1OUXvLUCN3lNAIqW4KiCo3qmooWLXlesyKKDrpD9CuIB80uo1H3p7rv9yb4kmLHpmIYqgc8smQ79VqigBsH37lSrjN998i912W3eRqjmzE9/bTxWouuyyy/g6EgAou4PaBtleZU2T65K1WQtdB1uT1GuxcGvtHcglHh6fCq7lIsTZpgaQYy+TPiyDa9qznpqxT59KBMJ+ox0Ab5kB6hhIW3F2sJ+zbHEiXRj/yBXscv0U8W2++eYrgF8CLdUOyWdsNMBRsBSeqT7ldAsVcI5oPex6QEjSJyIXsbkzUQoMANt9uuSgCsIHW9aZ80EIUh/0f9IHAKhLHmFX69mOSVCvKMBgIp/z2siMU2x/cAp2D9hCta8jpUN9T7Sp4ilRUwmwWf0QhqZ5BY8h1aTPTUQ2dFnGqof7r7dup5B7BgeACJquBstBwJhAAQvZk4jRzOLOYdcZhCSBeJ6EyhYkXyKARDC6MkXdD0bljUgFrGqIRxx2YswJu2fRFsN9WlC3BaiUwktlgWqiSrhG9qqIbVdZuQEys1l69lROjHJAsujoAwKj/i2KYqmNrkwEtdo3SuT1EI9PaQlYRKrM5mBkH4WoaNGXTaBnSLmgWBR0dHkZ9HeA4QyAVUA8WJ8OkEViZWex9uxVGbXMie7XRpRQ0BiU0PhSpVLCZdpUpQEobE4B1BorhVAr92YDBCve9UL7L6HfMDcnTJhg888/v7fX25PyjQDAtcb7m1meep5A3iwU2MiAXIDV06cXkJtcwCXkW+kqlD+0AGvTppVUAJnJikfK+ydlKqraSWFSqA7Ae6dwhADqEGSsWcAywHCEC+sF4VjXUbCq6ZPuQ+CztmifrtE86XBE8AKY85P3OyiXGOKeMFp7OVJ6ZA+VHxjB2lZ/tV8A96sSHJ4l9n3+Pq+/Tp61YA/jqcslJEqBgMKER9boORmI9Hw9Ctfy47p45zQ3NVcLoVXhDcMpxHh1klfh+MFjxr7Qu3WYUpQOpjcOngoIh0cPJ0MGUzPY62vOCxo0lDY/XCN5uL83gFspDvNoLiXbEusW7yMAZHUudXTYd4/5XpfXBgWuLjdkWZdpHKYaxwHzDKzrT50oe71fdyqALj+j3Q3s6iPQDax29Rma+9rXDazOmTnLwKqANPQvAAfyh7rBHHrmE+PGdfmcqksvvZSp6jjtpj9OuikKbx3QSugJh7kb602/S+uTyYU+3NBxGymF8gyhcwOoQHLhfnRxgNcCerZ0muTijC9O8379VXuhVMBWPlbIGG6LhH1DX932DF1eNlbVD73fYmUVhZDrSnjvgAryeNuj/9LxZXuNHnOhjRvXXaRqzuzC9/ZTd9xxlNc9qLk1IwcoBLicsg8dHXtTJBqtR9lCME4rhtC3byP6OPCNiiM02bKAm26vRfg39ifvBATMhB0cKEQ/6/k5ktfxoLAF1S6F01esKsBPcr2Ch2jP6h+RlxWUjdymAiv1nJpnNYgwGeBk/2YClNovO06pGHPENxgVeznb/Rl7qGMXUchqt8vNsDcBipXGQP2WXALkbeBTkb81xj8zdPld76GoFs9EHuIUoqaMxhRSYXZW4ZgC6AVvy5gHWAzXEmmr95NaoBZ/79WrpjkAG6pYSxSy0n11bXQ1xqoXpApAFQCQxcFhRJElX8SE5gf46F5UgZ4BbnBAAu457TiAATanDzbVspMMa35PBiUAWnzTwQylIlgcSgCUNU+DQBdnpDUOrVIVvngLAYwFZKpwFd4ZFr7amRUBNh4eAAeNIhdiFgZsTLw15NLJuVABENX9yoqNIksKy2es9ZMw4TIepQJoBrkzMzcrIP7sYLgCyGTPAfNNtTV5XelHCV1uVFxveE3LGmB+Ea7u0ejXN6jbjbyh9K8hoIuXmLHmWXn8dA8AmK+vYGAyX528I1KuApTFe6H7M3hZ1l3JAeueYRwCArlQaMjjG1XbmR+UKe9vOBMEts0778BgTJZk0wgL3t0MaJOeASEPaMh+AthEqWyAmQXYZg0xBvxkPlkDla0acweoi3Cq45LWdgZUEch5/CooHl66zOL264M5wV5X/l4HgyNNRychG7mBSbQNaJz7nb1wvn4ldyLXTKdQh+hDXiu+X5KTw9dtljfRLuRJVWgZr2CgVsdK7B/Wp57HwUy/OOxZH4DFyMIq9xwKLkp0DysyM+9LjR/zSp9RtgFcm9nv9FftmxsMLLV36NqfsXXXXadhbPgakkwr8lafAlr37QZW0/nY/Wv3CLyTEegGVt/JqHXf81Yj0A2szpn18QbGaoCn0guyExYD/JZbb5srQsG3325bGzJk2VoDAmCk2SBH/8QgRw+H7JL/XogRjQiqouv2qRFQDTuwoWehcwHA1PRRKWoI1hu6o/Q6dD3aAfCAvq+CVtQKyBGabkNGBJXaLp1G+iFzWVZRCXnFxio6YSkgzLzrvfr/Px9+2C677PI5s/i6n/qeHwEvVLXsshVDYZ/JVpNdK2IONh1Rgjm9GXakBopIvkKmKjY3+wNcAPuKfYK9n4lBWQZg72DvEeGabUie6W0PMgrOh5z2sNThiELHEfkM45b24VgRsEie2QYuVMhYRArDSi21RaZ4LlI9D1s5yyjscv6esST6qPGWXe9gqaKbRV4LjA18hX5Xez/ZvCxWt1Ujj20mn2HDqo85rR+YSp5LPUvtz/3hOkBwnycKQgfpCUcVfScCQPfod7ACXaf3CaglpUTF9wJLdNsvSJKZnJnfwVoRZuVs1shT3SUYq6KADxkyxAFVgA0mCRpznmBfyCnXKRMmcMTDgFtaKo3cF1QkoeUQ04HBQmahaAABudg8vsipCF5ZcsEmjTwZbBRH0EVf79/fPR5sIoAlqOfOLkvASmmT6OCFpVdyWBTmIe1lUThTM+WCYCIz6KTQEVijEjQujAJIJrEw3koBs9CYfdEGSxBvQ2HlKcSkzRmiFLTqLHgajEHmQe2G8doMRFYWYeQB1bWwT124Ra5WErBnwA6hwoZyj0jv3sHuLSxPQLDXX3/dx0r5ieTBxbvTSTA6K7eAsoCFrD+9g1B/QDa1Vd9pM2qd5ZxGsPw8FYCSLou9q7UQIKvuJWRAPwWcK4wHxaysx7I5mQfagpCA9QuopjGWMNQz+vXrbxMnvm5iFOs+v1YJ52O9dTpIQnAgNAD+3rDHyFWM+zuELEB0Bls5XOgPB1Xef/yNde3CMzGlM+iIUFVfvPBbrGE9jzFVOzQPCMfMtERRZD00PPQlqbkrieQojXAEZz3XnKZFqLL+cq4bvy+xu33uYMmm/jiLU0zHkCGMRR53+qx9D4O5phKI5NjIKFgQevfEiRN9rnOuGxSO7GRANrgwycCyg/rTrFfvkpC8V0tJu4HhkJ0F6p/WM8+Xx7R/v37l2qgUSeoFnoGce/yxx7p8SKCGZtg6a9vQoWvVgnYYEoxHWS+9uoHV97yq393BOT0C3cDqnB7h99/zu4HVOTPnM82xGnpRTYUV+qHyqgtY7eqf4dtvZ8sss3R1eGOjOREibCbILOgzOaWZ66/SlUjZ5IViSv5+AAvpP26ozyg5+QAK0IurXhkAdSYH5Ly16K846/UcIpP0fgqz6H4VSva0Xj17Wp++pfCP2x3YsDUKUX7jQszo06dfROMU/a+kZyszSPSlnqsIHrcPIgWBxmxume+uvh7fr+0TqLrccst1SssGuKV131yQCCJSdiYwdmAS/N/BO6+rUoBMbFsHWwMP0noHRMSW1f6vhYtlMgVpDFscYpD2f02TR5Fu7c0gO+XCfnkP533PHgQQhignW1fYBg4Rgct6r+M9kcoR8hD98vymkUvWTb2wbRlPcJIXX3zRBi+8cA1lV9uwe7NdDihN293ujmjGmoM1ihtjl9I3n59IYUckMHOAPapnZbxI/ZKNCdYFtiX5RiGqgpv0cZmHHIVhjI2cWa/IzIoBBM7TSJtZohLU3sxWBfj1OW/KqQr2wTO1xtRHPQkZ7uvqf8lYXWedob6xcoVmNgYIO5PmiyUOMj+8wqPHZDrQAeAR1xJ+7QshGGZcD+DkAwSjLIAFNhw/HVhLYC6T4QMfOfhAzsmR2Az8cjBnEIu2WORs1HMLuNvXn0sOkOYFAujH4q+MOG+jUgkonLyAP4QrZ0AR0MoBq2A36lm+cfRdHMhFkCnsv5GLg4Xf8NwWAFIffcf3bKAMaOHJAKTST4G95PrAu1AEis94FYish7wOABr1TgGpAoldOYo8mbktyq8KVVz90rslQJXrlGcyznm8eZ6+Yzy5vipDwZAstPeSeyMrQgisrLQRfs0aKkpam29OtdMFfRT94nmdwO9evaowKMqc+jfDXn75ZR/PQfPNVw8UnxtCf2IPwTpGQOT10cw2RblEOOraDOoj1FyBjHXLXmVdZMBa93IIMBcIWbxEjFknUDuKWbEGPZWDLgxvVc4pyj7M6T3wJuIFy84VHADk02VcOIRzf2qcVV2hBbSshadIzxHAKAo7hcGcCZ9BUwp/BfuU53sBu6QUw1TQOtJBAINAa4c95WObWOU5F2qzkiD/as8esCeKMwcjIIP6HGL+zghnYU3keWWPIjeR5Y8/8biNHdu1862prcOGDXVwtShjEWICOC6mcI+WbmD1/WoFdPd7to1AN7A624ay+0ExAt3A6pxZCjNjrIbCXNmZ0gFuu/2OuYKpqpyqyq2KviYdiqIn6PMZpEGvUp8h+bh+HvUCAFqKQ77o7eQ7LLpXo45AJ9uPehFB2HF9kArUoVf6/wMMxWZzEDhAXWwHFeXV7+jkbVErYNyTT9riiy1Wne9iojJ3AE4U0a32sQMypZBNriw+ZYqqc89b7cXb77izyxconTM7ovups2MEnKk6ZEglQhFVl4FQcA6AMBia2b5w2zMVTsZWwS4B8IJxSttxgORnERpeTMpCqmGvYStCqCFSkD1KdHO2hbFdcyo5bx+FviNSNYONep+eqfYK8ATke+yxx1xuVXnQnLoxCqdDBuLd2NWAtOqj/gmsLWlDCvMcexvgWWChPtjnsj0hkvl3jcIvnTAkx7RCjoFvaUzqeJNiJVIFUvAKgFs2pghDAK/Ysxl3UnuV0kCEKuQ3eAnAZ+6v/pZZ+xAUkZekgYM4BIDsf4/iaRp3AHfamteeY1jhDHC7/H8BrCp/qkL+WYR5IeeFXyePHIcRqsoiL3kNC3vVJzGuY3MBqnRa7JHPM28E7nUgLkAtDiA8EIR4ZJCKttbNFtRkX0jhpfQNGIutJkCPG9m8fmh7Dp2yoU1FeZKnsTmEWc/T4tC12nzNBYvEROvbL7w1CdxR/zigvR8BhCJcEEZ6H5vNgVe/toRT57EsCkhpc2ZVZhYpBz6Vw3N+EnkitDnwfAMqlhypBZyknc3AHO1DqMIMlJLkFPZIz0BC5KLklETRANL6XUoICg3rihQJenceG2ZOkoAAACAASURBVDZ3zs2BAOCdypdbmcJtbYXhOmBAXVf0icJcvJNnKj9un76dk0+7oE3Cyjd25DUhDLxXb92jFAPFc632QOUHMPd9lpQ1QLd6iKTcmdm5APiuucOzR7tpl96R13MGRPPvRQFtMCN9TaaKey6UwivP+szgP544ZAZrnzGnDQ7ypSJ1te+h0CIU9T35VP1e0k2kUH/vczhu/IARgE4y7lCIAUD9eakAnOQJ6wYWZ5Z3ei7t5EDKeUzpj++9hnD033yOgjnP3qmpFwJIpz3Muz8v7tUvvk18fZVDVM90B0Lv3p0q5WoM8JqW/Me+8Tu1QWkFelgyEGr+5w675RaFCHZ9NovAVbFXVTCQwxj51s1YnR0qdfcz3u8j0A2svt9XwOzvfzewOvvHVE/MwCqkAcBD/V36jUBVsRe7+mfYOkNNtmfWU9HVMJoh8qBboRsCfrgdkvLt40wuxnapr5Dt2vaOAjRwPw51B1fkOI/6ArqPnPw5cgs7R89UdBY1C7LtqbB/2TmyIUrEWomKzDph0bsL8NsAK0qodLUF1RYHW4rtJX1TabTUx2nTCgijd9xzzx98zrs/3SPwTkZghx1GeKEq7A0ncE2b1un/gFeVPCISVkTNsV4b5lAjHzIYRd6vgIWlpkqx/yteFA/xvKURKq7rsIHyPc25iiFn1SJ1EToOJuV7K7AfSFnaS9r3gJvIGWSEriM03avep6LV+puiYHVtBpCx2Sj+DWkKG5Gwfhw+mfGpPomk6M9Q+H6Q0rBZwVOQexUsFqAdbF4nKiW5h43ZicEZTGHSOWQcgfbreskxipYVfKYwdSHR4ezxPkWNGvABbHrwOGxWPTfbclk2sr7UB4Bs1geM6UySdAJasJrB06j5o/tw0r1rwKrYqWrI0KFreye1SQhbgCWlnxlZpoMZiMiHYgUXUgGnWqk+FiSAHM9gUJ3lBtDEogB0DQow92S2H4dm9lQCfOr6mnYgHb66nwM7H7osHABkP7japlnvlj7VAwlwxBiR95AQkAw++2ZQaLwf5CWda08lMrcCxEKNV8h5HQdHXnq4gsTCAFQjyXHpq/KsBpDigGo5ZAWCqoBQ796Fit6ohCPhVdpQ5kCepRJ+wuZEKSnCp9yuyudZuWFMSy7aPi6AAdzwiOh6vy68L2wsXx8BJJV3FuCxAvDe50ZCeISDWLS9excQUakElAph0qTJ3g8VtnJPVkrYDJDsHu2+vW3ia695vhN9YJ8W+E45jXpZW2tbBROlWFHoSO939mGncStCFEGHQHWBEOE8ZR+UlAqEbLN2835CqUKoMX4IFxXumm/QoFq0h3mg0jz3cX1mdzava9Yi6yqHJvB7BUUlzAEyY77Y53qXhJXaWqsdhnfOlcUoeuXCFUdBYm0CInrbyQejolih2Hre3rRXyXHLoVDmo/zzddXELIAtixeSfiMfJgWTGsATmcU+7qTAE8pBiFkAnZ3mTeOEAhwhLTnnsRs7iZ3P3HHoZEWhtCXSIvQoKQFQ5EnADpOZ9cTeomhFeXcpyMd+69mD4gk9rL2jgK26b24xwNZZZ20HV1Hg2ActvbqLV70TRbr7nu4RyCPQDax2r4fZPQLdwOrsHtHyvGbGqpsLYVDr91tvu32uYKquO2wdB1X5AMB0Bhob9lMGYPyeSKPk+k7jIVW/b0T7kJtUDFLpmQqLLQWhZDOVwrQNOxHGm9tCib2KI9yLp0g/jtyJ6KXZHpBdozl5feJEm3+BBUp6swB5ik3S11qnK/diifqkbzCzpCNKj8Uuo83YY+WeGW5DXnLp5fbkk0/NmcXW/dT3/AioUNWQZZdp2CiErJN/gpoTTaSmjAWBG2AXNwOJ6O2dcIawlQBUM4nFnScBink9jiCdQaoDaNU+Uoi+9mBmsJK6w7EYGJvBos2RyoByNYVhpNYgv7KwDQpSq2+kAKB/mVyF7d2JDBNEoiq7gqSUbTZSQ3YqXpWKW+P4KaS5Arj679XpUnAfMA/AS5dRbW1+vbNQU/E/nDQaZ+zg5vQBmgK+I3KZ/hKdqZ+D5p/fHVAQ9HIUgYDWHJZPas9CDCx98ahlpZ+MaG31AzBU1+S0AxpHjxqNcQVY5/+0j4htRUzXukVzmrEqQJUDLW+OCtpEw/U3NgxgaD4Emr/LByRGvy/sOCCoMMciA+DyhUjejbje3x2eDCjjDDADRfgwm5W8FCgZnUJuU07K7FlgwwNA0OfqlfRQ6opR1PwfeB4BFDVO5OPIkw3qjtLgnpoAZ3iX7hUQ2qdP7woW5bFk8ZXr2msyY3Jhev5PjV/cJO8oQFveHPodGj3eJ4GVgKwAPY1E7OVv3t7EqgPs1fPIxerei5Q/JYOcsCqhubM2ymYthcLwDhVPSfFg5TxLmj4pRVDDvS/BYGOudE8zc7UI7XYHVrUu5h80qF5TouTLqNW16LmZGsA2YJyvsUiCPWXKZOvbt0/odo0UA1nIihYvQLpv35L3UgJIoDjrvDojIkyfNckz9BNFzQH8UCJn5thoXrPcS9/YH6wpDrJOSaAjfQYKowuqrFIEM7oMDSutcUGWC4CifMdzchGBqrymvKj5MKaNelM9hMIZordqTXLg1P5RxIHKiMFM9QMHpw55aRS6H/mAm59TGe1xEHGQ0W/mzr9vDGo9uCoQGgdgWaslBUinkLFID0A6Ag6nKVNKkvQpU0r+5gyu6t2wnmlP/lnGWp6TKIAVTGo/yCJUrrRB+YPLPrvlllvnijxsKma1ztC16qLT+PfuM6A7FcB7XvXv7uCcHoFuYHVOj/D77/ndwOqcmfPOwOp0L5AKqDC3gKqKjhSw2kwswDnshB5V7w5QJzOU0FuwP91GSQVMKzmEaMoUolv0/IZRj43o0X8RKZV18VwLpL43rhMRSTo9DDbdV22AnmaTJ4kM0tuJIEQfZTJDCaAsxKVW5f0PJio2KSxW/p/v1XzffMstc0XE0ZzZBd1PnR0jMGrUSM9tDJklRwGDv1T7MoBOart4SsPABXyNkscz7GftXWx+mNWAZ9gi1d4N4hzgIWQaQLoKqEUaNmwq2N3gDzUqOTFga62NhLv4Xg5nlN7p9nm/ftXW9J2J/dajh4mMQ5i72x1RR6ZGbuZi4QkEdrwn5E+2Yzvt5UhDoL9j77HnhSkBGmd73m3CcNRkez5AiUrEYo04LhIEP/rmEZACLqdMqe9w2RftAfvB2UP76bPsSIGcauMCch4FeYo5hDhFbSPmKtvDBe+JnLsiagUYzDPAJOmHtyXkZAbpdZ3uRV5njBHMbY4wVgWm6gUCVAEoWRzNhnvD09cAUTKI2gww5IMugy6+aVL+SGezxWJlQzkMEHkrM2gDiKi2kfxW7e0E6gTA45sv0aXZtBQ/yrkrAQ9JSUB7/PvmYlgpwTJ5NAAkAf4c9Io8rBIy/aJqGxvD2xDJjbMnI1PutUDFktQJPXlSyUuKoKAoECCVnqcN7gspvBC0AUBNSgJ9YZMgHHMxHeZdfVfIDB6Hxjy1VIq19zeEGu8WAIsSAtCs6wooNMWfB/BMigHNpT4UNfIN1FLgKb2XHKusKbW/JI0uOUf4vmzGkoske7hrkap+/aqwpKIm9/t7WgvQxYZk7VUgOUBs/l7b48K5rebTlCDEO5K9Z6XYlYRfryrkEKauNPLuyJ/L5kewEa5exqfheGAeETTMcxZWzB8AH/OMsGIceAbrBuWcQ4c1FwNfq7Xi6GBfumxIwG9tb4SmczgCppbQppYaXuEHdArNYi4cAISJkfLE5AMKb6Taqu85BDTWKiLmwjZAWJ/LADfVB/aCDnHff7G+6ljG4Vnbk9ijWVbByCeFQPUMBlhNWgGtbckCredcFEtzrbYVr2Mvx6XVb1WHzSx+lwnh1cNDqevwAjKfLbFX8oGWZXxhgfco+WlChswtlYMVrjR8+228q65wdDNWmfbun90j8I5HoBtYfcdD133jm4xAN7A6Z5ZGBlY72gWsFlBj9AVjTDk8u/pHNujQtdeqIe/ojwJAsu2Z+4GeC+CKExpdFyIAabhyWiQiCckdKFunRj+RV7VXSfVF0Zqq38GKJR1VEB7090bUTK8KAEsP9WLHkUYg26zo3/qJzYDeWnQZRc5FWqsgBWBXMS4QZm6++RZnJnd/ukfgnY7AiBHDbcUVV6g2NXUm3P6JCEJwGK1XBx4jLaPvuyBdOXEu2JMZ7AOrAXDLmIRsJTAO7BfHMcjPGrJAbfE2RBQk17qN2d5emZK+j4JhDtAIA5YaIzxLf4dMo+/0rFKgvERg5pSRFBf3QugBqLIHsY+RA+xp0hcQkZxz1YIzZbwp2+HY7PRTBK2c11XX5rolOX0m46z2UKQbuaG2+/eBi0guMVcaN/UTwg6MV7ebA3SmQDvrYKpwrSgSpTYJk6LYlNoBK99lamBz2GzZ1s92rJxLere+Ix2l2lCJaSqmJSwoRUFjw/uc9uhRUrPMM0+NwmbOfc5mF2OV3DU5h00BlRq0YUCNumBT0lwQZhZBbmQGYzoZ7U3VyjMTlYUJSs3hVinEEWKRF0tNdJxBlnLq1YS8WjAsuFx1EWCBPrKxAcl8U0XKAYBjf3SAOU5RjpwSmWre/Dzdw7jqbxm8zCAX79J4schB/8uhWpITswBdwAUAJCGGoKj9FbsyDmmA3uKR7dVguTUVLsr3sukK8FXALeayvLdvp3ymnYA2ckKm9mpjFIA4eHzBcsxguJ6LpyQDO2LsFrKyWHRlQ/sGjFyaAkcBcTMrlfECcM5eFUDX3G6AdQFLVNNEaPB85hMBoHEiuXJhSQsYLqBs7lv2oJRniGbfuxxAITBQoPxd8R3rv3rvEtWfNjZT/WkrP9mPtCfvWR/zWCs+v5HrMwt5QiIqSJ3yh7qwT2EE+SDXe7V2NZcuL4Jx/gbFNbGemQ9vq9ZvhBH4+MWhzj5EfnCY6XsY681sAvWH+dV9GdAlB+ukSZNsngEDalvJ45Vlgj8nhSowxsgIDj/64WOPfGoq2pWBcsbdWdAB2ub7CnOh1Xo7w0Frv+xJxh/guISRhYMiFIEqJ/y+YPmGnNTcwQTxXM2+t0roG8/R/VLU77rr7neqp71r9wlcFXNVBRZ7tvS1VVdd1c4///x37f3/ixdtsskm9utf//p/8erud74PRmCrrbayK6+88n3Q0+4uvlsjMHr0aFtppZVsrbUaUQbv1rvfy++57LLLbM011zTt2fYAVi+88GIbN25cl++2mKrrrbfuGyo7A3ZQwJhIsarT5ZD8iLTxzgbzrII4qR5Hto1cHw2ij4DVzpFvYor1s2lRCyIFKJYIwgCZYL4VtapRb8IB0yikAhiB7YbNm3VHdDrsGNhkvFe6ayFmFPsTO0bP1LV3qEhVN6ja5dd6V25gZapCKEk5QtVuas9gFwGwan862B8kE/ZrtZmDwZrBS98DXkS62MvYaNjAOTLSnxcDhwzwdR/2Zf6bSDKAmrRTP8m3mclbvJf9BGkHMozaRqo1/STcPIOnupeQc9/zgR3JphJZBtILTh5sO+wsAEsBkmBLyIuKd0Rh3twf5JhAUeRItj3VX+x/0gngWML2l9zQvQCVej9ArOMfwRh2ez4AVdWFoWgVpCtkH8C6y92Qx4yt9yWeh2NI94G/Yctnueegeooentnc1TGK9J4QvHxNzARrygCu9+m/BVYFpOrw8samDuXJA0DhQKoGfJIGTG4B6wozkO/yIAEeAsSyyeqhSJ4LQvsTO43OA9yAPDNxelaeVAbT2zuTquo6nBw5DyZWJ3o6oGlsHMBIximDVABD9I3xoRoe46rFwaLOgKovbDw/IbzyZpw4caJ7DwDVyqEpcKrBwGRu2MyMvQBMgXKMC+9HYLUEIMPhD1AMcw4vAnky9ZypUyfXUHUpGHrWPAPmrakgSN6cc21k+nVmWKov2qwwGrMQceCTSuuhoNBO5TxSuH/fvv3fkDNVLDzNfRUgaZ3SJjxFvBcALgspBE1LS8njUUMTIq8nArwyHwPg5Rnl+5IaoflQ4R4YyFOnKvl3r5qw3vdQrNm6l2YCWrJv6CJ7jf9nMJd1iVBjrNmvAM2sPT80g42L8NK9KHmsR/Y8OW5RYrMjAgYu7wII9/0fe5z3A+LX/R3C0AV1yBWYn+Rg1bU+R337ergVbeyU4iPyASEn2MvIFUBQ34swIkIpABT2vD29enWqRKs94F69xGLnIMrAKvlRNV46MKs8S+xq5g2Z5eB2yhOLjIFpLydCmceSDgNlouamjZD+6dParFef4oTIITBeaTYUGIV5eN7slMS9ANl9asE4WORq1+2332F3zgXgqsZ0xx1VxXQFO+CAA7qyDtvdtu4R6B6B7hHoHoHuEZhtI7Djjju6Q/GxR/9lYy+8ZLY9d04+SKH/FEh2fU3h+xROTRWe0aGyzg3QWHXfMOjRf7Nt6+BD6EREvClCqEEOKPoVumwBPgrok4GTrFNDpnF9NXQrQB106mzfdbSX4lX9+vX1iLxMfMC2VEEqFaBCn8yRW9k+13OxtcaMudCemAsA9Dm5jrqf/d+NwKhRO9iyyy7bqaBbTtMG+SbvKbefBPhHzZtivpVUYtirOQw7Ez0aZI6SGxQbTfsAm47iwF5QO2yvbDeRk7OCreHwIPKTPURbHGCNOiHCSqjdg6MDW7VT9KWijUMe5f7JPvUaL336lJQJTbZdJsyBIYGFAVQCiNJ3on8r0By5RHUff4OERhExbGeeCUkuy9JMhtR14B1cS1oCZJXLMNm+EVldCTuR5xTGPcQynuMyacYMt3mZQ9nReidsWbWLwldqh8ZAtrzepeua09wJ18qYnOaWFA2619dlEO2Y907YYOCdgLnNkbDvCFgl1H/99derE5+3HzTvGgIf6HUGRdkoGazJyDgTm8FY3sF3+Xo2FwuRSc6LrAIXQc8mlCOH+AIScC1AQl5o/v44bPUeLQAKcXkbE/jgrDVVagyUnPALPJKO7EdYhm7lvdCg8+GK0ND7/J19+3Zmr0U+Hg+FHzCgUto1xnpe56pnJY9oc25YrwIX1dZYxLSremwEKE8teTxVGEufCogDqmRUP3kaCltZ+U7LIc87BApmYNlDaWIcNYb6vzMhUzVy3Z/p+llgoyCwvvCMVAGgnEqeH/L/2XsTbd2yozrzv332DOQSnVCmsPEzGCNlo6cog5TCT+YqBLieoqzsJJpnsEGZYEw7gOxv3q7GnDG/+Oe/lfagQEPKg8/RSJ17/mbvtdeKFTFjRrOGRNOmJtLCJpk1mM18ztxT+wFl981hXJPlOIfzDNl883Tr5pR6f/rpJ+lRew4SnLNB5/PqyTAZtEovH0WquaC1hAb48OG8r3uoN67+9kFgnz3wHGlu6Ll7JEoBVsjR9nrJPJK1SeRtlUiafet6rTRoNwExSbkGa0mEqNtZUB6hZ6A1CMbJn0vfE9b/xg2dXE+UbshQ9z9NRuUa2CqVgszrwAyGBx2w8lb9XwhKdCm7rj/Zwjk19RApw9gAyvVZ7WH6XwG2F5gfslspLSED4sKoH3pNo3f0GRkiGwztjfxgrCjjp4cqRpzvt76lv5fXwOfNTQ8gyzJZ9RVMYi0JDniNk2nv696cvkDPPf98AhJjmDCUZMADblqXqi3AD37w+/889PYT+rYczK997Ws/obtd3+Z6Bq5n4HoGrmfgegZ++jPwxhtvnN58882f/kD+ESNQso/+o6S3sRwEJlVTVLKBl9rnITupCR1IAggh+3P2JSaJgDZVx6wr+1rxV5QE8cILLyxGAoOD1TfATdurlCfbN1B7qZAC7aPqmkO6PLbvJ1+IZ6Q3P4Srfh8rIdtPeO+9d0+/87v/zz9ipq8/cj0D//MZEKn64osvXhz+i9yR8LH9T4s4xVcle5sMQftA2W/ju0wl6OcFJfBZzK2kRJyKTHwdMsvttyVppklKjyPJLhwsp/fhHHTYs3wx2im6tP9zDj4nSUXXoxUABCmkHwlImh/xHdIzujbjgWMaf+umCUORom71pmSg+I3sbfa+s2PTVgDeyhxInQkCF6Px6T5kq/brnIfS/WHx76S/XLWZhB+tLVm4EJT4nzyPE+18OPi0JCG4w9ojJ2dOYPrH9uHncHD6rghyDs1q/1LX0/hIAiODl2xaeBvmj4rilkG4ITgkbEQT6xoL19Qc/aOJVQ6gglRlwiBIILC8zeogFoSJ9xEgCJg2Wp2h1oYJo0UmGhsJwqT/ZlI1kW0Em2AgEoBKwEhuJiskQ52gyGe5V2eLdaZefw4i9JPq1cCY/EwpufdriaJ6DpJ9qkVu8tgkV0gh/dskKJsqWY0Xad8hpJqBH/Lv1mmS4KecGaHH8FPKDYE00dDpxTrjmbLzJnVWeSVDUc/XZefMl9chikECq74eujZzwCE/mjsTYzdvnnxa/QsveGohzJlz5tvykuxFZJLPjkimdLuyAltGdiMVydeADOWEYkHpoOi64T3KFyVCdI1eSFJAzzw9hO323txTOQXQpiQHYg7lot+AOJO9dbId88Ezee5jeNir7AH+Bqh5boqkBGSxH9t0EgXjvd6/RPp3z6c5NeQr38VgtWx7LCkL+PSTjyI7QzavEa0DmlhjTk1tI4zckoG6TdLTh5Q+LJDI3Lv3NjqHZ0fRo8dQxPT7YV9j2DTH/Bv5a1Kb/bA676Ss5CHoAcyex+r7ugfzpW2Fx1DAgjFvACnZpl7f0sue91zbcsN94hzs6bTZq6wfRDVzcrGe6jmjEpVk3nYABF2+To0yOKJbJcd/+Ed/dHrrravRw+vVV189vfbaBBSvf65n4HoGrmfgegauZ+Bf8gxcNVL13//av9ukk8bQjUn0evssYCYSCYyj4z9RidhEJpU9lBOTpHNRKlrVcvgLZKTpxG9jSfXww9dJMsPFgazBZFRlgRdJnoG0MZmhrK6cscGzOesuB3OBPyETukUBz/29771xevud7/9LFufrZ/sJzMC3v/2t09e+9tL6Mu0fSdaawMQPZK/iV9iPvn/fe5lKv/Y/mwNoPgafjGQXMk/x1bsSGU4JX4u9B5cAx0Qyib4L76Iem/AvRw6KZKIeVxPAJuLSc1mcgvQB5O6FD1/9lc1BqJQ+BzfpGq6UVc/kVCqT7anngSNoHgOdps/pmfqQqeYF8A/JLlUWrcaon+ZNnFQUv91tDZJQw2FirubWd9LP2et4544PseoM1E6uwh/vpEXmTq/t++GaqAD1gfIcGK0zepKIpWxX5K9JUZIXSUprEph11xotSR9SXffnzCh8bhK0+N7/klhVKYUGJDK1Sc82MBAcXJAsLJjyZXkTNYAkavKmiTDInyUuqpE3k38sldiHo1cmvTlCBLJhWfTuqwrp4Y3VJ81ROp7MPrI1tVgX0QNOhAvRCRlK74yOBDYJ3Y2LIcDoFYEQLBmYZs2Us5Ct2k3VraxS7oJR3ezICLYWH0Lj5k2RVkM49uZvcgYF6LVNOjzrczpN1hoKD6XAxpUwSyj1+SWec3/Gpc2tsWpDbBlN0r1RFMgdG4rrqSeHyFYEvIl91pHobitFiFEr6Oq52XIAMXokFnl2ZFrfQbkiHzwrERgiIBgPyGuV5uiH5zlHqycjtQ2PFJHWWmOmzIj9RrQIGWffbJlRiDmTjQFuyC+KhLld41K9f3Uf1kjXQDE1gcjcGajV6fXstyY49/CjZCNbXrKHdM2RuWnKL/JeKZXMkZ7J5F6ikHrdpF32JFmr3QKh17XXew10vr+RyPQRZVzeD1HmRzJZKyg5p18Oe2SbXFdgg32BwevoZvdY1fsQmF6z6D/Wt3XdkXiHjAdMb1+Y6lnbctBGCqwF2KfUwlFJTrTMb8kAWe1tEHEq0G3sSQI7x9YPm31x8+bpzTfeOL319tUA9Nfk6k8AmV/f4noGrmfgegauZ+CnOgNXilR95eXTN77x9QtcDQ4Ga1Ce2r6V/dmcBzC4c86TIEBv/yg4FUKAZJTFRlQxBi+C4bqyB3zWSR4cgrOEbKoOIWbAaCYWQmBojGSW7aEwwahq+/b88897DiAchMc6axXcSCUeGbBvvvnWdT/Vn+pu+5dxc/VU1ZkE8o2VNAXB1/4Gvl77VO2D2G9LufVyQpTGJyBhuY2PtXu1+q4qaYvKXa7RXIb96Xv3lp+An6H/Jr4f40cnNNnaiTb4pn7O4mPwCyFGIYs1fl1b/6mqmQALPqB8ZZGZ+NH210OgMjZ4A31Wz8phza036DnL/Oo5m2BsP5IMYld+VvvL5S9UYVr9mDnTxWNO+zvNj/WkkvHSbxU9DMfAPbuFot7jeTqzlcScC/4srRd0L4hu84JJNIIzoEUDc9o8ybG1g+aMcS5PUT220ekEsEQ2i99xImQI5U12PPZYJSNVpGobAhYFgwIZtwamsjs5BAYnHjLgSM72d/WZJi/7s53x1ELdG5WohAWiyAiMWC8o2XnHrFiMWT+jjW6yQenNwSaFmNJ1HBVQL9LKiFySJAt+JJAwui1QTYyxaSE7EBoILkhcZ8aG9CBaAwnFGrJ+zPF2M4B03VLzpLNXI/U91Ef9Ua0s1Zf05vYvQSBZ5/6buSQSZIVZWbKOvD79tIensTEXkKOO9Cbz7kiedjq73kO5eq2jFHpNuTfvd0kNa9lZpA1OIKAdFamyhd2A1cZB30MWIJghuzAWjx5N+ntnebZZJUIjTuzRoxwqVP1WCG4IKHKaYM9Pz3NH5Y6A0Qosp4vqmh2d57M2CDkAiedlviAouQ7tPzBgNjA5VZEAAsprSTxF1UX6Jmv30cPPQuY+7TXtqDtl9KsH6KmcbFbkmzWGFN1r51CBBre7n4sU9homq4Fn25MsQ1QuyZvsYZ4ZEHvea9MbqAM8AHz0C/fjudCvZEKYyE7pR2ePa2zovIs5T8kY80A5DbrMhlIym2fc0x+rDYI+00YYmeNZMCa799BztJmoLPF2NNh3Z3nV3JxOb7759jW52krg+t/XM3A9A9czcD0D1zPwU5iBLHOTRwAAIABJREFUq0Sqqo/jd17/1mIsiAP8QvtHmcM+IKqDv7RIaufbDnowI63J8HPsmFcCyWK3VICB2XyN8kuPfu+FX5IsNjCp7xWy6OwTTDIM/k5jS9o1He8B/gJn6m++r7n5L997wz3vr3+uZ+CfOgPag9/61m/4613KvcRoOIbmZyBYIdLYW/ZbcsCQCdqnn95DpZxAFuK15dzZmslaXCIwrc2O3AG+nL7vsvUc4GZO6HBt7X/5T1SLwjvhG2k8nbmOX6sx4g9D9DEu/C9d95ihih5xpmWyI5vUw5/GH9N9ll8oYhm9AhfiuaKtXrI49T24Dc0x7VPguqh8JYEOfdrrBGdC8IlDughSMXaNV2up8XdyJHqN5+CALM65ITkNn9h+5927206S53TCW8hZfdY8VFo8cm9xTcwvv/FjmQf4PFoLkCTXxGuvJzKDv28uUMSqyvx1Ucr923A0gdKEIv8+kqWenPRM8OZIL4wmPJjozag8nPQF6aHfkJ8caIRgbjSu+ttABLFx+a7ux7XWGNWhVoxtN+khy++4+SE4lxwJcQSJAxEzuz/ZnmnG3GSL34/R9SZUD01FUEIwkmZNhmRnReo1Cak2OxFWBKkz+Mhao7eHPrsZnbfU03MOE+L+zJ0El3U0Wavo0Pb4UTr2NF//vMhHzzfkTT9Ll9HrGXQaHISdlKM2wwfvv+9okn7YDBBIWmc9P+nsrDPRDpPJZNl15DmAB5lmwwCk9DydgarXNQ8ff/TR9s/g3noG5FTyocgSMorC6zGgDAB16iNKWrxkxIegRQnQaHnGpX6f08NX91slVicFQm4ayKUPrZSaxsGmRxZ7H7CXlqRMUADwhfJoYpb9rt/Mv55N/1YGcSstFKbmYcsXYrUh7awsOfEwZObjR9PfVAcqbYQumdUXhGT2MPdhn3of5fRC9liD0CZVmTOPOyXzGHS3wIixQZc1Qb4GMTpoM+HZ93keIqfuEysgzumYHLBX+o8etF63ZBm7j05KvKybI8ct9+jsDi6gD5FvwIVf39YTY9g5XIz5aCPmIM1DHXY3vYMljzdvzkFWa7xLdlgjz1ka0OuznQ3CGvj1z3Tw2gQZ3njj7dNbb70dKfli/1K/1W/95n9YGVUrh8dPBoSpIoDSmAFdNzYifefO3Rx6eOf0+NE02Zc+YC47wIiO3b7XCUI8eqgetne3dYRAmJv9u2/0ZLeod651XbLjCSg6UOKSoumP63Kfe0/Nd51xQ+P/kVUF0XhP+kjPo+ekv7b6um2U37J87n81KkyfJNygLO85EHHLrp4EJ9hccgjm9F4eeX98uu0e3HMf/Q+dd5F9f0u9mKdCAhuHngEUzf6VPM+19fz6n57Pz/lkgljqIa7PeW3yfgNZr5V6E6vd+k3NtTDGPBL9t+mZrWvOtSUFc0/26+jam+N42x6n/YeW8fGUd96+cze6aXpPNyjXuCV3BoW+z9gMyd+qIQc45IifgzujM0e/kq110mfiaNy6fec8L1m7li2u1UB8Mvgf7lrpuTyeOczVPw8fPvDaS3/o9cePJpiK/Ny8cWttiMfvnTM97V32mv2lObTeShUDekYifO5/PlUa9+9/erqj58mcsFDI5OPHZL7M+huT5dA/91FPwO1oL7Fr6FOAfZM1BL0lbzdvzQE62uvINiVkXvcEubBfMy033LvMNrhsh+b2o48/9r51cO3BZ6OTb+pwwdn/eg2d7T7tWm8HxEWqTK/u3YvJODnfe2QVTGwCicop493ZLzO+Bzu/0h3IGhjy9u35vPVQHSqLA6pqnHtPyXF+sAfBalysj/bh9P+efcaeOeukJ+l1n32VfcazQKgN6aRyweg5dI2eQ7LhDXxTG2/1J2s+e0m6Qc8yY2AcYyv3hamy2QMwtSaS6bEL/Myt1MoH/c/tGcdccORw1kz6fjDwtEi60Lt1YeaJ+1oekmzCXvM8uvWQ2vKcnx+89X//X799ZQ4uUsnxd17/9uJxMCj4R4uzp3on+KvXXL0WHwP90pmi7J3dq6ms2nXJeRJnnT3rO5hmev6ZrI2Pt9gs2H39yPiPJA3YL0m1pa7XGX9gq/ZJwWzCmfJD/Pwc9FOHrOD3tJ/8X//rfzt9//s/uDJrvRvo+h9fqBl46aUXT7/1W9/ZJA9jTJGV1VoPHcRrR76m36ftWVeY4udthqD2cvzHwbD39v7NhWxSV/Yv+5mkM/gITagTfA6HIWPPyQ4nAQyikqpC7+/oF7BiJ6Pg8+BP05oEDkWfBfv3mSnmHA7XRefoN+MjSQ1CFr3xeQkxzOXZpxvb22dz2Fet+0I8tn+t1+Bl7ENy8FN4F/wXOA10s+7LQcZUWo+NPdvIvq7uqeeSHken6vNkvILzB6/P67qHnv2zJD7B7bD+rAOcSL/OOHQ/SFpfK3p9eYvIue4Bn+SEx0ePHjxp8IBh4MIYAxjrVdiZgN4cbdBaWJr4OF5/nMoA2SJY0BoMtn/DmmNQIDi41lGAm0jxdSt7bJ89gmDiKJuVsZJefZyTBtYIRZMXgNIthSbyGBBNJFLfgcgwEKd8vk5x380Yg0nfB11DSkVC3WXnELZEYjqtm3vp2aW4htQcJ3JOlhfgGsB36/aQKRBPzImAsoF2QD+9gzjNDkcWIgkQ3YBB1zThGAUMUWSnOQcGofwAEsfSF32/FWqThP3do1PU0Wk2cIMV3R4gMoZgnFdO0evoNXI3Tq0ci0lpn/W/mRM7p0ctkRoTKemRyYaF3CJFfeZO0bnzCaKteDqowRp5LLRo0Gl7MTg8S+/FnhPki/lFjlk/FChRuwWXIbGPIJExKFCAsl7FlWzKduo3Ema9Mi0B5IgihyYZqwyCPsSUl0O0IDedDb79sJIN0E4G+svKNe+f1y5tLGhHklKBbXuR/SPSy2tfRgFPi32DjHjPVxuEZWOqfzDPQqY4a7q9Yg+tGrq8DQODTjFQSHkZhNOOM7oEI937oI38tA+ZPjUtF2oHglFkL48TPI7pWVfEqbSDMUEcSKeRWzms40jevHXn9Mb31BbgavRcfenFF0+vvvry6Stf+UoBE83XOdNaxLgceskyc929pcewn7ODpcelk7UenSHPnrMeSpuMDSbVoYFaJ8jyTz4R+XJ3iUhIea0vJMHc56nT/fuyA3MQB3K0+ibMwQajDqeV9lqj07EzR/vbetVkFH2Eq6QGENctNLxvYr/XXmYc7OkLPV+ZQudgooiR8zp4nhT9Vq8qAcM4Al2JoFt20I6WPew79MHM6RBxBC4at3RpG9iAwCNzBO5hrzGX2Bt0/joLeX7KsBo3eY4KeLcNULN/PauCluz127dDInqtQwTT6zvZDtId2AQH+TJ3ukY7/Q10sU2sqWTfQbisJQe7DAk5BGJnPwzhMOV1Y7/mcEF+sJsPH44zB6hGFvRZZfmDZXWNCfROYHn0/VxtSLOxtxyW+Nn9z6pf/AShjAlCgHR1DGPsiqGRvckWmeBGSMr007YDlIoQ5MDzFyJWgSzGOdeYeUA/6Hn1+c0CSRBLz6xxgpOZ/5WxBDx1WAZBUbDHbPdzr3fbhhCrvtedseu7TxPsRjY6UE45qDCPA/spRdQ8Cn/q5/bt83kCbV+9T1TZo3sneIR+Y0/evnPLwW8FQTX/jaeRwwmEqzfaBLX6/ALrjug3yOTeZ2DWDTAXbvuRfRndyby0HR18eG6/1f3tFrfUZ/oa6Nf9HQzR9tj6J6Wa6EPwHvagg3btd6Gv3nvvT0/f/e7v7N76ov9DWXK/9Vuve91bvzFPkkO9rlLbLWFN0Lr9R3Dk+gV1mA3+m6r1hGfxH5eorF6qtObSvMuRf/bZZ7d6rhNDIFUWJ6YfIHat17WJHbK4JIstx/qMy4GTkYWskdCCneF1zc8bb7x53U/1iy7gV2B8X3vppdO3K1u8fcb2jZFXsM/6fJztEJ8ZPxGfzzZRh0EnkYzDe7kP+5C9AwZz6zuyxyugh93Ajl/4OpWQxThMrKVtgHGZDmri0DrsxkbWpnUc9wCzklRjvVRZo/pb4xApSvKU7iXOSfbMSQxpkUcSAeXmg1cGyzIe7ttzq/fgSMA1zO3agwCg7SkabEKykT7veYoPfDxAz9gqmcR61s/r4bo4U2X8ORzaPEEOf3ciH9WtZUd1byotNTfCK2p3Mn7Q4AnIbs0XMje8zQ2PGRzAdmJtwWnYZTgtriliFTsNp+W1SmY0bRqFg+Xn6T5uvSJiFfA/Dt44HijgVdAi38Jo2yDXyYIYKAS8gfSCH6ILEUCMRQPJdir49zrspH83eUFEl9L/LAYC53tH8JpQ0uQvGC7FxYbH6HkeIHvJmEufmzWqcWJxqmQo5aTBlvfzsTBHZ3UzTOOYtSPq76T5OMJDejaElcZJBiUAe9cvJBvrakc2hAqgW6/J2dHGFkkkASELVtMD8YcQAnyXCMxG4bPID6e46XnIxJWC1AaCBO5nZd4BfLoOWQ+saRN77WTTY4TT6Np5wKFl3i9kLkQ2YHw262QDP/XUPT+7o0dPPbPgTc+lNZbDgFODPIsU3MOqTJCLEJzSBcmcvjdrdPP0wYcfnu7lgLImBvRZrY0Nx+07zigAMNtJjANxNCjM+5EUQfaPChkZQQEx38wPZQzIbRMlyBAAlrnldSJSK0cQj0VAEnwxwSzjkXL3J8kgml6zE0E0SV5gF2NHdqkdIQIWECeZbxtFNdHOXtUYOyjA/Oh1sirRYfqNDoPkwGhpPFpP9n7PwepASlqKTOV+BHDIGNsgBb2iS58BLs7kwjiDffoic3+hu4+Eb4yxjQ89iyrQhOxZRxJBte6dkyQht2ctJuDQRLU+p6CLs+Zox7GZVw9CLIgAmZYaMxciAucgN2Upax5UlnaVDlF45eVvuL/btLQQqTpZ1wZOtptyfM5RTTJQ2T8PHoyzP5mLFc0N2FznP72bHj4QIXjP8if9RKYKoBL9N3I+MmqdIp16W8GzWwYocsTO9v7m6e/+7u+s13DQ1m60/U62M4CvnTVsaNtbnrHlE3sFmOQaDQi51ppoZXEqg7EOP1yyosF58Avjw+aRmdCyz6nQBKD8HSpt4qzPmuaQxxCNG2ydjT6nxwaMgll0nbVX4JZE1LFnHn9e49m7V1W3LbKNoe9Vgq68RuS+9bHxXGWSQ2ihz7TWX/65nztnZDqDjlNk53DFbhHCtdFtM05l+A0haV3tzF/ppSH0BiM8Iu90ssSeemrbvnRf+dWLF5l9CrBNFmHr5K5gQv9ofyngAI7VbwgH94pO5oey9QbXPd6e8zgGrGuW1WRc2x49rJ4HIpk+91ScQC5jKyBCaeczwfTJdG48SCDKMs+BNU/GTmlsrk66e9fjpV8kgYDec2RUNJbGaWP/aazGZByOmsCb7kMgdLKsJ8BCAJi9Ns7c2GPvH+G/BIHAomDF7mEnQhmS28kQkU1d4+7dkQmwC7gX2yi9iJ7jPSqqHjzQIa6Tvd/Y1msUbDvEuvybyUD5+7//e+s4jc/rWxk2yBmYDtwBvvDeTXuw1lGL62PvjCeK9F5dFbnUmndWcK8jn7Vc6XTotCSDOG48r+dG5rHf1nH4OSLhc8gITjb6jO/peVQpoj6bV+VHFZavvfbqZpfv/HFYSirAdB7Dl770pdGzwUOsFTpRe8lrkb2w+rmCfrbLVW4M/hqfIeXJWVutCVVGS9JXeyn2LrpryaiUIeMLUZW4fptIi08/PduVLBb7jio/fJDjWqJj/9//8j1nql7/XM/AP2cGnKn6nddHfwYXEtg8Jqg02ajPXyYandulsUfZg+goVWhI//mgpySfUblMOT62ATIOPWn73m3Twu1AxOleqgwxXg/Wxe7ZLuagaLCjkX09wxmjJnGmMCF7GYwAltcYCUC27y4djf7Gf9YcLJlbmZ2LS8PpyFZ0ZSCcET4v9gG7aL8heENzZzweIte+hPRZcK3032KJsnEEF61/aUl58+ZJ/Z4V0KI1AFWr7aNozhkbNhi+SWMUthA3hS8qO877FxgGm+qg7ySUoVuNMePHLwFbwV1wIuM449bxecFFrhzNGUDgIr2vMfaaWleLWD2CAwQZVpcN0iw1LPOSIodT1zFcACWMCxsKge978Zl21I8P3eStwVmVRPt7ddCSNxIMe4TD4EsR8vTU6HsegREbGwKoM2tYqHPWxTS+bQOpz3Aamq9dvUUNADGiccDJAEGwMYI4T50twhxBVJJpcEG+lvDjWCO8Sw7l3pCgulc7ktpM9A/R83z4wQfrxCOIgBGX8ccJJQUc8hWHg2fktDnaHuC0LSAIQQ3o9cl5zz67UecGoSi1Bsh6rR2iBho43GxW+oeeQfmQPDirE/Udh03P1SXiu97rDE5QgkxBtTR4+uln9/A3CNO79+4sYYhyZO5QfpNloBYA84QoJIOy9H0BvOM44gRc9IyJUub67D3mHDljb/G3spq2hCqEvL6j09+fefrpzRDACTga6N4LEIDsFwwjBCylApa/u7dOT9xXdvYTIJV9wX0wcq2wKRPQvvMeTXYsOqyVOuttHaO1Tb9Z5naNXSKM7P92qnQP5N/yIXIwGddNRLKm/Rmuh4O5uizEMM/ZhPYav8OBcuxbGSqtGeCGLKbWqWRJkHGEA0YzbgIHjGfWd7KIm2SfPT1ZTRMEUKnrECpz6Ng5623Wbpz10QFPbXN6z+GTIStu3Li1rQ5+9/f+8+ndd9/75+C+n+h31Zf81Vde9lxBktvpTXEomezsM9ZEn9XzK2CyoCgBvelpPQcAbEaaQYIitVMub9sShxGDTzuAaTcyAR39dCYdZd8ax0Tvh4j68MMPrcMUFV67EZKCPd2yjd0EE8z6T2YWIAh7uXazgGfrIeSrF24z26sFwJOU3mIHIKMbGLK/yRDA9jRZg15dR7szfw+92jsTgfuyV85lz0Pc6EflQZCIZDlZLjgcJUQQoJ/vta63jQqGgei5LCkOmC1soe9zLeObELLOEggBjCyBB+ZvlQdPxoUyxzd7L1lwXbJlGTbJOz26IIexqWv/EywgA9YE3FNPLRndIH71Ha1O0N235xmQKT0bcgKBOes3bRDAhYwBXKLDHWZ/TQasdKT2nDFabKplOO2YpIvAq+fWSNNmgedvvAk+YD3P+3KcRq9riPEnp8kmbgeRjLZ5hqnk0Q8O1eiJJyba2H+6l/4brDAYBbnXWujZyXrHBuFgkvmjkUHWkMWj+ZFKgTDS9bnXfG8OwEBWWTtsBPYcDCYym2CTxmNsRZbu48en+/fPe4U5B0ftPk72yZ6iHtJZVRK0PdC6aKwiTfW78ZnskQLVdrpDrjqZ4N69dZjsFGWPQATwm7lFj7APwT84xOh1770EVll/frOX13amwqN1QetRZEcEKxmUR+wMcbiZP9EbZC2yRsZNXaF3Ol05UlW29pvffG31nNcgemgz3us8B+M/AgjVs7R17ZICtEcJ8Y88IIfM4/pglQ3n/Q2Rnd6LyAcYaUuNSSaoqiKwHkGCJp/a/oP79Vz03oc0l0wTRNRYCGZgj793hSqCfqIA7vpm/79mQC04vv2t31wS0ARb7FwH+OBY2mY3HwT+a4xrHVXVNrb96Vm6PEvK9ns/4kszFvw+3+PQr9i6NtdAHzcxqO80Ecfe3sqjYHTs1SadkL1a+ohxoTOW/8q4mmOSH6Yf7WuXvldQ30lp1UdW2FDjafyCP8fzkvXqex8C+5Dh2BqNC7tuUjcZtluRWlmpzA/cE7pU92+eB5xx9GFCaywByvew+9hGdCD+BTZdPIzGC9lpniAtE7mW173OPdp5rip5cE3zd8yDnr8zpCHJdV3dXxUJTYQjy0usttFdAF9ZIAbr1fDWke0w28fvdmSASWjHHqPRhgmAjGHx/XL9NigtoA2aLKjpyQZogFgFGBHdEIECwYLTBtho4NMZlAgejquNbJ1adwngziU/uh4bDuYcB6FJHv3bvRhTmrcHvCTrBCHc7L0IBoKjO3Z0AgFiw+28xXEkc4m18Lxvqdo5Aqv3+QHAy1lEgNbRTmYtkXHWDqeW++h7RGl4fuaeCBHkFIAQsMkzIRvMa4NWUrO11u3k0XfExGP6p7Wc4LyM0zYOKI7llOU+Pj33/PNbWq/P6Ts4EES0JmNvomOSrY8+/NDkqLN5UtIgOb1zdxpes6k70DCOwvRwvXVrMjG2/LD6PCFbcp70/S1NrXKyNlpkCeMgr0xXtlUDOYAYJBEKijXGaDVQZ950X2SnP9drtfNPHxcyHG9OXz3baGdDnQ0gynvHVNnXTaQjI/qtuW7dsAC7MsD02u1bZ0eWsdEnC2eMQIN1JKWRkSkZwS7R5dADHCwCI2Sg81l9zsYQIF9ZFYB61hpwj4xB0rX+waE22Z6M9WO7jUZQP0IUV//V0QkiS6e8pfXzgKPRdbtGTx4li1ZE3ewDR0Qd2BqyTVkYzzzz3Dp3duLdN07O0QScIB1++7u/c6XI1RdffPH0ndd/0ySyAhMQfdr/f/VXf336+Z//+Ys9fyZZz/2CNK/oOnQltovsMH2GwMOWf8ap01yfg2NDaEPIkGGNPJ3JHInuELXoVfQbBFHLJ1HstmWQL03wQKyasGjdVZmhkDHIF/ban692ONLIJuKsBM7tg3bPQRjkGbBp2ncQT9hISthbF6I/e28slukDFCtrtInBDrBAiIJxcBR6n2K76bW92fLZ/9gvBbKeTe+8JZmrBQvzhD7v8a9uTum65+SQ8XC2oyIv06LmsfQh7WzOc239M4ueQMtktR6zES5IClccnHUwuhPMhk5DV2H/ncVp52SyJi50VlVVMY/SHQ566jTatN2RbdT9OF139Lp0UXrV5jmQzyahpL+U5Ug2G+OTSOpz4GRsfQeqcLamdHgczkssOAF+yDp9fnWBKy3mEFZdW8+g9zdTtZwtfb8D4ehnbDe4CxvM8zHn7LXex2OLJn+PcTVhajm7Mdl7va+5trJBv/zlLy/BzbOrSkd71XKeDEGcbRGrS/RyiCUZ4ElAIFjc2NP4VsG8SpzQnFN1pbFqfoZcV2bJyLTnJRivSWnvhSr1B2esj5MsXa9H9kePp19vWw2RgN1m3VknrtEHFWFTrVdzYAcBmna2VxcnGaFbDLTvxBo3maDXlKl6VVrvaLxkqrasQwAsaVnZy2C59kFZG3THYt1k9vb6gGWZN+m/bht1sefqPAp97/N8lPZLyeZqUhiM3OPmHsgRSR/oIO09fU/BIwh39A0254c/fPf0O7/7exd69PqP6xn4p8yAMlX/Y/VUbfKK6leIqpZn7A12Y/VYn4XC2RnhJLoyl33aASt8JPt/yZxte8ZePmIIdMDiWmHqOrDYdqL6q68fG3/ZYzicS+IKymrT0npmdTz+XioqGwPo8139QoWCfSMqqcANqXCmjRUZsOCRtUtJQASzyGY6uN9BWxI0OCwrCQD29RMgArf596HyvCu1u5ISW+sgcZ0nZNI0PEkHgdBZ6Dt4JD0LgfJjApoJ4PjPVI/R9sXzVoFEcOHKRHgcXV+4EbzDb1o0wWWAJxYPKYM1VTskqtjv/vTTj58wsBbyJj8BiTIm+wCZJIOTSonWNeivIKD0N3/zNwuy2nFqYkT3YkLZOIA0jCHjQcAwOjhKlFEueIAEqKjCjrPK4XcDBsT7vhEkIox9iiT3x6Dx/Z2jADN6ajSYJvOkv8NzNFGHM9eHGzkqwAmUyaRRXykZ0iTvLGCE2dd97ByrqXPSyzH2CE4r1V5HDLfGDzkL8LcMCPCn14QEi8/h5OJ8aS6VdYVylfCqBFVj/Jmf+Zklav7yL//y9Iu/9Et2pCAVvPFSii+wSHkyZYCrSCmVu3PH2TB9+NdmDB1KgABJyJ5+kzGmXmDshbPjMA6OwUuyIYbcmAyCs6GYzDs2oj5/997TJ0Wh9BmyTVxaHWdRY4bwUL85O2PJDr5372kfFkQKvF4n24PMDZTEj8h+lF/vHeaM57N8SrYiH63YuB4KnessOVH9GI/Ggc+ynwGnKPt1mhMQsDHASN3kQBaRs9MGgHFR/tf7sJXhUenO/WfOKPu7WK8KHsmZbWNrx/ZA+uIIQkgxf3/1l39pPQdBz74CAGBUUMxcx2NJEED35vu7ppDxnz04PZEzl4M8mE/Wc/ViBUf0Gq+3sdN322EEePNZ79VqXXBD2ao5FGl0xJm4k4Pd5crKvBznMdlT1UpFsq299emn909PP/PcrLczkpWJ9TgtT1JSFB2jffKf/tNvn/70T//sn4L/firf+eov//Lpm9985fTlL/8fm1mnbCmRNCJ4sB3Sb5o77fcHn01/Hkj4P/njPz796r/9tyYh+EG2tXZag2eeeXZJLkATLQYIMjgT7e4cmqPv6R6QtJI7kWef3r9/+nuXhf/CHlh4BHJkOWssDXS9nzsgR8Z2kUZt25FbCM0O3B0DqNY71U4CYlX3eyBZ0v6kpMdZdCH408JC92XOOkCx+iQtXcA/rAugbsvWyZRQT8i0yWmQy30bq/j59gAbDsGalWx97b8zpybRk41ISedmKd65swcrQs5wLTIpWiciM36t+uHr3gBZxst8uNGCD7lS0GjIUsgsbP6xOuCz+59sAFM4QddmTXVddK6yoXUtMA0Zl5DR6KDWS9bdxmWjU1qfbcZjgu+zd25bxpvwJKsBsl8tNzSuDVRSjUDv+uirwQWW7otxq1WCphQMot/OfE2JGrIEVht8ML3V9UWqf+5/qt7H9+aZKngA8FdGKD/dix8bofv5MAa1VaBHv7CSXrt3bytrhA/BVOC7Y0ab7kOPMEhytXjQf1REYbeQFQWauR7l/tguDtHA1oM1dHhVZ9rq2n/63nunf/Orv3r69JPzumCfcF4WwwX7oMP0ubHPD09qB0DguPcj9lXvffThR6cPPvjw9LM/+7N7UCg6Fz1x1AHgc/Y7eLHJbJ6zn5cgB9c/lo1fkII4hdV/1c+W7KGW+668OmI4Trdugh8dSpY+ySAazw8Yp1woAAAgAElEQVR/+MPTW2++ffrhu+/+VOzkP+WmIlX1H5ivda5sGUHiY+C97RREejvvTfisH1z9pQludNYV/pCuY7IiQWRXPlWmFzYdXYwDjq7YAHvIfkgLdDXYGL0KRm3cpj2n662ey2HDZN+//fY7V4o8/6fIxvV3fjIzoL7G//G3Xt9qQt3VySL5wdeiDQpJR50RCB+AfuVvAhEbgE41xtql8sdIPsMObfJIAo/4WOxTKgmpzJt2fxOE1Q+fw2a2L7ikYgI2m6BVB06t/1StqNBPttsiK4sv02t6XjAKn2VcW90S7E6feGxU+3aQpNgbfGl+44+L9Ga+lG3JGCAfsZ0QumA2Byvji1Ady/xLJ4JDWE84LNZAOq8rKdG9wkmaf/AufAHPIRkCe+g+4l4Ilus7YGFwE7qTQJOfL4esW05TzdkVNd0qSePVe1T6GIsk2KZ7ic/Us/3cz/+8fbOjb7OB64cP7j9pRe+HqHJWCeOW04aAQXmvA14ZTgCKNlSwzjhOPflsKD7TET4EDYeQv5v00veY3C4Xw1mBmefQGLJuWcAmfgAw6/hWz7Sz8zG9NYg00pC5ex8iNCgantGnmmVuu8k8JCRCDUnX4Kwz4c4RkcnsU8R+CSU7CMlK2c5mc5J3Z3H6Hpw+mZ51CGrPA73AZu7HKZsTpNMkOM4sayDB5PnVG21LwKtVhK6vclOcLl1b4yNjASXXZN0SuXI8q+cH5OIgmQHurehZS7996C9puTocmDL3PF/rrPjHISZjTHOJjPO88/f0UWTsI19zyFeTfsrQI6pClgRjUcaqDqjQHOnQG2VaAN70HLqm5zu9YCgP03tbJpgSB2Sv5Rwj0SWlR1k9OrIN5ni+428UPZ9l7sj0IeLH3LCfrbyyN+Y7k8H4JAd+0AdxMz6r36NloQ5K8vNmflgvrUnPQ+sfScWu3+0cShI5aX3Vhgr59D4JOUiAibLbJQ7CHGDU12CFeGEt9D6HpZCVwjg9Txwak352W96RrFk77lUC3DpsZTZZQoB+9/OkTCIEVuu5cwaZspMGuM8umhJWJS5tz8ctLRQ5PHv56KS6zNjRznO00hdLRuUY97Rz2TLZWbu33/7BlXMMXv/2b5z+1b/6ko3088+/kIypCUSyR84gdA4g1I9JgpxwSm+96UM4uu+cVTXEIU4m841+ICuT1gRqpbIBNrVp2AMzhlDjlO+1p5Vlt0HGZPujL3gOZGKd0gR1eL/tLXqaoABZubqG5IkIMMTatgAJQUjVt8FqWiTgvPo7Icl871GYuzesg6sH32aL1yEB7An0axOTCxQzdzwv+0Zzp89o7k14RR9tlnrsDZgKWYCwYW0XYBIEic4jI8LgOEFgsp38vGlDsvan+7IeDsXceyeAOTZKtmqCg2AUxrokhqL89JYWASf7badB9m/IewXEpocnvUTPJ8aKeLCtqN6y22ZAPHDPrZOT1etL/a7UbiRZrBFAbM5nn00bojmtfgIUmlPtPVcBuaJJY9PzTVsNB4ju3D49eqjg4hDQYAuNB3BNz3ywHtn7yJZ6u+oe+q3xEejWP6RjdR/Zccs37SXW/s/hfWMb2VXn320DNO7JRpkWOTgRtp8Pz7hj4mIVVFt9PVhZP+BsHCDG1thaNtg2xQeZTpBz9o96ds46X9ioyLZea+LRsvpwAvxzENj0Z+VA3JH1OSyMHpbYQGwaWThaQ7DU4kD1Bq6WCHKMu0KFz0m/TR/eqR6C6F68Gpk5kqbsRT6HXsJ+gsn4Dc7BT7A8Opv0gQOj/OAwcl6FcUWCX22/NR5VP4A5wTjsH/yBvS5VcmCGkBH7vOmnqkzVq/Tj8v/XXh2dnh90BUkYrIH9v2Sb2c6Ac9CBh0BKyz/rpte2Guxwtob3UfxAehU/kj5G71dWGrZROtKkq/tFp2e38I6DX+dnso1Ja5LWhROkGTnoLGt9noOyvB/T6oDPXB9SdZWk/Is9VjJVpYNoscP+sv6qygFsDHqu9WfjQWw4mIUZ6IQx9rNxSR0yvKRXnROBD7b7LklD9MhkX3RQfzFfqhA0lguSNzh79QucV+kB5mF1EgdABZeR4YovuglideCSxqZ5fe6552yjjKvi4zkBq86nwZcEr2vf206mt7cwqEhkstixS7qGMUA4AuO7HAxJsgf60L+pBsdvqWA2+J7P8GzMJ2uv1/EhsOmQmFSwgD12B4gD8EGdSkB5Yr7ojMGmCs/PYd5luDXwDUFGCOUmsNu/6eAUcoWMGWeknSicHBURF8Gw8jdIMrnx2f1PnkAOECGFOO3m+IBsJnqjo9UUmIgEE6ffOH44ewDLFQbSvqs5b5MY7aitU1nk0gJVsvOSwrylu4kQ8F02U08iAvZ5TiLkY0eKATRccwWVUsyQXnaGDSbHaXZmQmX8bFZYOdpNBFqIlNVQpbYQwwNMpw8WzotJ5BCrzjzJxr6h8qfHQ8YxX0tqZdMz5y1oo+ikLKdXlb4/p8vJ8ZrScw5baTJrywC1MXLoRJNqZAz2icLK6tAcQQKhbHFYUbr9DCtnAvIpwRni994ersbz+PvdXkLZNWTaVs8yfQ5H3z3y7t1zRGkzUUKQkp1Bo2SNV8/4+PFkzDA2CK8LwqoOUQIkQeKhuHn+Tz5Rw+Rp2GwlRW/gZFgjs3pPY+9SYZyNJt3agJB1eUHy1yFtbURQUCi9edYflSdIHsYP0FtZ5GCmUkYSsg6eEPFfQ70loSmp5ITCOCHWM0RMnygjck5YPBt5HOnpUQdAJfNY/T41Pua3m3+30V+yo3oJbRZg+sUxZ0tChPzo8lkM+yrhat0wTujDi/LazXSqXjs4dZBLkHL0NtposeRXp9nq4BN6h9Ezscsem9DqbEPr5+mBKtJi5kDOvYImk7VExJJsYvb6GtJDxpxlhAPGbpzLd7ekp9q6SGUie2+8+fbp7be//8VGnofRvfyNXz+9/PLXk3U+B0VpDnHe5RChWyAaldVL5BPQ4AP07t3b8lMOYjF4TICsAYPl0P+nFi9DNEEczeeGxAXsdpUDgMWfc9/c6ePpex0yUZHX1Tv0kPycEmWeT9cha7L3V2OD/uwGL7JPKPdusLaZlJEdY5n0G0YP6pqOXqfCwNgiZZ3sbTvSCZp1uwOcXRM/cp4hPJOxsD1WUxave2pOZEM0fxc6OPqM+RVWMYmnwxB1uFMqIpoYoKrgIvBcc93ZDZ/ntLB+BPNWP1XrBwFzZ3qFVNW9iMpzcCnkAPaKoNYSzsnoQPdKeTBnlp8iNsiSoI3RtFmBcDj3a3MAJ/3BCAzcvCGySdncQ0reuXNuU9J63L3ZlbUZUlOZsxcY9GZ6FbtX7NhtbCQZvGAPZNJ2r/ow6juffjr9Wrc1xC3hs/QRTc9pCM+1wcqeSKsCsm0sW8EgzDF79PFjHWoxfajB2mfnT87SHM4EluJ7zDlOCCrKz5XS9nUcoqu79ZB1dR1s21iOuUFntOzp/rbDjx+7zZUPkPT8nk9GPrcm0HPNQaG6d7eDou3YyInmYJwp5qkzopAp7d3OTJxximyfA1G7hQdr3tir545n9PV0iEkyWPAlWAtIZhPOpW+tdxLAdeec4H2ux73Qr+hxdL5tRpHj2A+Ct8aimtvgA9bZ2ITWVzdvrswoe/EqHVKl53H/8ldf2b1LAgX2A92yOibVIJorggdgJH2G3oTYN2wEdgx9hi+Mz3fei4N9wSbeYwo2ONN7Mlbt8+b+HOpn30KH8WU9scHKUDfRoCysyC6BCwgYfRas0L6qxoRNxE/1Prx16/TdK9ZKCd10/fuLNwMvf+Prp5df/oZ1jTAUttUVGzlzQwcWvfDCC5vsdqzAA7OBf7WHOgscXes9lP3jpBPaW1XfVb6LLwqxBvkGBgFzU9bde6dnmYAE1yVAKPuFLSOop7/BSg6cJZkK4pPPUb2NDcZOSp80NwDW01yis4y5DgexmvQrfxEfXL/bjuGXor/aV5ctsf4M9+NT7NNGRp+j7zy+R3MG9tVTlQSehleB3BRGJLnBWIxzd3Jujew1Ok3j0Bh1MBmVNvBDCkJ6Pu+MvIGHND/Ydr2Gv8+6IQdkwjIX2FWuj3wgc6wR64KfwvX0uvV3ngc5sp4/HnB2/9OPn+jG3ZeqgaSdDx4kxhujgfLuReuFxvBgaAAeDAQwp+v1QwIMWliaEF3hDAgmlZsT3pYwAlSESMBodiSFTYEAexxkwB1OcTRbnexOG7iUQJKVou9ttkKinQAewBZZte2okk0LG85zw+hDyjBGNjHzqcVmzgB5ygpgHk7OThp236AsWbMIGiXu24OzgMGcw/xkT7PXve/f10mwdxeg0msSBQdZqOurDJXMBEAIMsWGBfCyAVkTAONFv4wCJACPJq0WjMaZPRJjchq5fwNmgDqbE+cLAKQ5VsaXNnjLu+6n3qtaO823Sg35HOuEwulyVL3GqaGAOo0VeTkTmSKhpsec5oc5wmA12G/HDyXBmrBHiK6fAd2QKx0UQUEzTzwv66Jr+TtkXxMwSJDFn6cPYfViYS3ayDDPZBSwppRMOoMjJb/se+QWg8k12rlrJ0nO9/api2yjAzhkCSUJMcmzs69438+QzGjLTCyzjWwd8GXZCvkCKQEB1rJFSwR/vnrddtYEcsTzMZY24ja4ac8hw2ignazHJqm4BjJpnYIeOxDlLjVNuar6HFJSOoYm2arqmfrxx3uw3MV6csBNBTVWLrqPaA5YYa+tfvBajVPPHnnjjbdO3//BH3zxUOf/YkSK8v/mb/yfk41bP95P2SdL0CsjL1KFfGPQJV+WW2fKiKCdi7Ef2F+AOmyqiFoCTPq8sraUQbdkWE4nRX6RQ3QNB7vt9ar0nzVr8hM7hR5BfyzZljlgTdd5zestm5KnBkYc1MF3vDfSg7HJIWOTvLetCyKHLAHkR+9LggEcrmiyYvO0k3GdDAID4KoMQD+ufqBsrQ/BCqhtckrfY83ABa17IToB8n7ePAu6VL/RRx1AZO+jX3zdOArbj/xwkCfzQxuUHhMOgJ87AmhsFgKB8di2Fxm3lUK5uMcaO7EEkStIhigF24wdHLnXv7mn2rYYzN6bE1lv3ZqsRRPq6TeI/IGDBpeQHTryYd2n9q03TqePPvrAdnB13kn7Zu4jeYME3PnJmLSvFWzWva3/bB+G6ByZmLnqdT7vzSGQGfvsz8pKk3MV8vuTTz5KH7BzL2Tk9YEzdm+5zdJTTz3j5yB4scA/LaFImBh8NkQhdtf7mYqb2C85lnJKeU/jwU7qNbL62HPYJ73XmO68fmdni3XWGpOt3g6b1o65G5wyOpRnAmva/sWmNL4HY45TpoDV2On+PI4U+/lcbTK+D/czdk52z3nc5wqOHlfLi/fM4yenW7abOcyQA06i7fGVvA55Ddzse0WfrQ9AcLcOI3GrseAbZJQ+dsyhshevXKbqy984vfbaq5u95T3GgY1JVEGfbpZwdC6Oe5Ms2EnWa4NWqfpB52/mW/aurgH50klH+FR+P4d44svZX0wbKhI21PZHUtVEjwI+vQfB64u1g/3PuHV8ZuwEes+yfevW6a0337pyFT5XCtT9bzbYV7QHv/natnLBP8XeNcaTTHZlJ8QpGa7SofQRbS7D+ye+KMF8+BLIUieUVfVn23z0OjoSewSOFo7aoFaCY+gCngd/Wvdl32qpqSpoPSIfVT6SfOoNplTpuPFHfDLdhwQ8+/HVOkHf9dwkOQxdZt+9M3GrEgF78P77759+5oUX1kZqfpSZi6/A3IP/wWckhKEvfqS916GHattgfDzPfTAu71Plo7/RXWTMglvBU55XcyZTzQI+grNQkAo7e+fW4Bls9QXODD7TPfWc6EVwHBgCfd/YEhyA3HGPHkv7Lf589cPXWMFrzRHc+OTjD40c9OKRQW+ixkLCSfZVswQIw8EDTDGYduj4zHEzcZ8Gm4yJBQMk9me5NuAJTxNjA9PcTpZLaI8OVmXPQQodr7UKJNFEZ7UAonMyG8CL6DJNhbuUUNfXQpP14rGnt04Q3Nl5SPYl5A1EjRZzSdPKIDqTcYronyleORM4pCLQ26GG+bfTlgxUnmPmdU4KJkNu2P7J8sDJ13soM4SWzCAEtiOxRF1RNKx1g9Um+nh9HKmJ6LKxUEL0NGOzH8GTQfPhFL8mIsh6aEcUWZby1H2ImOj1dtba4RORzEnevdE7g3Kc3MkEOzpVba/b2WKOcKT6sIZ16Mvh8CbPnuU5iZ6NI5oMnygKjE+vYyugJj/0eqfko5xaB7AnIQ6bbLFCTbks2WNOQ+loZO1J9AK6gO8fAxlLHiTCyZwpi5g10hqyxiNDctYuT1PukjnWiLLgLQWosk4Mb8tcryNl+9ZDdQAUQHqfK6UflMqix3h+9GYDB4wUDuBR3+5+rIM2mOd1RmaitoyY8ZrQUj/COBzIvNeODF1Kkrtvda6lz6HnPA70XMgqP3f1gd45C9FAJjXzyvpeRadBfam+/uv//vQrv/I1y5/7d+ZEckDZvPaUjmhaItlzmFNAWWPPUx2eiK5dgqAOmkSPIkuqXlBpNXsIPXDc98gk8oPste2GkG/QxRqy/613K1DHMwBCAOSsMQC0gzYNdprc8v6p/pSrYxL4WNAEwZee1rsHi5T2HkuGJhlt2HzA/TFLEXKJZ9BvL01suoFcdDAEOvODfibTFjuJjF84LiGOmTOTMLmXcVmqcsjCQ89sGWmI4Q1Ah4QC/Oq6TRCj/wje8XytIzqLeef94AT02ut5IOAsz4XB9H3+E24B36Cf3J81PUpxeMiodGDzuedcKYJ9bhzDGp1184B13d+AWL0RIVgzDtt9k80qvc9hlyFqOpiF/CnIcfvO3a1MGruv7MY7p8/uJ5vQwjD7mj0Ngae3OrNn5ajaU+iaCtrKWdCBgVpzsj4my3XmVz/KRjcRfThkwmsc4kdjmM9O5if/sWfYpzh2kH1kvTsbRP3pisTWMzz73HNbIaHrO6spAWnL6c2bp08+/tBZxMi6riFxZt9d7JFDFuZnn11Wo0zQZU5GJ4vRcpdM+9V7wf2Q1G1L28+5CHRWO5NZviG/2v4iS8h662g+7zGkL/ljV3/MdazXVMmW+xhTpVcnWTj4I/heyIbWwXqAqjRK25NJ7WvWuQLvvvvu6bu/c/UOLnr1lZedrYpOO2IEAi5NrJKNZZI5c9D+Er4D8riHjyQwQ0smEml8z8Pac92WC7K5sFeSQduQ+q7JoycThNH4FOS8oyBntYAgaGUCqSrxVGGFvvd8pIoNMgFiSQeRXTXyvPHy9b+/WDPgbPFXXl59g+zxGzzauqj9vf5cYzntQ4Lm7N/Fg8G4YxsmsAkpyjXQ7Y2dwE16D/6HsZB45+BLbGNjxosy72AuV1qoZ3n09Opf2exUJNuOp/qkKz0aCzIHGp+e2e1qqlrbPnxK+I3HYpdpCYK99nefempaTEUvmQBOr3VsKnYOXGU9FGwqfUSQBz+8+9XaD8kB5frOYtGq0mk71wljYFPNJVgdH5Bn0JhI4vvg/fdP6vXq4K2CvA/HV9ecf3J/DiI1D+Jqk7SoCrkOfhlRGUwHt9X+BXIG76Fx8TnkRK95DaJTu/K3sZL1b/gPrRHrre9dEL8ffvAPTwRymEz1ddTD0LQWpwiHvR0Zl1NUdKKJgv4eA24j1FEHrt0Th2qB8OF6/N1AZr8XJhljC/A4gkdduyekQWU7SUxyA1BKp7pnGsLXn2OxIS6dRZGyQ3+Ovkd50AvyIBtf39GG8bWiaLqMEXBG+VhvKoC4jLHII12B56ShOc/KpofIAPg1WHn4YE6ANTBwSwBd99xPlXJ5RwlSmiqlRBmeo8JJEedwAzJLAKvM3xJf6cOF04fwkgEIyMBZYWP5sIMu6ateHJ0Boe/3JmczQuKzuVjLBrL6np0LHTyTniWUJZLhRHkOmxiZn31wzrCx8+fTg8fxIpqk54GQRT50Lz3ftitIdgt7TN9hjyCX9F1doivzwfN0dkuXHDMPVmwhR9oY8Ho7KUTAun/sOhjVz9aOZGV/0ENHY/YhBNVnD6NAWSmkCzpgjXHk5UhAjnG8Y8eb8hW9pr8FatX3jf7CTRyxjhh/3kM3eT+nZGWVL1kPMXqr8zhkJ5lPBBd4v7PIMJhH5/cIXNgPEBFkIyOPBiRqAVC9Jlu/aZ9CouJsrN5PyTQGkKxAAjCcGM7esIyr1CMnRbM3Id/2OXEI+P3o0bYSoMewnqcJNH0XPYpsv/PO909vXrEecXoOkauvqKQxQEDPir70fnKPxumtBDHGYXYEsAw8Qmqw9hCoraOmfFF6ZshNABJAY7OqckIoOoZI/cpbyoWxG0cyAf29+3D77Q4YagIfXdD2Hz1MdlvbYz5PKSbyp7kxeZKot3VBnXSK/B3JUOS82/8Als9E2ZCs29v5QGyiY9GbPffoCHSG9VlsX7cT0uf8LBXwAJTSRxWyrXuDs8+QBXR7B7DQl+0AHcEvOA5yDp3qdUkfZ4InvWbYGYLDLVOWn85iLTIKOeVaPD8OkxwBHaKm9FFOZ50xn2W37T0yIz0OsYqNYo35PPpwexSrl/bDyWyAjPWzkk2Mk5QWQbQZ6FYqkg3d53LfTTUQBF/vB/YWstY2yhg6malgGAIeELmT4aOgyLRgkmOF8wQOFJl786b6ns4hmcaK2RN61nY2NTfHIEXvJ7KZF4vVqc26DrKL48Y4jV8oz0sbK3T/Wf7P/dEGj808drUOe6yxvDLv91plI6zfFBytYEM7TuiT1oG6juZU+LidXnQrAQ8cSOaB9cHXafunz+AzgI0Wx6Scv+X/whbTDixYH9IVUg4bIQdUsiqdAJHuswnIXKWfX7XfUdn/VbSVKv1XptzivMNZHs4cCkHSvidzvOSyssCVERZ7ge4Br2BfO9EBmcAmsKeboOCQMMtGVVZ4r7FOqe5ATvT7448/sprUuhHox4exDKXCsv0iZaI//8ILXnfsL/YCkl268A/+8I9OwkbXP9cz8OOYAZGq2oMX+i5Vu2APsrddqRHyq/U2tqLxDrgHvIqvip7Fr0L/Lu8U8hH/qX0i7RFhATDJfjeBK3AVvhZ7m6AhGeoEVCB12ZPH6+lzan3A4Ypkrvr+CahYjwRLYvOpfgULYNM6ExKOxLoqc7otQcILgIE6yGM9kwM5sXvIgfFk/EEyhs0x5RAobC4YrzEjOAlsBWahjRXn4zhDP7oW/OpAfZJJOqlOduzv/u7vTs8///wmysGn6HN+XpGXOV8A7gFZcXu7BBc1nq4m4d7LW4bER68fq2zgBoQHwEWNn1vO9HyaB82l5Ti4gzYOxq8PPvvUh1fhfHsCKeEEqNCkvl63kAQ4MwCigoCL3lxMigZIJKEdNAxPG8WeSAtfSsdWoKrvkO+VyAG9/hBYhOJHyJpkUTFeMlkgGwDmR+IX0GbBS/8pX7v6XvrZItF2ZJPG7GeqKKbHOAPdEqwGvQvo0pvvYkwhP9j4EHO63xDlym4QiD33AAHgMzeA8iZ6GCOOvUYIyUMGiA5QIGuSKAOOGOvaDjz37YiVxtBKV2s/PVwnAoQCZNOgZACtjI/7kBVkWciBHJ3t2yCYjdIyofsQNTk6QigbyGTdA+fH5V3Oijo3l+c9FBEKAEJfWZIivHFQIYz8rHHObFxuzKl0dkD9M5mdrAdAr40oQBQSuZUie4rxsd+Yjy6Fx0lqx6SVb+9PQGATsBBkPogn5HMTHe20cIgMzjlKva+3LSciGzwzc8d4eV3XUqCISD898+wQZ46VaTRl1Skd5sCeZG9vOWwyQDwXdUI1+x5jzFx5DSpKiEOGDGJkrXuSge35iGNkhZ3MQwxTZylTvgZxiZ7AaWi52Aw6ygwr24H1Rwc1UUdZB/sZvQQJ0PdoAIEDc9SJPN9mP+HcJ4Ma8pZnahnAtrAvJa9vv/P9K5mZQQaA5gPSh/Ue2Qphf+h/bSLcGV8fn+7cmX7a2EKAau/DIWrVB3syKSHNIPqoaUCftk404ZssLxxOZ4hXtB87SMP7lmm+SxYlGWTYFrc2KRJq90XsOPoSGQOj8H32zWaYJZIMWF3CL7ZWrx9bDlj2K7sUHMC8bjVOZWIyp8f2Njx76zT2lOc1bYK4n53nAGb3QFb/3DqUoXECZKrHm3XEHlH6OrYitiGELZU5O6YErDqDCjt7JLrBNjwXOhX81noOXcd9jJfQnxU4QMbJ9DBhnMO9uL57EQYTDXl+Z/XjylS+02NTxibrB17gwE4Rjr0/RoaFac4tcJD3Jgwte9NUeOXeB00VNmmyVe2WLDs6pO/RBDg7g+UoIzghHRDrrFvuq/kcp+qGWzBZ9u7c2b68ZL5q7LJxqiZCLxDc5t7odz9vyRv7D52AY2IdpYqkIqF7LvU+PcuwJdzjTGTf3vLEsbMT5Gdva7yNJXj9o4/OB5zOtc89oVcP2bE5H2ABFtQYCBLqNXBYPz84CSwMtmEvYdPXZ6lEAn83WbF8fz9XGOGIK4735DnaOTZJV4fysZ+Yo9YxEPysn/2D6klvUvXNtxoeXol/y0a+9uork62UtiNgdebbD4JupsKp/Cm/HR+xcRbXWezGNWj7kABLJ3Cg75ZEiu8L3kJmuLb2UWPpxTQZUxP/DhonsALW8ngPeo715zPYL+3///7nf+51fvfd967E+l4P8os/AxwWt21IqBRVUlF8UgI+DuRFZy32qoz/I75AL6L/dt8EX+LpIuvogW0BouzEwwGiBLrhl7CB5kcS+FiuJ2247DtWOzSyYi/2WPE3W1kZ8nQPEU41rG1A9rKxKFmQmTuCJn6+PpS4kgJkNzsrd30eDp6sA4eN6zm1Pjxe80vgGe7XWMHBdFoU5RrYNbL+SQBZPqUOtMXv7ioPODRdx5W7Tz9t7AUprPkhEbA5D2w+XJLtdzL+W57gFJvTg1AluMu6L7EbXY2N1PXg9Favh7ztRLYlsovn9LgKux/tO2O4oR6rmgwccyvv7HkWBWj7lnoAACAASURBVBIGcIaQt6FvwdW/KWVZwFbRDFTKgoqKwrVA810LWcZICnQDM32HMpqjkWqypZ2BJr52Ux9IjgZBduxxjmrzXxjWPBj34fmciRMQwHtNGBn4dd+gnLg3ZV9DDWKY25j6Gcr4IlA22um1oxPRhfQBr9roPsU30QvY9gW2lXWCk9oKS/eA7dd9NB7NjTbQRtcDcnBwdB2ABM6e1yUZbsw/99FzjVOjXmVT4ocTyrovyEh2LDLV67HyWg4pmV4oq1W+5dCjbPQeGxBwbkcjRmXGMKfl3lSPt0O0jufXd/UdfZ7IjtozdNY01x/naKLSYwTmgDKPU6SrTwQech7jxhgbcOJIcC1+awyOUqV0ALJS7zdR1t9DZiGu9bnOZoVI2wwrjExOnW89osNcOOmcSJQJ2Kyzn7OIRsZE9u/qHsp6MxY9L0rXz/748enDDz5wmQGO4MjDZAWeAx2Tl2onOD2kka0F8tkTEByUTeh63funS0kcFCjnEb2GvPUakxmn3jifJxMt6wSNTMjrkLbMWwcjkIM2kgAKHGqvXzmc3NfzoKzaZJcjl8gwn4NcaAPlSGn2LM/L91fnh2xGr+mZpTs819X+gechc6gJZPSCvvODH/z+lczGUWsAZQL80i/94mbkIKcACYhAAEjLsdZPGVyAxrUTkX2yvjlo0PsmxNqSpodSJPS91orPIkvsw9aHbYMbJLHWC35kj9KInz2ypGxsCHu3S3DYK7af1aMSG+b7J3NNsgOGIbO9syGxBQaB0TF8f0ma9KcCmDN+7k3mAfaoMcTKeXQF+hF71IFL63iUevVw3MAkZG8wUz8/2atkqK2tqlPgbW9DrnJ/1pQABbaNAxIIpm/WRJ2CfXxesoW1hmsnqLZINiWtg/yZBAjAM5B9ltlDht2uEz0SY1P1TBqjdXR+wAQegypuI8/zjMp6V/+uzxxgRja45+ipOXwP2cZu2B6lb72zA4MxZo/NKbWMkxJADljyGO/cOX36qQ4je9pjxtnyIaZ7gNPYb/1AAHYlBvuOMr+PP/rIAUIwV88TNpw93k6sxrJ94JQ5XaWVBJ3bNjBezQW4DnvX2JW575ZALVtgOF1bn8VhwqnideuvyvpgH42e0Xcv8RDl1j1mHfzDM+s31/CaZ+0gVJlrsvXZ440bG/+Bo1ibdSaDccBN7AX2KjZ7cW/aTDTRjs5mLrhHYwSvc7BZ6xSSCsiuuRj/6XR67933Tm+YaHt398tV+YcJnW++tocMLq6tElnPXVoKgWMIUmqPUTmjdTd2DMYAL7W93OBUBex7bfg3eJDfer33nPCeXiMDjP6uBDSfCLeLELoxVVnYedZFz0EVKHKJLNhfSWAc3wWZ/94bb15nqV4V4b4i4yRT1bq5AovIe5NW7E90Jbq/8STfa38Bu4tdaftiPzsl7rJ9qnyVLdQ9FpdVe0rse5NwravZM+tLHZIS6P/Ks3bvVF9TVc4hTLG3+iw9yrED+q09LD1P701K/LE53fJmAy7hlLSn9Z+e1z4eB6WGr5G/1BXKxnXJxKdqGG6py/vhxUiSMCZJ9SQJG5wr0D6X1yCHgRsT0L4GsrKIY62BxsB49Pxk82If27dofYp8tA/UcoRsdUtFsCfr3Lin8R5+ClW++px948i2xqZrnHvrTwCXgLHuAzZHfrvSE9kCM/neylgF5LczDMBGeDTZPDwOCQ8EkGmhbWeQCQCMtZPHd9vQ8W8LaYgDCRSTtURlKan9fp10TDaBJzGgsp1KFhZg15lSEkqNl2w7IpU4Vx3N5JAGSllZtM2wS/bZkoTJpiR7xaTqaKf5nUxaLzxseTnGCzRCwG1mV0rYICjZlGQbICgNapsw+Yd/+AcTUTjruk8DaAmexuaMk/TDaIUFaETpMtdco9cfReQ1CKnJc7HhcVzJsGpwy3ri9GnOUbiAWWRH15fS0HN1xJn3MQAtJ51VTXk8YN5Kak+4mwMJNA/6nBRiE6+IKArf18gJtaQ049xhWHD0Z5+dyytxppSBzFzxWu8j769knq+M10Eueo++Ug3iW1GhnJ1xlodAQfEbR6pBqGWmyrOsE1JyDhC1/CXTe7PIqo0HfdyavGtyofUDa3eemwG3RPx2b8eQjrxMP5WZX53MrL7BQ+a3cfe+Jiv9UGLROq3nnvsx7/5c9ULrOew1ZC7tfPuQi3P7BUc9Y3ibREffMm7ec7lgInCQkB3FtXzl2XRfzZVP9aw+y5onMlb1PoCDnj+bxRjnFWKmjfnaEw7lIpMmQQITGAlSkNmI7uTZmBdAGPNJSxR9/8//x/84ffe7v3tFIOvlMHXS6q/92r/bnkY4ypo7zQ/gjOCE5uVMdI0jdtHDl36bkPoGQ6OfVo8mUAWwaEdx90BAq2UqmVkNWrEh6GjkGrsPgGLc6DR0HQEkfU//1nOqjIvrYPsJHnTQBBlABtlH2IS+RpOfjTtYBRzWLmF3gCB2uPujW55pC3DMNiDYeugz2vsVW9mVPiYpQ2KCP3Cg0Z2Nuwheej+mzHQza5MBzl7RM/S89X4ky8FzV9m+DThblzXRbn1XxBJ7tStI0NE754eeqtj/tTmZN7JHeE7vfw4FrX7OvX7qu6nxcFrryPO0iXj4cE7ZRe4g2H4Um+g7c/DLBvaokqqDAUX23b8/zo3uAw5C3nEABtMUcVtB4jNmGoDP4VaMs51P9o2whXQ4GIf9LJKavaj3e/9ul/2Q/cwB+1g2oHGO78+BsCKEg3M6q9tBWUoHK0AB9kNfO5CQFiIEXrvlEZkdPDNYDLs9eu7cV812PriY/Q4mEB6C4NbzH9tjIGvonN0f7J/CHgSs+U77RI3PGoMgU+DmI2EGGa5n0Dqq9JE9B8ZmjpCfvf+xouWQ6YQs7TPduHH63vfeuLIHF33nO6+ffuVrL00Gc/XPXn2Xvdy+DP4NtrN1QwdfOhj1I74sAb5k2oPp0E/IHvvR8109bNGj+70kx7g3Yyct6BDhm1MyDQFBFQKZub5HxsO6arzsEfax5uAHv/8HV7Jq50qCtf9NBk22uB63D08Ck4Eb4WPQx+07ocebH8A24UfzHgGj9cmSXdqnr3frG/x0/MQ+JJOxgQHZ/0c9DrEI4ceYeokXr1UFwvrbsR37LLT8iJ/Z9+8Ds+E64BCYQ3QXNgpSUvueZIPlP2KneQavy6FnOv67/EnWhzkQpqZcX/cnyQ5C1YRunWVjWyyfNBxg2xo953GO7edH/4lP0vfxC/Rdk69J8qAVT9tMdKyu08kNrC228miP9b0mV8Gl+Ez4UsibsBv4CTxlmU8mNASsieUEyH3vqvjU87CWYBRjVxGrRETX+SnpYlA4QACmJgEBR00aABDaeUNQMT5MOELQxq4nhQdhY5NuDCjcRaNlQUgDBIlrcbJbJG17XzRY7QiCBSRZEEz4LmqKslkssjj1LBBCbMLPuwZz5kWsNgabdZHSK4SnS7FakTF3OLDrqMQQ6/0FoClxMQBMlkArw3WQAAIcIqPNl3IwwDuKAKDN5iIzl81JbyLGRQYBCoW101q1MsZZ0PdYH/qOsIFwZgCuRIJ4X9cjy6NJs1aYx3G1LOtZiWSx2VBEZ4f1nHxkIj6EMyRGl0S2TIvQE7pm7XFoAWw4vipx9L6Kwzf7aTh4P1NKAfq+kJZtqNaZitJYUj97pg1PO3Y9H543ypOT1XOxd+jDFnCq8dHHTPKwTnaRQ2ucOeU2+4oxtJJFGWsuOPmQvYCC2/0SpxfDx3qxX3zavJWoIldz4iD6BJmmxyoygjPV8tPzho5omeoIofvdxYlrHegxxjAiB5ovnp0oHQaUDA0MD9dE/zLP62Ck782SVJ9DlNnYVL9Y7aV9NhM202N59Nzt+Y9SyDgYjggqwlqH+LivEQCtei5SokcQhDYmgCT+Zt/yLOhL9xeMnOkaf/Zn//30u7/3n68k9P3613/99M3XXvV+bpDJ/CMTlr/N8FP7ismcI9iHzlxQlQCYlkPvdVsLZJl90/sE/UnmD0QFDh26EGcXJ7BJTBaidQmvNSbwXjmUvmITkA3037YVqAN32ItksrUNcFAhJ9bzuQ6i0geakiiyPHm+tqXsVwKLl+1axhHWD2NGV1LF4HWrMqqOmtMrs7NYvfcDWllP7/NUAXi9aF+S4BfPyPghCC8CjeqfmqwDnnf3ZxFwretar+x8z+QESuXE+885tbXnjfs1rkLnEACyPNchk42d0K9kHiCnOvDKFVL37tn+TtDwXoIS51PkBaJ1aAR4kuca7KTWPNOyQe93IB6cSmmYDsrq7AZwCBiZfaBrsubsXXS97PrMjbIqJyvIrSASdOee7OmjvWAOcQyPWSzgJvp+6fufF1zDhqydD95lD7JXsTE4VUfyEPwGYb2YlvYT1V+dwC73xoYbM/ogrsHd5Bs0FsAu2oFSKaOdNsnfWW4687dlV/dhPjtI77YKyQTiuZaApzVaBVgbSzBPvk8CL9hfdCoyvHo1JZgtf42DwAyrTw8EIzayK2Swl2qPcxVL/7U2r7/+rdOv/MqvmIhkzXFW3Vs0a9B2sTGK9VwIgMVgjSsJ8FZQCHu6a5r1bqxLoI090pnD7IvWAegRyYM+y94Fr1svJ9nAChQ9Wr6mrtFBSfQx2FTX+u3f/p3Tu+9dl/5fSdD3BR30tuAoe9R6E/3raqAkdjU2R6etD1UcwudhCl7jt/d7/ASqrnovgwEuMGRV67S+R/8efQheP/qWF7ikWgd4PCEHdV9sIHiPsYBlGT9j1XfXz8mzwZeAdzqJh3HpMyS3bDVT2RjmB3ys+6Ez9F2IUHx0c3elD3kO/I4jvm8+joDpkc+w3kwiFVgEndbcENfWa6xxPxOYbucsSYbIGfPVPgE6Fxt8lA3WgfXWPcQHQV5r7GA6zSEEdssH9wM36F6uvIo86P0OToO9bzx+/PCJ/mBBDIzq1PMlzIqlbTKv+zQgEL14/JuBHUEzm5bv6m+i2UrH1r9feOGFPTVRn6M8CjKEh1fvOYQHoWlgjmFkI+jvNsZ6nWt6kZRN8+DBMtJE5XkGyEUINV2P7x9LVwFuHg89Vg9RD485zpOFJine7SixCfSc9PBp4NbOG1EevY8Qw64zTs0x5COCiFPRByqg3Pi+HBmNRePo7EjmAiEHcOOIADR27vN9SneOkS7AqCO/STun/wcAjLVG1ti4yBbkAWC5QRDZrGwqXQP5IFPGyuCR1kPPOzLC5tPfKldj3CgxgForel6bjOI5OIP1Qkl7HCKN4lU4O+beHECke/z1X//16ctf/vk9NItnulC8dZIu42ygyn31Htm4beAYcxsI5pIMIpx2rq/3KbNr48p+xJni8z74KU60swGqjFPruhmqyR477uN2/FDWujZ7eOZ4smtUKjicwdnAuSdfyGoOEmtD0/rIyjNtAo5ZFF3Kyv6ld2C3VNmAVGWBo9Q1p9IP0nPsG10LPUe5PITIRx9+aAcUWdWYaCPAvtI8HPWcDUCinUfCQvfSaxrnkvQVpXxy0oEM50NWbHRv393MPjLN9sCfIgEhY46kjLNOQvh5HyTIBDGLzBJRpfRvdVGIHLII/+SHPzy98/b3r6Sz8eKLL55ee/Xl01e+8pVtBwF5dyRVACEffvi+dTfrjK1mnkdPKbCmUuhzC5fVoxXlJgMIsgOCAZvJ/vffcVDRZ+hoQCIZ1kSPAWXoOvZZA23kvW0szwNg7fIbdHyTHAA7Apu2B32ad8rKIfXJDrecBXTSw2taa072O9gIu48+WJ1Z/dUJtDJfHbDh87YrEK1UBNSBgksWVAb9hXNQpXnoHPY9a+B1qug777N2gEHWuXHZ3r9aHlnGxiDsvFAm6O/iPCTbnj6ptFyxYiNgW+0SIOKsb0NONbFN4LAxJyD4bHsmE5Be2rrWJ5/cdxa+2mU0wawxoHfRc7Yb7uV6PlTJWeFkLsQZ0Oc++eRj2xJVpmicmj8fMBp9Jww67X5MBe3pvf5rA5NqVTCBDunL23empYuuR6YI49Q6gaFsY9N3rNd78Xa1Vfg8/Kuxsn91LTAP8+A5LjL/vsYWO9JOCsFm9FDjYYhRdDSHZDTW0HvoBrCY5bD6IU8AZNoAvP/++85mhwxln5+xzdkposIMGdHc6PPs2T789YhzwWAEDNGj7FveRx+jR9EPRwxlGap2GWMzpx1DB0vQj37YVKeQDdl6DpttvRgH34GWW7dOP/zhD69s1Yba4rz+7d+8aNcB/gKjOeARfdYkResK/AFkT+thcjplxZIfKpD6+hsIrp6QjctJ5IE4p7IHzHL0G1mf7dGbNSLIrJ7AN24lSEY2fvVA1/dI1LE/UX2oZU9+/w/+8DpLFYNy/fvHNgOvf1uBja8NrxDyqFu0Nf7BboPR2ZPtl6EPwXH4F0d9ugGk2n8k7vHZC5IvCUwE9O1LprXGBU49tEdCb7ctY/xN7HWSGvhIdrDb0GBfmfzNlMwL4GaNu9uSHPU53An30Rj77AHwp37bTssXDW/Q3IXWCRJSnzXPEgzLs6ksn3YBGj+4YUnTBEFpnULLp67gAYPTxtEckEj24OT1K6utm3FNEs60TmAC9Dm/wTbMkX4jT/r+ke/ChnJPPsuaYn/bbuo1yGrmiQoc7Aa8ge7Ha8iOZbX6zWN/wBnY8BsPH9x/0lmEJmqS5QF5xwMgLDhyAIUm9loom+BqJ2yzXdNonayOY8kxAI6SJN1/71XltQsscU7qVMWdGE6YzwYh42nvnSb8emayUntBuEdvKByLLn/VGAEBnuRyRAyaMg7NuYw8DgXCpXlyr4uUW/X9GI+J57zfz0GpC78RMAH8UXyXJ0MP0J4I0ZA0t9WN9fTw0RCHFpZkUEyvK31mDuxSn08UpsF/iECNh2xVAcglkauPrGWEyHCVVAJkdT09I+NiY3puOTQtka2jYkRGWENKeJhHneInB+xIag5IH3AvhQQpwYZSWd/tO5eHLCDf4yeOw7mZqpz27IMspiRwnDX1a9F6nDOVaVat60FAE1UZQzEp7syLDr7COHBPiN02bPwbg9h7cIFlZQH0YSftyPOcPWdELnuvNMkxMjJZOU2k8HfrjIt9T4/IynqFOCMLRtejBygysQo9hs2f4QCIG4qqTa9eiA+1WGDfSu7H2RZ4l45RxpJOYJ5Ax4J3r7HKYM/9/CBWMbCdqYMjhp5grJQZ+7oJFKFfNpgR3dGOhWW0M1vT+gOQY0cCZ736UiKb/r70XNoN9HpCuPDZDS6sAT6vJ/tUWUKdbeFnfzSn2WtOMdiQP5APk2lzOqnfrh3xxznIhNK6RIhxhruReoM0HGAIGezTb3/3d69kbzktufquvvLKNyxOmrc5NfMFz5d1soIhn3ySViTTNkLARoSBQU5aQAAKJkt5uv3g5PsU5JTr0MKB7CeytPkNYEAfEGwC8J7JorEjR9Cq77Fm6JwGI75OADDyvSXx7GXKs7GXIRaaMOugFQcOMZ4Ndt6Yno2j02N7E+gEuNsOh4Bqx7zL3LHVrcs0L9aJ1Q8RYMf+ZG7WbsTW4JRA8NruJbBLsIGsVgfCishDxxwxGv23sbWdjetsqegS7Apr5GcrUhYdcZFNezP9xFM9sSSqsgjpha9e3g8ns9PzmQqBkw7SvCUFyoFQ83sJv/RNxCnA/tJb3/KoeU73JH/3kBEyeFZ4R1moWe8KBuiZFVCm+oY+aRz65PnP2ijLld6w3n8uuzvjI8hmrSnrreuqx6oOmkInrVPnVkr3N9t+e34m0xYnxQ6t9akyN+fwpXOnqKkc6UBD68WV2xDDJACwl52BniADemD3N+RvMpYIhEufiEy2DqlD9fS3PiOnTXNq/FwBOc1lZ4JoDOp7S5sq1lltqESeEiCezPBUSajPW50ArGsil7o3J6zzTOorLTt+795T6y9g19BB7MWuLmt/BdtDdqGznKOH0CvYQd+XwEB0lGSs14H1b32JPcZHMHbM+QitI9axPQRUyL73AVVvvb369yr942tfe+n07W9/69xfPXvPvXtzxgSneYP1sR+aX0hO6+/Ymq465N9kOHcFAUSs16aygjsphnv1AT7WmQpsh+hFhx5l7NgzFxlwtZn8qCr3R5aWdPqcticaw1tvvuVDO69/rmfgxzkDIlV/+Ze/stUi+HU+VJgMcg4Tkm4rMvOYsdcYEHwCLm2/sn3QCx+Fw4ELT8KrtK1HH8hWdkJNE7Xcg/3VcwaWAJ/pOuAtdI7tN9nyBOZLD4O7sIve4wYQg0vANRtMy+v4W5qPc4LPJC2A/TpgI9xH2yh8g7XZ4URWH2FD4COSCDbDGqzFT/vsOuhZpfvY0fbbIWdJemx/m6A7yYOQ8Z2kqGt2+8hOoOOacB7gFPD1OUFqxn/mtaZsn/UGa3FtiFheX12edTHX5uqm4VPOfM65bZrlJpjULR0qS1sJTpovZHPbh8o2PHn04MnD9DvURNKMnkUY8u18guc6MMqsC3iAsKDvFE75LmAEEQIXMLMb8NB7j0Vns1GaRfrtEncpl+1Nq4mAkaZcWH8LFDIeJhDBbIBETxwmmlJmfafJIISGudkeWDmQibk4khrMa0cJuAaCJUBNeeRGhiJARD+8uTJvJosCZnUtshxYn5s3pj2B+o0NgThE38OHKv+9aaLFvS5MqyrCOyfsQkpO758pdRyHTdGDKZ0+g9nJLnC2RvqwdhSJNGyTbXHs6ONLFIX1AVxDjtETpLMhkB0Up66BUkD+WpHgvP7t3/6tx6jntVJLZqBIZ8iHmaPZxE0OMXdLtCXKvM5ACNnJkjz3p91oFgeR1UFuVp5xyD9vYyOPej6UItmK/G2AmX3Kmug1jKMVTXo9NehsRYQSw0HkGbmuAy7Zb6wr66PnBVx29gbX0Nore4jDOpD3I+G6+6sytVDIrYfWWCb7iD3S+7rBd7/PM3/66TjMdvRyUBPywuc5YKz3vTKXb96ePsNd9n7UZb5/5gzFb30TIgdCAD2j9zoopXFiUJQ5pGvYiKNLk8Hs0zjT1N16ToYxfanJ5LUcHJxhvbbyowPplPElxzmHp2G8yRbFwXTGj7LMyaiN8wP5rRYL8yw6fOT2GisACM+rclrPs8jss51fgw8x7yhmotHH/ot2XKuvtI1siOXvf/8HV7bP3Fe/+sunb772yumrL37Vhl9rIlnFzonsee755+2M6meCQCM/JldT7j3yLF025BVBH3QEe773uOa0QRN6hAwabCW/myRFnvg+Olfj0mvYJREw+ix60mQCPYED2LH1yGE7noCrLesvsDV2a7KfPZ7qibol94nko+Ox0dhO9Bwy2IdIQpag3/mNrgXj6HWtk7LQz/Z21gcgTVkV+pDPgY8A5d7PWVOvWfUcZT8B5gleQCCwBoBM66nMCWM/lkA1aSXb66zK6BDrH53qnr7ibjORtkIav67d2R2TfaHyrzmMaMZbh66ddK0JSrZsgX+cmRdnAFkbcnky9hWovHVjsvsNkOPYALhtcm/MQVHSN9bJ6RmtvyWLIgXtEB3atKwyqvK9O3cFwic45T2VcnQyEcGaM99D7KGTuqqEPTtZJ5+YRDLeqH7WPO/ZgUqVUtYErCXdrR90rNch2XrsH/0tO7JzJLJW/R45qK6cLXQJ+6WdYfwDyZX+E45in+j3Rx99dPrZn/1ZZ8ZAXGsu9GyefwfgJ0iHfdN7Wgd9X8/EPKHnCAoQGEJONK/KENY1G/NN6xJh2Mmy7kOElpCu/ulg2HbO0WWev0rUsJyEpEdm0R/gD3QBveT0dzvJ+xyFc9A92Dj2L6R4O28m+COvb7zx5pUlVffUcVoHJeAl3eL2dHVwju2SDzTLYTrBUuwRsBO+obNQqwcqzjt6EFvZiR8Etshgbbm3Hk1mFtfl891apXEn69S6DVxIoI4sOMlZZ2Tru1STgbfffvudK7vWrUuv//3FmoHvvP6tkyqm4Avkq7HfwCTGH/GTrO8Ohx3jG3v/5YBG9KKDVKlkaZzavib7Zn+HxETPoVvBSppBgsb4nuhK3QPyDd3e3wMb2C9PlubyIvRKrUqnzyMamQOCqfiy6G1shPHOkyfGguqtje/atgM9A1bjvb4vVTa2u5lj47TYN+wHpKL+bu4CG40N5trrt4b7A5ODv3i+xZ+xtX2IFvYMPGm8HP4D7oN1xzY2xmbuV7fvwd3DuTX5yxw1B9EYHA6t7S1YCz4HnAQG0dwqqNtyupggySrMP3Kka5Gkx5wawzx5cnru2WdPNx49/OxJA0oEGKOgGzQpxgSbyEtEnM3HJKzD3hHWAq4XhEplbWwmRfV5Ahh21NYOI9HJADaPJUQYk04mAmXHZOEwXqu3OigK48nmQBgB673wOChd4vWjDsiZSAEwEXFpowvxgjJA7TJP3XeLjCUJkIhE5qdB52YgxwGTMOh91gXiSK+JYBKhoiwoESFkWegzzeaTpTfOk7IQJyUax4cMC2SiNyxj06YCmDeJhMwxRjufIYAlvC/8zM9s5q8BSLLxGB9kQGdZAb5XYYaEwCGgITEOiDJ3+7RfZYqQ6Suj0M4RmdStuFphotgZK1kfkAe6Hhllm9WUE0mPiuRIZqJ0m4hoUu5ouEbEyXgZh5b5bnKkP6O1V6acghHbs5CMn2Qao2AA/ETfmQdIHLIJIQAhdTCqyDqZP+zr3feHiBR7wveJTLf+aYdoAy7JNMGpHv0wva9s1GKcNNeQKLPek+WKjFCS5b+zXpA3ZJ20g04mHmvqPUE0tvoTIr/HgBNzQGNyy0qis1b8ITTQdz1nzMM+X062RDaPfehYt957GHyDKDJ3k1HfJEbrQmWmeQ4MfBSMmTlux2SM1kQIpzfelNl0+Y+uIcdCe0eApMFQE9XtyDCPyPg777xzeuvtq5vd8fq3f+P0S7/0iwaqXb6MDvOchORmHtC1Zz2gLPspiSQQ1xk5AMTjwWV6HR3eOh0ZAzTvHgohy3fYB63nAUDIGnaISg7bFk7rJNofIpFM0MlAzwAAIABJREFUbQC1gXodiHQJ3qeCgPvgzKILzyebTuWAxoGehfQEGPezL3gufMIzEKUXgH4qJFk7Bf3d3qfszy0XS/kwesdjBu8k6HFBzCaD3X2XcwL6vk/5frJw0bk8q7MjEnABU3UFDCTSObN/KjaU7c966OAl7DD4ZXu/poR1AK3I2ZFFrjvZihMc6PXi/a5swk7ot6tZblZPrNPoCpF8ZHxAetiGPxzswzNStoasEXRC/6JrWh6ROz2DAtIN9nFIKeM/48tz388lY3KwIOObrMwJYmsN9RwOyicbT3NL9ZKIWjJowaKW3RBOlLlv5RIn9wYzSUbZg7S2IWCGrOo3zlkWZhMSpBF0D5/0G8eJ6h7JK+WBzDVyjo4gAeDmjbTX4KCgyiZGlnB+vNazcYeUTSsSAny0SNKcMXej54ZQb4datrezYxgXekK36bXHcQVnYFfWzsQp30zJKmVFdlbGQkR0YFvPBOZdPFSBrZXhIr353FUmVDXPIlV1cKN+0KG2OYsdJggFgdNkJ+vkuaw+0+i/1iW9T9pHamKjdd+F3o1cchioZTM95Lk3gW5wMHuw8RT7AblZXSbftdq/baVjZAAS4S0Rqm++1Srw+t/XM/DPnoGXXnrxpEzVJQnRZ1QLJpHD9qwP+kt1xt/8zd+cvvSlL0U9n+04e5p9Ci5gr1I12L5S77vFnoUH7bM2VsF3i87QvbCVqx848yNtRJpf4N+djXpRRVvBZ3wpsMU+V+YBfsXJKtjc6DG/l0MLSebSvdE/zcUwHzwLhB33w28noYJ51vWwC+DVwVyTvHLEVthTvT5VMRMkBaN2wB9sDLZpHwvyFb0qnAK5aM4kgVRVo9Dmbkz5uQKXQBeYo/0XBByyVLiDBI/2qVkf1gFuB8ym1/VdOBe4rcYYZNN2r3rNRydQget0P/MDCtbXuRj6LtyQe6x2XyUGAyjSb/dcUPlZ9Ynqkgq93gCGB2VivNhFrLLYLGanP/d9N6pfGQsXADlAyK/FwEI4WBhxOsioOJzupu/h8G/adqVKW/CqfNjsuzMwRmD93KRXB7RpMcgGs3FNn9bOtsTRg2T1fJxOjr7TM48ov66B0gFkcIAFGw0nt3vysdEQNjYIDvY+w40ne0L8xx/PaW2QS6zjzNFkesw9psyOiJEVYSIkHHhCefv2xlBWY2VW6Tud8QrBjYyhXCGgiexaqJPRS9sBZIKI8lGB7jXKgWtlNcpNkaXHRdZN6S09aFF6kKl8H2Wke2v97HSkLQAbEZJjib7qb3IkQnDucHyI+HBflGQDt5YDxsM8rozfvj1ZJBxKVEGRBaeVNYQyw/noZ2kHnfscCewGmn34DUaW67KHIBx5FnRHZ7lvj81yNFrHsCcBAgQ91oh2WX+yZtrx2azz9Dam9yp7Bh3R5flejwwCmUWWOXxjiIzzoXboOw4wgcTvOVxC50jApt/rHNAywa0fcYYTzdXrnU0Nwbk6tA7U0TMpCqkyYxxJIsHIoB6zjXD3okPm/cwBQG3shYtMtj965H3yzDNPJdt0WjC4x2XmkfWD7CPbbPd1ZRB5jCnLQ5dTFq+eyG98780rTa6+9OJXT9/61n9YQsDyGvnc0hP6YeUANvazssfu3lV/1enpie7EJmk9kDnNOfNOf2fAyxJHOQl99+ahrAhd08Gb/iw4AdIBEt8ZlDjIVMcUsQsm0PVlFyHWiX6jM2yvKuMV3UTGvv5m37AHwAudDWXCI9n5bQP5N/Nici3VPrq29pr7RzljboIyHTDweKrkdLFK6V32EetFMncHZldnXeizmUNwGfoX/aTfWxoFuM3BKq0DmcPGQ9g65nu8h5S53Rjg3kHNfmbf0/I5pdHIwJlMYdfP+Ptercf7oC7r19gv7/kOAlfGapfYLf6pw4hw8JCTJsPQm2TggFVVxq7SfOS15QOcMftgDlUiSxuZMrEXLDQyOG06uoULeo5ANBkVErXFzIesjsZA4EMCulRPSfYgKj3u6r1vJykyuw5ENi/7jkAbdoR5a0es9zH4ufe9viu93L1O+zuMwfJfbaI0JjA0JDr7+uOPPlrcyvzocFBlQoM3VielmoqEgMZmG8Suk+EJXvKs6DNk9ThnfI5x9PvIIPuok0MWr+UGG/woAgHd8M73f3ClibZXX3n59Oprr25f4g1KF3mDHiDZ5sLnqj7A6AUId8k0BAvBeuZSf9vniG4Hp7CHkdP2FxgHWctti/rzyOK2Jgh5snouRA17yFgqxAy49iJTNp9/Q6X/b7+D2F3/vp6BH8sMQKpKPuXjCvdLJ0OgtR9pOS/5tS+e1nRH37P9UuwYn9kgdB1yCT/Bnmt9TNUSfgYEInvxyMFonOhbY6EiPtl3jTEI1IEnsTnsYQW74XLAG/jfYB6uy3ys/i9S0wa+DjY98jbwYeAwfO8fxUpTxbg4LO1p3Brs7l2TfDxf22jsJWMwbg03xniZd9bIr9O2Mr4Dz0gVI/3zuRYYxG2W7t7d1khU8TR+xlcAHyErrBu2HhIaoW8cwPUay69MZP1ZL7DUMSGNLOeuQL9YD5KCXPE9/B8+BN+5wNUksj1+9MCHV9lZSGN1ss0kEAKtADQGvYtWzYH1cIqmK4tySQGIrAJoBjqfd/JinDQDoDooC4N6BLA4UAuG6H9UmWxEv9dJKeCuIZmIS0bImRgY4WzghENK1JwNv4RnHehhxVKHMAA6dR8IVAwowJFNKmLj2eeem02YNgsI1GaYFZFrYUyWigRxCaS8prFojIBpA131/1L5m9P9H58ePnh4unvvzjRYFlmqv1POb+EP2FavMrUNsPK9qxN3U1qXqDLEKnOCDCBTLeAaD9EUFDgb6qhkIPV7/ZeQDWGO06hnkmOJQu3yH38nTjCKFEA/m0vlZOcSggcP1NN0IhAig9TjC5AOoYUjRpm9Dpb6uZ/7Od9/iYooVdYRWUJ5blZ1FIH+NsEl5yu9u1rB4vRo7JTS8T4bXc9HZssqpOr/6tLPONW8z/owz6yHHaEoYr2HAob4RTe04cJAsIcs+9EtANN2EM9IAUfotl/CALGePYezccc5PBpzxus98+SJ5Z0olhVrDjO4c0fKUj3axgHGyE+f0/RKzrogl63nmG+AB7rkPPbpOznO2fkpF1CL3HUW0ZTIbrZcNf5Gn3gus4aWrfRKJYrnDNL8sJaQ8RhinEvkHlnS17p0E31p+c4hY9ZJlOccer2ii/UZZaYxlnNW25Sjz7gG/NDnk4w19tYsa8gWiLvS2+gL1pxn1froGfQzhOH5EMQ333z79OZbV9c5Ebn68stfPwkMa03QP9JNWn8IZQgV9p3W5YP33z8988xz50Nv0s5lg3+xFfqs1ouWMsyv1yP9wFsn+B4JaLZ+IOOog1voOtbY400rCtuJHObU8ksWWANXjYOsbWSkAWHrCQKeBAkYK737oPNWD1eQYvXDEqTTO1gENSSzXI0BafNbZBtk2uyDh16bfb4KAiOz6G3NR+/fzsRl3J0xQlTczkgqEDhYhQwqyEcCzmcye0rxR3/GYzr03pq5PWfTMc5zOR/9PqXUBi8Zyxwy8tGno09m/7NGo3smOE1wBMwz5NsAWY1kqwOqlQq6zXopTgy2q8mwnuO2Udhs6WIcBGPg2LomEXfu/YxqAzABaOyc5yu6SrZG353Mtplmy2ywB5nQ+v7YzjlUkWxPyQzPpvGAYWZPz1zbuUgwBZ1s+5E10Hf0OniIOdhM1mSlSmYcNAzmXr1LoKPsEPuk5wWMo/dwzHkf/QHeYV7HZp4Pb8Mpa8ea65Io4OvnTAHwNLbMvsTjx6cPP/hg231Nxq/aVg2WXVkJIaA90a26GouAU9pnwF6ia3gPfdVy08/DPmesnotUurBnwDh8pvutrl+WJA71UX3rivZSZa5effWV02uvvXrujdr9smt/6/Pjk+TMizoMc+0EMh+i1fIf/6/bN4Bd7L/WAbjoCQJctCbrlh2NYZvoR9fgy34e9gJ3NR5Dh3JdKkAhNPCbtNvfvMJtHpiP699fvBl48cWvnn7rO69f7BVIRPQ3egqsBrFKoPdHMFxlj68MJ2Csz/bn2Q/NE2HnmqTrHuKdeNU4QvtQZzU0z9E6H19/9WuWAy7LtqHau7R9wS7gJ8G1sGddARnsgf0iQN8YjjnjOvosbT4Ws1QFtp+J9kvbtup8ALmfnwzT6Ds9FvwS82aIV5VM+HLtB2J/2ufT90gO4LO9VjwHdg+ZATebH8x5MRorh1Wh+9rXY4ydxQxe6XuCEy+SFqv6E7wBvtT1wGfgor4GBDX8BesABgIXcR6JvstcQfBjJ5ClwdRJynjw2adPmJgmKnyhOPMYJDIWB0FPOQ8tAVgY/WbiMB70/6K57j4E2RvVCweA6BPtA3TdYL9KAxvYEJU0aKzrULak19h0ugY9oZr8ARh3aTGKpUFuZxxaeMiIjSAZLCejZkE8ZbQhWxEaDH+DAQTf85Psms6QxbAj2Cw2z/J5Tpg+Q+avPwd5nn5Beo0y+HG4Zh5xPBD8iQTd2g0/OCfldUUmGxDRU0sZO1Gu7nsrEiB9AFFa7exwLxQnLSi4D868x4xDXs/nuU2PN/3mXmyslqHegPre3Xvq2TZgTuv82WdzWFRv2KMSRPloPJoftS348pe/fFFq3w5gZ+hqTFoXjIyu3UECzDH3hFhvpQs4d3ZR/GTNK1FH9iHX6GtCfDDn7DWUGYrHr6ccvttxsAdZx6MB5room977rAfrjGKiDx+ZouwNnI0eP7KP09sGQtfz6YkhkNuZYf/NnJxLXHTvmeMhd+/cnQN+UMYNiFv/sFfRdXvyq7/Lf9Zqu0Yr5zrQZZoAumyRyoGVM1p5cLr3oZyVOdBaafyQrLrkM8+ce98pu3zBgeQsxFb3bmRu9RwXWfkx3OiYjlqSOcnaTgnmBDba8SUCfOybOfMgPXpJjrOmDcDYH5sBFiO2vTSjx86yHvsRR/a9P/2z03e/+3s85pX8LXL1tVdftp6YgwSHoJgD19KC4ZDhrM/5sIzoGwiF1rWdLddz3jaSyC4kaGfXLAANXuh9etRrY28qMzG9uzpwYZ1b/fQsT5WlDClFANhgK9F1skTpsUdVCH2/rPfSfoixAKabIOa9md/JziRblrFqTgHUeuZH2M9MwJGIQW+g96wVaFPSZa3nU4o2KKTvtK1krOxBequiE6w7k0mKrZxAx8gJeu0ikJmA9wx/DrNEr2IvG1TP2XXTEqiDxBeYZnt9zhxiT2ybbk4AjRLx7h8tYE6VE3va1GL1otb1vJ4hL1u3u31SAq98X6/1wX1kt+wzPtEBOCI8FRyaHq4tI8K/thPORDZScmCOYARzOvJ9zsTV589ZN2JbR/45NHFaJEzbFP20XIMf9JxuwZS1w2b2XurgJXpca997y3OWwC+ku/VI9d4nmI4j2VUjmxRQbQvadmicBIUJrGke2Sszn3PAKcFO5FE6polltZIBv/Oc7ciy/rMvpm8rWeNPPf2MiVXujdwdDxHhuj2Gdt52/VMm276C92/2beu5xpvgx26F1MQDTvfsuPkB1+Fj6XoiVK/6oUXf/tZvnv71v/nXu694Zs0BwW/ryEoM2UBEMCiZqfiErJv1bwKDE6w+Ew1e89JtHTzBZ0KveP8lq/WYGde2A3nSmi2WrgPlkMUmESAY0OUXunoMsnW2CPTr0n+0yvXvH+cMvPzyN06vvfrKBZYA00OesqcIlqKTwBN6H5kHg7YdgiQdkT6fU8J14U4aD+EvoC/BVW1D8N/t34VH0B7FV8XPaGzT1yURCRyie/k1KrHS43wrCmL/m89Ct9MWxAeNV5WqbUICrb1u4CbwNXPethO80XOg++i7y0Xg1+b5Pe/Fe8FRGbvn/Anb3rR1WHtHdmsw1MpAuAw9E8kNjBHdTFIWOpMKHOaGQBUJAE3A8m/8CfQ2dtRB6MMhYchLt0WCS+n5Y+69vsHQJBwIt0iv68Ap2eIjJyQs4lYBdQ6OE0ur9SEYGPlfm1OVf4x9e6winJA7+rIWhjTiZms1KEcCEm20gSC1OMK4wJ+0Y3qnJbuB0rY1PAHdnuDqb2EjFIJBY4DM7AgfxC/la0xAL57GqCw+fZbDfxAmNqlBWEpiySTkPhh7FnIze5IlALmA0WTTAqiO0UstPKnbkMNsuiaeeH7mWhlIGj8R/FYizLk3VZSP7u9stID7zs6wIKZnorJW739633LF5jRBJ9Iujq1Krp599un0pbvt+dRYACIATcr/GLNKf3VNj8W9XFM++OTJKKWQAmQYs076nE8ZprdkiFqIYhQ3TjV/s0brUCQSjuww3iUr/b76nox8jdMyB2IA9Nc5K4cfkL8OXg5kYa9gkJZkSnaIv1c9Okklh5DW9SChuS8KCUPV5fXIrPdkHCm+BykKiQboBPj13PX3nVmSg5GOkSaU9hqyKGeeF6cP4+sSxIrA8bwo01GckwE9c3c+nMEOZWVqttHxHiqDwf6x4sspsRgd9nj/Zk/qGlbaT02WEcaH5+xWKRhlxroBkjjxEMzjgE1kccZcmVdxjnVI3BBI6uM6UtsOGs4xRhmnGoDB+8pwVhYQTqBKMTQ+2lJMsCTZ2DICCdzoexwqhjPfZTd2MpI5ptcJkB1bmDxW0CXZfcpMA4Ah92SGNPnP3lPJ5mP3M57MSAg1nVCpe9v5DsnS8qV5brLn1q3pT0gbE9bOdinlwf/tj//k9M7b3z+9+96f/jix6k/0Wl976cXTN77x6z5sQOQ/RIEyhQGqALGREzn/A0TJnKPUn/3pzztLe+aUPQYpwXXpUaRrEaAEsLE26NgGSu1Qtj7rYIzkVd+husLRYGUTptXDViLkkEZdB33JPkbeJjAyz8OzEHCjLAusgM1CdwBU9d2zcyxCbbIHdb1u66PP6O+Zh3E4cAocveawAdnSAoyQK56PaoXA6x3BP1N0E+zuQHWUxpbV6n6SiW7pgRMwe2vIQsAhBAEk25ayOqA2c8i8GudVz2vb1yoRbIIBAg6dJpgEthwZublZl+gzcB5zwgEJyFKTUIB66+OQecfSXmQEsA4m4tnBHtbhj3Qi8FRTTXB1wDef5d/YfDJdVeXigy/JOMlaIvPGysEt3ls6JCKttdSq49lnn/Me1ZxIb9NPGjlij2gNwd3YIPQ/hHQHQzs4Bq7S932gUkgqY6vg+CZWvWdSWdaVLax920CcVQXr9Fyaa9pA6d8cTHo3PZEtnw+nb+xf/MVfnH7hF37B8riOMnjaNlNE/BPLiYPkVaGktURXyObY3sZ+zh6afr44ZexTMAPl4GCLxSohAnQN/deVLp6X7B3aWoEVwBDdngfHCzwu+ew2K9i8Djovvgmu+ZdAsr300ksnHZDDjwOnCRRhvwYvzaGgENs46OvsFolNG5xOfmBvdqAMnQPmRAdoLODUlhuCupeyNHqA5BCCM6zV6vLoC3xhZBqsg/0kyOfvJRmHRBb1zlVP1euf6xn4cc+AssXV1xh82DgAfwaZ9v6oXquNFU3UVSCOca5/nWok9iNcCPsNfgPMyN40vgin1GX44ELsOEE5/G7wK7gIXqd1+gWequQ/sAfXtt9LIDTVXRo3dowey3AfYGMwyzFgiP3mWcHXBBH5G1uhcbg1g2xe8Kve44BisiThaMA8rl7LoWOLsattHNc1p5JWYs1LaDzwZQ4ECxcEWzFH0lvyy1SVDgbQGPG5wALq5b6Yrg5axJeXX6pnpMoaXIGtZvzgiDMncz5fB9nlPnA99FxnnvAJ0dF8Xnpen8HPxG5r7TU2/eA/I9e6h89QSFtUfabXuzGAe6xu+nJOZ7QDHKBClgZOFiDImS+VsWnByfeYCECHyYLq/8aknC3tuaSX13oicN70mh5ke0ZVNIRN29duJ/GCDKqeXDgWRPYb0GrcGGIyQ5ZUCFhmwwCeJpsovXyyMdoxQWjaIWpnkz6hbDSNb0FyRV01Thv6e/f2cBM2vb7rNPVEar0OlSWEMgA8GOSEiBVg8T1TgsPY9Bnux7xelNxVn9slHKOYFsTIGb5/fx1TxqHP65oScgktWQdqiyCFgpOIMtKzQ/xRBtiyhqJG2RHd1jN1FEXvd+kr5ITJpEfKmJnyxnbukQ+NlxOTeQ4idSgdDAjzwb2QB10D+aHUYZVKnIlVoIc+hIwDI6d7QKxRVso+9O86HOv/Y+/NtjW7qivdP2qFhApA4AIRIZFXfoFjg4oQ8BCZgO3MRzsNjO128hEy8yChgjzpdu59YScExnaCBRIhQFHsHXFa77N/Y/V/KXzuSCs2sdXU9o6/WGuuOccco48+ism4rPS751QyMFpZofRQipNNo36Ct2+vsscqo2etkRHmQt/T327tkJYNHofL+deewajLqYVskLH0WlPqviv/b1n2PKc8lrnwXMcZcoCgWlcw9xh+r2miWexjQDF6qUtyIQr7NWRv3V8k1frmOWVnZQ9u+pHsThFfyYQKeaHPQA5pn41hJ3NjGrlzn9V3ED3Empt0dVmqMlH1u3oSUDZHM9jS+20YeXb0BKQU95q9lyw5HAY9v5nqEJsGTrk/JIpoIohVnOWec/ScnsGZUDnde9YjGbg6/8XjqAb3jBfiwf8+d+Hwf377O4ebN3885udR/EMAWQeASHalN3Wq5dL7qxQFvbWCYyuK3nOPTWjQQmCuyST2URMX7NPZryE7tbcaL7Rt3INp7Jv1QpWi635EiXtv83lwCDrh6JmoauGQm2rD0ja292uvfdtw7D6gHt3Q+hD70a19+Bu8ATkMwdaEThOwuu4ehEMedvCI4APzRAl6ZxJ63qPL+zCVtgeex2AE7mNCI9liImDX3CrAvtqMdBYwZKdlLk7W6IfgDa8fbUPofRqw3tUbyJGehcCvrsV47eAVKc09eZ/WOTw3WWR8jmshA0OYJmCz+qgL7Kv385N+bv2vwIX0Jg4GzpfHTsDZjoP02iLxG4TrvuAUiEoFlrExzM3de6fGRSJV5yclZexJz+3u4EkwL3sA2WQ+ez8zF9g1sNQRFs/45Vw0DgabjPPS6w3ZleBpY3PdE1J3SrSdlLEyhSCc0TGe82SwL+cPcnVl3VrPPf30BPq3XnjLESV4tDCHMK36rG6BIub2YSQCsmvckv1D4kM7fLqGxg32YR8wj+jJXi/WZW9nen1aXyDX6q/5qJf+y0YpQ87zUvsDewAZAnFuXzFBQMtqMq+qa8kEd7BhfAfb0AkPyBRBsZGB8qVYKzL02h/+19YTPDvrjt4snK11nBZtIqMS8Mf572tobt5++53HmaqPIhh7BMasffjlP/lj61FK2SGTloOSit+qfMR+s5/2egwbAU7DD2ibQpYhyVDY3vZ9pxS/dTXthapy2YGKVC5hi40Vgyk2/3G9hm6Gz2C84FI+P7oI3ZOWIdgO2/RkL3bFA/Znejanyhviknno39hw+XPCGo2RwbTMo8ebdQG78Pn2rxdfsQLgbY+Wv7MC6cwXosqaNY7R/fS/bGnjbb1mrDtnjzyYVoN6HW5B30FG1J4B3dnzzfqDOXvu0cPLfi+b39jGPnGqiJfIbhVFs9aVTAFesc3OtYSLIe/xcf0MVd3E8+KP8hzcAzzAc4FZ+n4mVif6l6wjSEQWD8FEQDB8lGUwUEgu0nBZHAG1FhoEZ4DvGuFEMXl4DKYG3EC+iSJAGYuOU08ZOJNC5JLJlMOpTEqyFnoSTRjmxDQIqybFulTVGb1PPrkirSGpIIEgh6ZsPeTjkZNQ5SP7zYPwtPOCo6dr6FS+P/iDP5jIRjtGzD3zYiUSh4dsCgx7ZxRqfgAhupeeqU+rRRkhC/q8WHyd+tbPtbJAlmLogyc2UmkpPsvSpdXjVWui3/oBoLcy55763hFBGkcaghbHhQ1ihVOlpLrOyhZ5ajJU1G9TRJDlx+TbRvjgQHcK/FGULYS/1pterG1cdD3dT6QxiqSdWT2LgXX1bbMjLwUXJcNe7Cg7+2icVwzkrmdeE6itfOk32M4HxCn7ht/cn/Vbc7ScbZQle7FlA+fdcqg+zL/+tddX5KqeRYD5zp2PVt/IIVXSs6/Khvflu4yLw2LIuEIpY0A8tpT+DlmavmyQD/vsNZwA9jQGCr0zuiWkAQ615Hj0XLUuQaZmLsvoI6PSoQRVmGsT9VeuTCTRe6GyqBZAWoepAIzoU4hB0rxuUbstAxXdglHRvazzQmA70ESm1YMHXjftlyaOu/x35iBzi3xvTuxaUwigzbZsPQi9N0KCo/u1vu+///7hC1/4wkRyWVMIxJWptaooGAf6T89EP0K9d+/eIrC/98abdmQe5Z8Xr18/vPLKy4cvfeml6ZGrzO+2hWs/b+XfltFkBTURwbw16UAm/P5AMwJqlFc2gCIAwFqwH5rARW8hozi0vA7IGf1WlSREx5EfQA5l0AR5Ro+z17LQkIONNxrkN9he8rIi+bpvy/SArMqY5zrYa64FgTIAtPrAG+DWoQOAy4fOW07GZY9stkqB02W7fO/sA4LA2Jy13qtXOMRmA9hjgLzIeR98puy/ysS1XY89ZR70HCvrfx3e2PM7IDigFjzZBDfyAeEGZmrngCgVz63rGtcls75tLvKBHhl9F+eDrDMqshwEUiVuSNXlsAmEr8C29gwAnb2C7lz9d5djSpbanA4bxwjcps/oniIIpyey2sRw37Ro6qwbMofAV1TSeO2qZyfP7D2QHpWU6aHLWz/22vXcec5DuiPLnQ1rXBhnjoSExowtw2BMcIXeU3UFthjM05jBn1Fv1HsKFi8ik6AkgZt1ndXiRmt34eJqw8X+VxWIWsxorPoMGIg+mgROvIZpjzVzGTntqqK9nfABHTn5GFuD7uxsYd239djcK3u0cRXY7O/+7u8P77z7g8PNmzcfZfN08CFVN16bDHmCQI098Bn9oOUo+9+Rw8PJ6eHBhfRyZo+lvUQHmtB944dWCxlITnTUvjoDHxObiJ/YfgPVXfazquUqysAWAAAgAElEQVSOyAn5uPxovSGBhNdGX9WhiMijxqHDqZSZ/Pjn8Qz8NmZA5f8KxEtGRcDBM4ALGnfBn3h/BIsPxqr+442TNGZ0LPtoz2V8DI/VAc/G8xWgHV9XvFF0OvigA/f2mbPvqE6ahKvK9sRus6exT1Q8EfzARqu6gipiMKD2PD4vugk7OdUUlB0eVU5seou1hWTGNjYGaxxumwuWo0T9/Hn7YqoY8xyXrWpuhfVprIctX6p1VXlYVyXISVUrNhKcb56AQ6+zblrnqYQprKBrgj/BBDwv8wwWwG7q3/qfqhzGBb7S/cEJfFe2F0xyhF3id48OrqQhYSGqamiHh+zadodYBt/ovTvylXaVxvYD6iB224I6j8r24eTenQcMjA3k8qA6dRXBbABhw1CnZyKITGovnhd5l3Hge1afh71DgxCyySBtEH4cg14EHrCzM1kwnE1HXwJGmVQUTI8Bg9rgCuCsMXlhVaYISZNNzgZnvAjzbIJExCGRcEK0MJTo+j5h/L0xkh3MOFmb/g3oZty0Muhn0xrZ4Cd7CeeX59ZvCbGIYpHO+jcKhc8AHjenbjkjAA3WDWDORsOZH8BCO4l8l/nyegu4qyVDNhRRKUD8KPEoO5yeVlAoXW/OclyZpwY2fjadcnx/K3sUsao+aziIvZ7Ivh3uOJJ2pFIaqd+AR4BalyIwNja5MjEUvcIJQGYA/2T3saeQSQ6o6tKnUVbJIsP5csa4nZUVSeJ5IGob/GN4eu+xV1B2TaI36cn67wGvnf4H5w8XLp3PgTpPLvlyMOLupNQvuVoZM9wLwE0mQYNfO+m6RnrtYZh4RhQxc2ljVv2LyYQgy4kACll0uidKvNcH59XfT6ak712nibcObH0GCYpjO5/LtVgLng0nlHthkFeW+T3L7ZGe49C5kKQQkCJVyKoeY0lvSvqKJYtYckL5NJm5Ghe6Dz2q+Wn7QcZoA6mJPKpkcwRkERHur+o+oFt5ssEZGfeAuewpMto0d4qKulG9s1hzUnjIegJi6C30mMQQZ1zOqw62etR/RK5+9auvm1xbp5YvMLcd0PLxU8zZ28g0VSHsfRzDfXYyRIGBTg42a92tuTQu2AHbvYxQ7TJ6OOSHxtPR4x7PEJSRCfZBgyOtN+Q/JJeeTb2VDEYTDDHGCSbhcxCGembKhHRtBYG0h9ADlGlZjycYBjbApg5WqjY29K60Lqx+oSZUUjGynzvs6mRsFcDGNi353XqY8mw4HR5LcI9vXQGr1vXM57Jv6wAC7U31f+52BBoT+4q1t66gH9VSaH4my1eIWJwkbDwyYD2XTHy1LKEHKZ+b3pPZqNxf98buEhDq1gU9RtvjcuD0jOyBpfNFJC9MqvfW+NfJ8gSQsC1e4wqqidhbh5ct/OA5qfZYBLYgdyDqfR87pavCqXWmidW04tE6Ugqo+9ISBqK/21axnnY60k6j15j18lpFDo3RqrQT+8oe5vuNgchAbfs6uiTODPuq98Zy9Ba2049bWtVhr9xjYcBFjkJsG8smOaGzqC5flv1fgQD2JL27ecaeo7G3CfS1b9Fzgs7CPuAfsSeZ/yaH2dd8B1uOnqMCR3tDOBF9yhr8399745EP+OnZRai+9uorU/3mpIeQ4ezLkTkqZWiRhE8QH5Tm9NpTg9+jzwgyrbTxHOrinsVLHz7sBzyCrKAH2H8tR/w9eyE9FPva3pPouV0PaHQH48FuotMel/4/6ujrkz1+BTeEDxvvoNfwl9uumZwLfnNQoPYQn+/WMu03NuZDR7Y+tQ0u7DB6uKoQ8dtmTMFP2CDeH8yXFmW9v3zPysAFX/AZfncp+tjtJNT5frTpoKpqPcAQetb14VLGp65DJJmbPYHdB1e1v8p88Kz4tNi99rWw7ZCp01OUZDUI5woUGwc2RqGKOVwe8wLH1j4l89PYCzyu6+pviE58Q/27bWd/fo8VkA3GCC+hMY0NTzXL8AJtD+Kna47wcT3/cB3FUfE6OGdksoIOjXlatlhn1hQMp88T1PWz3D+9t45ZIVPvwYPDz3/xi8Pzzz8/zhFEEg+PAdJvlTbRb22ynTjJjH6VxY57ogOO2KgNoL3piwhrkhTSUJcgKtxApgESAtfgCBDTmWHcT/dpwgYChhIuSuowxl1yOhk3MeYIDRlxt375S2d0/kpZi1eurHKnSt22sEcR8B2EqctYTcYmTZ1N5vFE+RyNuQiJ7oXZmRB7AIHCNAEbAg4htqKkzLZKew2S0veNvy2UUTgo9HFyA0LIkCO1W99hEx1l7inbM3092oSh+JrIRk6trJLdh4yJBFckiogX2YC+ZxTLOtH8ssdx796Jn1fPQYSaCExHmlDwOBitxHGS2YRtSCiB6kwQNjNrNIYv+6FLD1B0ECIDVpNB5XtxIEJlSO3BIwaQsbHHR4armTPzO9eo0s0mQlHe7CeU5ToFemWP6D30xu3bH1kZPvfcs97uSx/GUc3z9DhbD/HcBu1x7LX2zL1+EzE7IlXu3z/8/L33Dp///OdHrBi3r88JtQH7ylCh58q+hNE6KKUE+6yMCTpE55F11frJayk5zD4iSMUzoSs8UKVRKUP1iIhcxJnBRIwNhxupRJVecxxMx1o1sPLfzFWy6DQuXc9BAZVgRHdDlKCbARC//OUvD88++6yzs7W2G6Eaxz2ZXWvCffrL6hSQMjpn3obCOXdeLSL0TCtrTNJMto+DZNFF6BfGoJ6H+ltzRkDFpHp0LKed+9nOnzv8/d/9/eEv/+r/atXySP59/dq1w43XXztc++ILnqu1j0T8heiJjzkEnu3DWvPu8UfvbyahbSZEmN6DHGJv6zfrDQHRgLLtcJM4kJnIEvsD+6Hv9R5uLOK+UgpsLeU1/RTRCWAD5Jx93RH6dvJbB+o+ekZ6bGOnWkdonpXRKTJbRI7BIHJZ/QAhjsYpaOciJCcYoh2HFkTvjIBE9F8Hf3wolXpofrROrJe60djIZl+25cLhNAcCsR6jZ0Moeg0tNwoSLSdLvdcpD2ubAkFLuR9OWeu8qQaI/mO+kTswG3bTWbYFgiGctH9ZzwG9caB6fcFrkw3KAVcp92KMyDLzoH1iHFoHc2hNeb+xpYJZ6FL0CDhE74nE09yQdQz2aawA1tGaLBm/lGAnB7Vtz8tnlZW5xr2V9zE+7ElnoTc2HJnhUIdywMDf0pcEpNZzLbvEtcnY60AqgQQ9K2vImrWjdRzgVNAu9vq+9Lrk8mScM+6tnsWQl42l0C/bM62WO+wztdW5cuWJObEZErYzDnlm/B6ee5/x3vqmHSz0wJEPA2ZJVQk2SfPRZDV6sTGNMhYf9bJ/9JVIVRE68xOdSOXaEblSQemer9HL8Tss99F/eo+kBOwDfpmwwvkLKziyt0PGrQnYTh/gBB+waV3dwvjZ++g56+HYnNYPyIIPTq3KHfAyPg5EvA6oetxP9ZGEW4/EoFX+/8rLX5lewsg/tkn7o3vrg9/AALbjO10G3kOHdVBp7ERlc6PjjvTkhE4X79RVcOMr08YpBxEZwydLEDuDH2MbkT0n7GAuR2040qIOTmX8HpJBwkU0yTcYIIdDtd0Eo8V7GbuIflhuzWprOb4KLexo5Rdi1vOewKbGRdBezwlH4bmorGESbEh4IbgJEUpSY/MgHDhPEha6qIlQr1vmAtIX201CGHqO+dE9neAlfJVkIvANgSZ8B+ZQ4+/+67pWZ54O/1MV7tjcvgY2un0Dve9kS42l2hJZ54ZU0PyoUkmJgw70Vfst5I6WpWA38UbCHvL/n1SCBYcEV2tGfYYWhIOBlLHqB3QfvgUslQlEhieThfDBOut9Sph5UBtMSlWV/ZcT5llMyMDOLhgGuE8tg2TMxsYgIbAmOeMQQkKxOdnAfKezDRo86W8MPIBdvzu7QM8MgTVOV20cyrT5DEJHVBKy1kJ8cnL4xc9/biIHNp5DWSC2ed0bpiIN45SGfPR4k8Hl9QnoIFuDse7Z9SY3+/m1ASTwWndKjbm/BOzJp56alHyUhx2QRI277yHKAgUBIYNSIxNjT9w2EAKEG2CfOzdl+31tPg94wmggwzwrpKjvH0fBSjp9CPU8GBTWT+/5lLiaD0hnFDhAjH5rZB9wDWSLcWoN3e8wJRYmcwPqAJE4de2sUMotZUD/W917vz8xYPou2Yg4Ghg8ywqp/1U2vWULrTj6OK4VrWwjBgBG7rk3BgZjy74HhaAk9XmXfFbrA+uXKGlkm/2ne+uZlNWLw9zz7P0RI8R8Yxh6jDMeTrqvjLsJjojoqPYG2osKHukeHBiH4/gwEqQzdTvq5jlL9rT72uz63qDYmec2sDZekpcLMhynh4uXdVDOlo2xxrEyR5ee1gnmq3yZtWqDqtfcV1AGpgIorQ9HN5UjzrMdyUj1ZJJOluH64IMPDp/7/OenF94q693KTpa9SAk0wSgT08soHumxzbuZ/UumKuWz69nWydvCY6s9QrIAEzVFh0LSHT3r6enhL77714d/+IefPBKA+f9vkNevXzv8+Z//2WQl3k//YhFHZH/R51qBjpGtgKQBltX43qAlmcHgAf7dGZbstb0eaIeZoOoeoGOD246TMUA2H6CFtQRA4rD7mgHEDQAhVnpc2BLsHHsVvdRN+sl2Zq7WZ9ceJrC17KnwworcW9+LYKssDYjQJpG7DQt6lOcau59DXWgxNFgkguA9k56fTZRio3wQYpwJ75UQFOjX1lnoZg61w9YANAH9VE0wz37O7qdah5jqeXV/fbadBshq5HlsZR0a0QTf0bNB1iSIxjVMYBVZwjWHxIruR96cBVd98bElOHGQKFt2s/p904P04mqJkAPKlh1dQcM5oKYOgOj+o5Bt+ux2yOB6ik2Pb/1rlw2PDj1ZgUP2Q3+HICKJB+N0cbBOnBnwsdZR1UmyBehT9isZ6S1v3JP11HMwFr4HpmqSFruGk8JcuOLAe3blZIMRli7ZiFXaIkl+NC7NWQfVew4mQSD2EF2jsYL98GP8WhITeDZsZSdatG5rvLN/vfcD7/Hs4AbGw1jeeefdM1EKLtvzn/7Tf5wM9ZGxOqwW/ww9Q+WhPtuYBwyMDnSAJlij1we/VGtOz0LNN3OMLOJLoAchFmhzgz4AOzdJNL5kEefYEuO2yJX1bXxTlevqHpJ3SBQqjh4Tqo88zPrEP8Cf/em3DteufdHjxFbjK+Nv4vfrNzzK3qcj87N9ud4P7D8C241ZIOX216R0HpsK3qFFofEaWbPxZzVm44XMvN7XmNhv+nur0FqJXWAWX798bXActr5xIfpCv4WTdV9xQpwk31xX480j2weWroM/8e+cRDIHZK/qOZIUsH2DTeKL2qbEv4X0Rsc1Jmy/iXuQvQkG1rU5wBGui/aLVN9SXezq5atXx1cHszDXbdeYYyoKP7p9+2g90O+th9lETfIio42BG09ge9H38Dh83jg02LM5C+YWbIXtZd10X3FfzOu8Dr5L79khXHPuC/Yev2HW+YEOrwqJByF4ZDSSAQUoYbAYSDbcGECZv5RlQFjxoGwKnJomHj6W9RljjBNCBhIDZ4wAKgSPjU4mE0JKJAGB0+99iS9ED5PHgkLS0M/R9yiiDied55ooT5W5d0kImbcIGYquyzEROsa7XxM2CBkhAMV/TYky1y1IbDbmwgA3pbTcVwSM/u6T4JyRkcwS5pess44WeIyRLd23ycAGl2TE4YBB9DEHvaZkyeBM+rlPTo6UVZOLjlYRYS7Hu51YjRHSrJVs93PhWfwcVWbv7OOUOXXLAY1PZKscdPqTsN7t6KMofd/KeG6lr/HfunVr+rIxP6wpDi3kY5fC0qi80/qZV8tC9f19mOPOPEFUt6w3OcU+bMPK3y6jrSyeeT2Gp0kanvtjfV2qbBF9wnWsi6q9B8rT+3jXN3pOna1STuYDXdbXt6Imclilg8yL5yDvMwco93YS57UiKltJN7EjOXmYs+pxhszxMyYAtcogQ/K4+kBExuovt/8ZPZLo3cgmEeG8Tv849ADrjx61oQy4Qa97TqhGqKx1nn1V+ZJZmwyxZPatNg8p569sP4gNGWzrmuin1vvum6k+hXakVaa8Sl40/zhuNtjJYkcHtkGXnnv7nR8cfvCD/+djc/YovvCtb33j8NJLL7nNhsnPEFC/+vBD67oFNLfM7AHIdRossu9gUIE75Apw0nqgya/BBNWXiYAeTnTbhCYsbB/SNsf6jsOTshhcu20m+xZdbftNw/3qP0qEHTCELcK5AOOwJxunDJl1busjutkM9bNdbTkAXJMll+wJMAY232OuuZ0shLQqwK4jywRdyTL2PlAvKPV6p+9WArBec9nHKrXvCiBnFlT2LJgOMpIAl9YfjACA9RxVRgVzaSdBWcSVdcpcuK9VHUigsTNX6IgJCubwgn9170XPcFK317z6wGpNyFSYiqxgBYh6CLXBXwHWGhNOx9jhBNtUAUAvVumcJlWsh86tnmWQ1gSSTXhWyT0OzwQPFNhWO6H0b1x6d2ELfqQfV1uLdTJtY0PmD9kniIssI+Ncv5+LsYxOTcVP43Xr+lT20JuOoAokruSBZ2BdW07Qt7o3ehn7LEKaH4Jfal1D3zV8icGCsW3ILAermtS+cuXwyw8+cEKA9y4JCVVpBY7rvvnYDPQac4VOe5ieYz9jU7CLfV30SuMBfU4E21uPeJ9v1kzZcS9/5cvT0oJspt6/yCs4y3KXFhh22quKr+fcezn6REEAHdTIfONfQN4gp8gJGJc2XVTb+Hu53wrIrkQRSA6wmXV7cBe6HDk2uV+99LFJ7Cfageja2ExlJmvdH/88noHf1gz86be+eXjpSy/NeQbsO3QoPjG8RhN92JHRWcmYbNvQf7cPNv5G9qv3ZErjwRTcU36YXuOEdb+f0ntaLfnslZwHgC9OmybtKdvUJJhx3dlrHLYtO5lqiCbrNG79m/YiVCbZbqfCgGcDP6O3RtckGei4t/dqQ9LYCF2Fn24MSTbtLkEGboDgIMEYfCvjvprfwZm7g4j1+c4Ebj9O+u4o0FSHaHfiieci9pMg6RzGF53meyiBh9YrqWJ1tW9lO5sjiT+G/DSXB1mLPm8sr89zLb0PpmnsqPeRlb4+awiOcgJh9WLX+wRQdQ2IYeRfNglbgP1nbMP3VcBW1xB2PHf3zke2GzgPFr70LOzJH+Ku+pvxIO0QNWnKQ+n6nUHWkWYEsD8L0MVpkDCtk1uvWheR0ktmI9m2I8AhO/bZWLDhgM8Ga5Axen49lzbaECyJlALQeV7mip5XCDml9Hrfh15EOMmCmXLgpBk3yNV7RHQo/2NOLYgIbjIbtFY++TvNfJVp4o0uQkmKgz5FITkBHHqPrArdX+uD4AAWLWiQltqMaUzcbSMaNCLQOJqQjoB6IkpsFOYLZxUAxcbR/QE6KELNJQQmm13j7gyNViLINqXamxO8srV6DKMw62ABNnKf7rmInO0HJSaHkuxd3c+HoynzNcYBh6KVocbKGBmbZTEyAzmoe+h6ZA/rMyg05NmALkoOI4BcM9qeazuPcYLtEGRvs/9wQNmbvUcxwNyn95T3ekUXIVPGCOogEPqABtSSgd6RLo1niJqSPeZp7hnZlMGxDtidCKnX6NNG5ks7YpT246R5rorwoJxiOc6rDJ97dysGXiOwQhCAuWfczEPPK4dOSVbkOAwZkcz6Nkp7h3pdZz37AhbKyJZjvrLnhrhOqQQOces5DProsMgDwRaXpKQ1APrIz/tA2bGbvtTnpKvRe9JhNlxzcrzIU5EyFye70HrHRPfK9LMtClB4mExD3nTGvEiOjUhe+xMCQM9vmU6kWN9nz9F+Qf/WuP/mb/7fw/fferQPtULerl27dnj9xquHF1+8NqWRlvFE1FVq2+AA4Oe5CjGOTBPMwWkEKLM/saX6PDYBecT5bLJJfxMRb4e7SS6VL8nmmyxJZhvAmft6b+8OTGt5JwsP28a40T/osXk9dlW6jwwK7Lyd/6nmke1YutuvJ2NVJd0NQhu44WR4XtgXKnuqXu1gjj2moj1O62D2pp4RfQaW2AIYi6AeQi2BTn0X3Q+wxFZ0QLHXA13PAWUmxQH0cYradkByoT8p32WfjrwRmArJi6NCxQhkiXFDAkBgv24bhCPHPqd9C/LF2JB55Ab5AqOOHk85IuNcjpkyVFeg8PRkgXxwziJqVzUVmFBzxfzqc2CM3jd2ECsIZqziTNelCzd5WoTvpUtXjvqxgmsJOmHjCXaz/3wQ4l21rViUaY+lHRlwETaH/cy82MbuegTr3/N69S+eAEpsD99rnbD2UBzdkK7ren5nrgs+Yb38bjlDY1/JCkom6jhwId83W5RM78IL2B/tAe0PDjnj2XhO7GQ7h3oP5531HWyYk5Z1nR//wz8cfvSjm2ev9L+wkTPd4nN4Tgl87wgAz2uccPZfzy2yCJbCb2kMgg4GF2zZ5asqkUQL/WavgIH8foIGjdP0We01/e5ED31er+s6yKPe52+TQ8JcsbHI049u/vigfqqP+oFkzNHj35+8GVDG+De/8R+mWga756BnKnzRkdi03gfoZvQ8PABZq8Ybu4AW+g7yyWczBMN3dib2xb59sDnXx2dtO2N/JAQgOMzYtXoYj2+YPYeP7utSsp3qX3wS48dqLyeM0bbQ/EgCiA4UKgMd3iU4tH1eMMWqyltJXhCStJzyfMb3GCKSFlAV2Ea3wMt4XHUeClgXMhh+zvNwcjIZ/fBE2HrGg16FU5ns/PiYJMpo3CRpMTesH4d94uOz3gRIwRY69Am8sz/IE1vaGEDrDeeGbu/qcXQ3firPvh3MvLCYrg1vAX8Et9n4T3+DIbERtD3qwDrVcMYD4XK6XRDXpMXB2P3Tk7sPIDchtOItHDk0DI7FYUNhqNoRAEi2wPqa1U+HKDKOEiVZfR397QOMLl50ZNOXqEMBMKgoCQTKLQOqMTwbvQmt/nsmLaf/6j16LXSU0guechBvtirzazLwCJimxYI+e1up1TnsCKJP14eo84bN5gSIUPDLxoXUbIfYaxCl43HUgRE4M4CDo/WjJ0XAhxxZIjdHWTccapUeExoDjhpzgjLS/ffzDEHb2RgQwhJWNniD83EmrlwZgtsg9/LlpdyjmHAocdTHyabnJW0THtKrBUWFgwq5tSfq2cztTLAxIaSbzO2m2BDeJpVDVkA0DvEl0knGKCWduo8+ox87r3EglG329NNPj6OGnDG/GAyytVGGkB4QKmRt7p0FlFXvX+QMh/5hjj/jY032ZAeBBpQv1+T5IVA9vziVnaFaJ0ZCtGHA2IPoBv3WPD31qU9NFhfkYo/Pz5EsOCvjHBCH7sMQIht2QndZWDb0dWojcukyekdSF9mpw6UW2boONfP+8F8cpLQCG1prMnuZ7wYzOCsaezvmSw5kVDgFWQ75KldlT2EsFHihFFzfg1BCH/H8ZI/zfK2bGlxBFiGDkmF6Xw6JV2u5xqMy6kVIEWRSGwD9sI8McCoK2q0PBsBwwJVPdV491dZ413Px7EM8JAKrAAXZJuwxgJze+9m/vHf49re/mxV69H/duPHq4Stf/uN5EJ/0bhnKoRtpD4JOO8IBsXEQSFoTiBv0j76HvgYAtS4fmYeoqkNKDPoClscm0googYKJ3h/1v9wO5HrYCkHAcf12xJEtgpToPdv9HFLVxHHL+3LEz7vvqNorWC9kH2kc2nf0t23ZMthLIM/YJMGGOVQq8jo6sPYMsolOQOexTn6dEvJkhOK8yL6KuNWPbVDdB1CILmGN+z6QWDgTOGYObtbEe9/m9Pa2b2Spej5DvtICoEEy+54WJBDf2C6COvuxoS/BHOhIXe+IhNkdkMF4LcPBTPSQpuVUH/Ro5/TCOlhry/pckLblaTlC3ZZlO9hzXSMHetWZBtiiWbNgxHt3V/Yl47tz+zfJ9FwzT4VJ44DW9+xV5hBM0QFTnFsIXBzPD2/d8vwpyIe90fXahvNd7q99qsqmlkv2B+NCd4AxZt2MeVYLl/EJHiwr2WQlQTHvk8LgkHccZGo5OX9+y4ikTUWuN2Q4lXEly/ggreca0zMf7auwJ9EzIxO5LmM9S1mqejRlx7344vUhLCFwIFrYZ8jw0QF+9F3Omk9LsX0v6dgB3sefw8ajo9xiqWR0k6Mt61TrA7GA/sF+tUMONkaOvEexD/HpxkZA5MeOaY+ofRTZeN97483DW2+9/egDicdP8ImdAZX9f+ub35gWY3t9hI1Hv3aCFrhrsFsFP8x/JONzb3vhhLwfC8PhZ1n3V2k2/hF4EJ3ahyz23tR3O6BuvBIcQcDcmCX9Sq2PC2Ohn/WsJJuNjVdCyJ3VO57WbOho7D92DIL0yF9PL9f2tamQ4b5zvfR8ddZ8SGcndFQvWuwcOsvrFdzGa7aVVPgVfsC+d8IbeAo9TFufSQ7MdcaGU12dNkwTuJZvlQRA8KKeAbuuMYEb9Qx8VnZA94bsBF9QaQOPgJ1ElgYHVhsFXQdeqnU6Y+AZ33vvPSdiUF09vm2f2cQB7tWSYeSkKuv0mgPeRdo3Zmkc08TtYOpuBYCD4zKdkAaLGEhqc0qpSY3uh0QwZuNGBTEA+oBCKHjjc2hLNRW3IxTHg+v3KWoAey9undrWThmL08I6E1WRxn5eNGaDVIiTXuxhuYsQhTwbIYVwrZNocSyaRG1CiU1M+V4bfQTWC9j9Z2nwfJRJszIHIDVk4PW96XWaHmsQOYBWP38dCDObunpXAuYBHShrreP0p6iDkpj/PkWZcaEEJ9KVqAnrC0gfh1gRBpzGPDfrIvmgTxkOIA4dwGgyd9MzE8KyWyeQOWIHIiVKOCOQNuNEJ+KBgu+od2dUdEkhxg7l2k68Ijw+IKQOi8Lp0L2JOv7zP/3T4fd///fHAennPAKDFZmb5s30P05PXk66bqeZwIF1gKJgMQTMDUpolNEOanj95gii9WYr0S4lJ5PX+6azSaqFBiQkZZusF8qcfYOcEA/VhGcAACAASURBVKBRtslGpBJoWYdc6JRrB07SN3IaiddBMhAfZNePkazAzjh2lK5DmrIvF3VbPV+2DCTv/XL29O/JaM+cQlBItylAYqBembT7Q+k4qGjt7UtHh4FoXZBplD/OKfsIw0Gwgsw15haQo+/ZmO9O3YUw4vptC9D1yCi6VYe9rKDPIoUhH+y8FpmtvrHrIKuViUumnD4jMuPuXbJTFvkBCCSyikNnUBciCv2/gMLKRFtzcuHwk5/84+HN7799ZjJMlM3wystfdt+tdVDOlmnJPkDHDZnPYYXZw+xl9LrXu3p7AqR1cV3DelSZEtE7+h76uAMjlKahWzsDFd0EQKMywUAtBxSgJ/3Zwg4eH4ceJUuhDzUE4COnvQ8AS0s3qbz7ZMqXfQBfgiOAO/12QMEVIyLQVmN/fgbX5OTRzqpvFcpcgBeY686awkaif7xnqh9822ePS+VadVjCOEFHBxidrlO7vRdz8NnFC36Wi5fWs/gwOffBFLkoJyH6PYfPSTd3v3X0PjqL35INsmXRA22D1t4/d7h7R20sFATgADbp8QXYW0aQq5ZP1lYH6okcRLaty4JRyNbpIHfL5eCABw8OH9765eHpZ542YaK5RL+otzOYBtJaelgHmjEfrB0BRsrRqHBBNyP/OBsKxKFLl25ffX2XT7eV00tG5VQ8/7nPTUke2BmC2nM6mdXr75YT3kcW9Uw6hFBOSq8R87720XEfOyloCEv2BfjSorI7xLbtxMINKwjJ86sVgH6EobpfMc6cg/LCTZcve++BT2fPBMPgEIukbvlkDZEHjdEYM+P0+OqkYOamsQ96bkiJHd4Bxytb8ayU/Wserl+/fvjmN/79HBKKDvXcVBDjYXtyMGThn8GIRXTP+lRv1fbJuKfluMmgBM2t+1LNB9YmEaJJIeRt23fr4FT9dEJKkwDgTo87do3ECOZAsvbOuz84M5nJbace//3JmYHXXn3l8HIOqYJk8x7kzIWQkVRQsifRXdKL+DuQjR3MZc/N9ejTXlWwoysLszthL59pPbAdsLv5hviZ8E5u/ZW+qvgE6FLp5GnBl7J6E6r4zvAvOcSIOYG3MsbncO0cfEVWKhmijHfGk0xUsJf1wu6w8n1wksz5ZbNJelkYtYlJcKpe0xrJpimBioplqiRtS9NCoPXgENlVKaK5UJ9n2W8S17iProFNHdK0SFHwNPaZsYMRBtfWYcmaD41bPirBT+yu30u/WjgvXfPDDz88PPfcc4MvjAsVSK4DMzthA6KU+xtTF2mqz0LCYjv4jX3Rv5Ej5MBJGCKPc3DYYO3x4x++1+G/9C4yhlyeOz295x6rCBpOK33IuCTEBg+lSexm4TxggyW9Rlk72aqdoo3A4URTbipj6AMXqokxG5fF0u9eOD1DT2KXCLFQkEPdd0/vaSIx0pAJLfh8BiIEJeBs2pSKTGQgm4hyI382pSY48m2wm3DgGfTbQHLn2EJwtDAZrxaR1c4cDoefLSCGyEUfPDaCwZHsJUc8K5sFYQao7AlgjZmMOKJiHFaG0+J1qn5cei5dX3P/zDPPTNuHkalsHstLlIv7mCUrFYXRyssOMYf+pNxcjjjf57Cp3qS9hro3Cp05YP71emel4mww3zgTjAuFiyOHbPTnSZsnwi8HjpOYeQ2iEwKA/qnOsK0AiOcfkrYO+dAeauVPtI8eNNOTLjILud7EQxOrBpqcxl19bAxKZRSrATmyTekmAFfjZj5ZM2TU4JVDN+if1ycVJ5u3M1GJILYj5xOz60RZOaYPJSogX5J95cboMYJHexF55JAriIUQ/8jtIgtXufXmjK12HmSEtkOC/EKo8j2NgSxQGXoIccgXy+W0cjix0VSPVe0ldFQbRYygwAS6Cdkm4IDjQOaf3pdOhliwkx6AA+lloid7e59R3Jn56/Ppgaoy/V0lAgGzZWS3jLClP1dWUxtOyAZKNDpjrAMCTTaQtT3Em7M4V5YspL3W6Y3vvXGmHGIRq6+9qvYA14eEBPxatycLGBsJYGCvP4wQZC0Aafq3dDlEh3StsiZZN/9eys+fYV2QwSYwvCeo4ghR2vavHeTe40PQF9DHMcBpoKxf642NRyejJw2+zstJWcEZSGfJs2RI3yMDE2J1Ae7VY6r3EfPkfRuia4IHKWnGFpPpoX/jABGgZL6wvZbhHc4goNA9BQ0Eq5ytwbmyvMFMTbQ3Ief9XZmC/v7Fy3MA3gRpA7jRY0PaUZaXFg84CazDmp9FkrTtGT2YjNhV1nd17dVgV/QWsgOJSf9Er0kAcLeH0D27Zzo22/jm8uWqIlmZ2siYqo+eevLJpZ/abgR3LDlZ7015YFWkYKc6IcDfqTJGtTfBAVr2Y41B9yQ7WGtCgFJ/I6OsLXZLazPrE8KI1yB47fBV6SHrxv4Yxyx2V4GoRSLf87ieeGKdtovca261NzQ+z3OCLOAN/RscgO2jeoyxghu8L1La35iN/aLfOF7oM/ANbTd4HvZ63wu/hXLIrsBCx3B95hbcCp5nfpp41Xvqq3mWMhbVS/XrX//arDX2Gp+MKpTZ16kMap+q1w0dL31qmcmhf+hr1hv8D05EN06maVWp4Z8gP1pXlxTH17Ot2rWnMKYpHNskAPsVn4b3sJc8DzL3P//+fx6+8xdnp+qlXMLHf36CZkCk6utffd1YBP3dOAgsJuwASYUd12P0WRboLzCZ9S2B6SJJ+b73y66fuO1w2tbJR54WICTSJXllcFGuC1bAH7I/i29Zvb21f9n34FUITMbaPmb3BOW5+JzGRqsX2/Y6QwOdjl0R36X5OeqrHNK42xHZbqXt2RCFDx4cfv2rX00PfF3T7Z9Shc2809t1cDIVefFBdT3waVedgDGwt8MBZX30WQVJ9bsP0LQuyzhIngSrYI8h6GnnhK+NjGFL4Sh0va5cOcK8lWDB+uNngP3x4cAc2NrmIJA/7t06GwxEGzi4Ga6PbaYaSe/j49BPtWVGnwfDgDEXBtt8eo8jvX5nb9wPsdrODMBoAeeL4wB1ZiDtA5h4BuwFoYdTbuaFrtTno0HV63uyAedC1+7y5SYJIJkg0Yi+2BGsJsKAIi9YhH/AVMaJ0GJgmci9cCwHfwFvItpcH6Hel64BFCEVIcmGqCpyxtcXuRPHDKIJxcB47CglGmUAUQc+MB+9higr5g+ylU1iZVJgA4Hr+zEGNh5Auh1RNgMZAGSYNOimFYC+J7nSPcjkkPJC6bSzR9Yz6f4oFJQg10fxGhAnkr0/pbefc5yx6h3mfp0pKxKZRCSCuZBs2KGRcqwMB+Zdc9p7h3njt97X960wSqE3aAdAslnb0PR1UBpNXDDn7GWAH4aWniD7/puSJ5QvYwGE9uEgvIeCZC/pPk18jGxVVnUHKPT+6ht3abKqkS0yC2dPdRS2+tzqejhr7CeNS99bAHhljbaTpkwjrosOQadNT5j0FIUI5XpkxTKnfI+9DWEkx/P8hZUdi4O/DNNSqRiGybZIZirZXMylPscYeQaI4dFVlWGM/tB6mZzfZXOwZjbwCRKMLoG0rGqC7p/TsmA9UkEPZ/PfU7BptW1h3vYEy5r3FcFtvYl8o7NWEG61T2gdzHq2o3ZyQlsGf3ojwBJMQB6QD+zDMthpOF/kewMk9cT79rf/AjVxJn7rsJE/+eP/w/LBHmUtmFfIT/aJ9K10ocptWucgk9gVTdBeJ/EaQIe91PqD9YegBUhCbABo+HeDrW6dA+DvgCaLBgDsA9f6OZvQ2XTalnnezjfPhM4EsG+6fhHVU6KVQVi+q5R+sEodrtMkDvvM2doJ0s5c018rFTzSNeh27B/7x3O+i/CvYN/qM7Z2zsGfob8ggaXGd9ZLQwCuagPISmxVYwf/3Rgw+JBeqrTBWTpuy6TUeDVX2CjWeAWZnrTcEghHdlgzZBjb8K9hvcFHVYlgByWHHq7n3nqq86zo4wsXZf+3/qLMtfS+M+dpZ7LraQrhCV7Q/ewcQ147+2QFHjQ/q4xwkaPSr2Bo9gr7DfwLPiUIx+foj4vMN0mFjh1ZCK7hWY8x79afXmPWdT/88NeH559/foJTZPayjuzXDz74wA6q7Fw7k5SL6/66J4Rv4332XJO8rD1rs8ciHHCmexGYNMmbXtJUQYCPeZ6rIs6DI3oPNh7DbjYJhz49a4Sq5l5EziuvvBzzvjKf0Q3IDc8PHmq/ZC9b+DlgvqNAU0jOud7p/cN9vXZ59b/mPAkTGTi6VXVEj1eujR1rPIn+sJ5LgMTymrZd7ftYlyhAkdJY68FOHsrDad2///23zgROePwQn9wZEIbTfmxuAd3kJKHmJ8LLaC/h3xAU0GuyL06UKLuH3cb/gPTyPag+yPSQhcr+5bvmgjqDvU5s194iuIYdAje0Due94TgUJFH/42SNcg1wFwEesB5JguiR9hGNL6I/4DD0fHsflioG7KhtTvmU+GPNR5Hwhs/NGUEOJu6C1B777hyc1lONa2zrUzHreUjCAWsHPtZYZYPxryEgOxGM6zInzBF4oitx8XNHV+8OEAMbW55Cyo9t5vyTasWjeSBDFdzU9oTvctYCZCvjR1Z4fr5LUgU4Qu93ENfY4sqVwwfvv+/5mTYD588Pz9M4Q7Lwi1/84vDpT3/6iEdoDgRcPWPR4VUAnr4YgLTL7fU+gmUjVIdS8V0/HP2+APE06K2TZHEcuCZZH8oEoAxZ79Fj6mHkkYSLaDSbCiUDsUnGEiSGFouyIZePrxWdMikWACWCMAKgOgV9miWnBG4PLPTvcfhC8gA22OzMg8v1criB5pasQxwWhHmeLyUoPH8DZOYCsIHzirADkAXkSd1GCbOZWU/6n/T89r0YP0LdhBYK9cgBrnRrRVH4EcB59tlnR764PwTrfJAs3mqUz9qgDMngYMx9/wHFuyh6g0GvG+nhybKgSTNzyr6QspTi4jtt5Ih0oGh63plDK79EE/sEQI0TxeNDOHSIi4xlMkB0PzJAUMiU7un30888YwDYCpM5xYHQeygnvadnUvkATaRtaCtqqc8zl+yLJkN6Dtk/XdqtuSFChX7RM+j5dB09o8aD7PcJfTZ2VerA/SEGTbrQL6/G6X1/aWUNIQ/LmV3ZNG1YfM0EkthvEAh+zug8svC756qfnUPuUpqmY9fv39cabCUxnnMDg9Xcm/0yTig9biDsQ3B2VBIixkRJDko5IhhEJh8OjlI6alx9YNmnZNxBnHidirRhv0EaQajq2dGlBDK45tobtD5YJfXoB35vwGSRRERCCZog4+htkQjWSXX4lObU8lr9LTlBW2O4fHmV50KaEEiDmCLKvjnScqpWABHjbdCXNdDfN2/+2M7SzR//eFTRo/6Hyjlff/3G4doXX5j2MWv+VrVER3W9ftl/rR+P9F7I/c7i0dxNEOfSOthpSK/qmWpZrv7K6Bl0e9uXIwBJ/6zspb2+4/voKeuABEwgfMhcAJDq2QlqLgdBQctVoowtBVTpsyKbqXoZvRHCXvdA5p2JycEIlBnt2mm0/QXfjJzWCec8D2DWQY2H9eRKSxjG4HWMs+Pv3rvnLPCJ7KffrqqR2EP6jf1xlYTsSoR/Yfx1IIT0NmuL/jf+0b4KGUHA7/S+Atzp2Zk5WTp6kZjoZbI/vP5x6Jad0wF/SycTpGZNwFwE8NrudS9tjzXtrbBtTfDQ21eEJtULa751QMcKHF25vNqzEEzz9z0mHUi16xEKCVN90pZ9uuTri0ikdNlO5IOtJHlhiOXwffTRwsjsGbLDyRDi0Ar2AnOkVjP0TIUwsjzmoEnds+06n9GcaW21dupdLj169+4KhrIftE/u3Tsdoo3r4NyxNsJKclI++9nPWuZwSJFd9A/Ppn+7vO/qVfdO71LBbg/AWK03Iidkw+4zipAH4S6tkD5nfR9ZBQMQEOxrM1/Yrf1ca87PKrH2rW/+h8OLL77o/YmekmzhVDr7LXOKn8PZEPnS0hpFtHAd79VU3qDrrZ85zPL+qlY774MKl5ztSQz0M+tIFpZ1yempZRsMShY1WFev632R6b22tInStdphR/9is/j3G29+/zGp+qgDo0dg/CJVlTkumQe3NN5lj2IDsGvGErF5+kxnPm4VXwsHj+wnc1SfB7+Quch9sDGdoTp7uxIWNJ5uTQS2IVHJPeHTi5zvs7cgdPU+ul1jpmKCsnew2IyNPrHlb+AP8kycq+K5rF6t+EnSa7Kf9E1mLH7uJMEtm73h2Jn7JGkZKyfjljGzfmAxqnvB3uDr4eOiJ/cY2ok7yUAmOxkxbhw3CUwJyOOz67nnMKu0v5l7xJ7CfTjBUuftJNtV88LZN+curAoaFR4hT9br+QFnklTWJDjy2H6lxsQcNX8ATkBWsOHsBWwBJKqu7WBD8KtsFhgTGTDeDlksWdJzwsOobcHnPve5yeBeeGe1pPI9FBivSuZzylgFHAGQm+E3GRQABTiysEX4AcE4+xYm0rjjCFjAl5SPYTW4yQIy8YBbrg1ItaHNwuCg7x2LdspwlPQZLTiGlVR5XaMJMBYBIe6elPqcJpyNhICwgTRW/XR5N8QDSmPIK4T5/HlHiPguz92bx88Xp8Ebt6IzFvAqkfZYOHUzBJkj7VGgmgP17jB5E+IGZxcgRPldOxgoto5wMG8NwHlehNIkWGXGjGOYsjVIJEgly0IiR5orMqMp87NMoZzL6HX0yCAspdlslAHEAX89dpx/FBLzgqJGKRCBQ2lCzOq37s89+N0OIEoLhTTEYO0L9gZRfZy5dvp4Hs2brgkohBhkSgD9ZALtDVv/u5WurjnRuu7TUqWP7G9IOpQf+985iCnXB/CybjjVo2fiYAKOJV994BEGEaecjBL2/shDH3CVayIHHSAR2cezAz7OHdKUPcYW4tZrmvYgrClz9TCQwnrzWTJnVTq8lJYcgvSonsOi1GOHk5+lX6TkN6Jw9svudEvuwd7Tl7TWbTzaUOIo41iyzySH6FPu5e/RH64MoXVfnBh9dpyW6PhpeZJMN2W/LeIY53+dSj79ggIu7leWHHvMhimHtbD2mkbvG5rFm9xah8BgGDUuOfUCFCsjaxlNnfjJgT0ccoMxZC6Xrl+zgVFufcXeZV5FrspxPks/6r/6+o0bhxde+MLMAXt1L/voAXQve7iBHnLG+rR+aSdgsEPs3Oz79B/uYIiBZwIfZAHuAwZ8fwJ6RQSjT1vuGR8lb3626sm69VeWE78IYRP+uS77YZFd67ASbNCSm9WuiLm0zTlZPYJF1OqH+QRPoOOsEBL868+hg8h4YIw8e2eh8FlfKBiGrEAOYlk4IITousjYF4FLBdc6UD4YMHZIJ9Szp1hPbCXr3vjSerhteTARa4n+QI/2NbHfKwPx6ur5ShXDrh+WdI7IQBwh5udIzyWLdsmusm5F5JwOWEYvieyFuBZZukhAMvVkO1crKRwY3fvypUUAee1yFgDteQzw1ReUllfCanHKdI3pvSobVRUFtAJQoO7c+RUEZVwK8O5lTc8PdkPW2aeNVxrXg90bK7XON1Z2ddQK2mqOfB8HobberegF5Jr9q/lQBop7yNWatc5F3q1HskbYb+QB/OHAe7WOQI/H01j7kb3EQXy7ACrPwV7qf7OfBy8m+AMO7ADvuz/47+7JrSDcWfp55eWvOACnHzJFLSfRT5qvyfZM/0Lv+QSw8OOmjLQO17Wfk8wvAkkdqMDZNbY8JJvdrVm2Pur4Q6yVg2KVwXqE+4uYkBxKttHb2Hj0PJVbbhmh3oE56bp9UO6pVg9nDRecJRk+S8/i8v/Xbwyu0D50C5f8bpupvy2vCXwSREMfCzNrL41MV7sc9uHsJdo2VbsYsJ72TPtlJKSg44/wdhbDez/7EZ4JWzSYicrj3JPkCGwbdo2WZ2Qfwgf1ntb8OICZRKbGVeP/pj2abHP3pffzVGtB8C8+b/sJ6IR+ZlrLoOPkm2BXGYfbM7qlzhOeIWwfc8Jr9HJuMlTvdfIL64EvDhHNfJjfiP6Gh+nxGMOFeCeRSN/1oXwhVZeftwKs/lvj98hVGbWyRM2f5UfjJYlK19I6wI0hByTFte8NngTf9Heww9wHue61A/shb8YOClSnZQOcALZc/8Zm6DcBOVqfItPNjdLay3hHJPe9u7cfMGDKox0hVo/T3cnKML56ndIl+mQZjMRAWsiqoaseHjYcoeOzAG2D0mQuaCIAnxz21NfXA9F/chy7kBAAObLXUChspibGKBEi46GfyRkKyeDyvMTBYBxWXgEIQ9Kq0X6yVww2Ek2CKLZQS2A5DbPS4vUegoiTIZKACI6zdGoMkGiQVpB8OK598Mw+Cw8HoE9aI7NgBBRytISMA5bI1Gsnks3jDZ1+cYDho0xZZeXG0RgQ3Fk9iYZDjE2/iwZpcnD7pLrIaQu8ru2MzkQgkHH6kZKdptfbCEBa9oFbbEiUFzLAb89ZiHAUl+acZuHIeiu7MXiZZ5o7dyYKRotrMsc4JhjM7n/CZ1D0yLCJqd2ebIDo+amMAZRRO8Ut+6xtZ3Ri0Bk3c95Gl6AN48PRoydKG3pKQFsxL7V9mEMoli66ZPKSMdMUe3MeBRzoj5cm4g9WthbzzXdbz0iObXAp5R8TsQIBMwdVPs9+XGB/ERV2sPWPleaUDLaVcfTgVBlLF7eDoMiWU4ZEDp2x4Q0wwpGklykESQMDngVdINmS4637HWWuVVa0dY2IoQSSkOfOxEK36jdARvciq9xG/OJ567iwynPwDDqHoIsIFL7n/pu0j/lYe4CV4Wui5aLKY7esWF1zC/BIfypYpWDHyi4EeABUWt5Z5yUjCzQhv4CRzZlf7RuwNW+/8+6ZzEq5du3a4dVXvnL40r/7dxMcRaeig9phtV5LefnoF3RuelJZd+56UEJ8Io/sefbUnvzR6xBIJpV0iFmCaGN7DdI1niV5JoA4WTSHlQH8DYaDF8Aykll0nSTBpXEQMG4tce9wUVnN5xY479Jt9p5IU4NMk6ki35azMeDeAQI5QVIH28E4kAe2CXUCb+ty7Cq9QmkvAA4gC5vvGDwmgGLQSn/y9ECb4LcDhCKLF6nMfHDIj/6t/2kZsdZZz7R00sm9rT8teMj7JO0OWGvWsEFyjxFwqyCYP5NsVGcKe620B6VzV7acAlM81zq8bq2JdQ/lydZ3ym5ZvUCvXBGmPTEpSaCHlj/WsS7PW7ZCukYHlul7C66tcQkLyqkjUUBZpcIo43idnDiz5ZlnnvYaL3ugUuWlk9ApW6Ly1tsWGyzHadnD5Zys+1483D9dGXe3b6+WAVoTZe+SdUfglWx/yEDGPNkaHBBUPdj4rPVmes/hwOj+tBjYnJtFbo1eOF1rg0PL3tb1yHglmI8dAQMZgxG0CB4CsyJ/2A3dD6yEjmdO9R3aKfA8YDacOHCGZVoVa7t+ab2OOHvsYY2zE0rQMbrH9996+0zaBGXGiVgFT2vP4ivw/ODjsRVUBFSgtu0AayLZjtE9OnSt8a5lLP7EJR+6+OCgbHd8iuk9T2/DOq3b2CvE/FTHxNnHx3Xf1cp6IwsaLICsOiMqxNVkxMffPYstHwrqPv7zEzQDf/5n31pZ45VV2XursRI6VJ+Fk2k/EAxv3Ro/p31bzs8Y/BIeR9l5BK60xyD0vGeKEIRr6QCMfbcdxoErEekmP4Xe19OyoPu70kZIxCQVUOFaILp0HZK3yMhFzzBe7olNZ17gNho/0gKkyb7x6RNU8nuRk+X7LezXLZIINLEezvjMwYu23SHB51yM8+f9HHtsB39ie14tI0nMQ4eBWdB9nSXa9lSfu3Xr1uGZZ59dyVGV+GWcXQk+xsg5MHgFmLeDjB3IVmVtKmWRG11f/qVe1/oKH6k6Gbuhseh9EZe6Ppmf5udymNXo4eA8eCowlf3jVH3zXgeV8QXAJ07aSGISVQr4Nhq35pa2SWBWZAmfA59Wn1e1OXJuWTi5d+cBBnGcpEQSiArjxExksQiaKdXYKZ89IePJmjRcORhrgSxk6nsaBw1Qh7Fr0rdLbzHuEDTtNLOh2UxkBtCoeCae0sXqawWJss8EYUEwuCiHJrfoZ9GHTNhRqYxfg4kAWoBrA1jIEO6jZwEMAvQMcjSX6tURQpbxQLBCSkFqAUgBsE4JT+kThAFAB0FCMFEyyMEsdWUns8F4j7JoZMj3zclrXAcHgE2Dk/OxiETdB+WGzFp57Hr46jVdmw0zDkAUP4qD+0PiomwIILBx2hEA5EF+b45SYjVziNCWkQQ4JBMSBcd6Wqk988wqR0tZIJtY94H06kN+bBg4KCMNxJEd5hfDZNnVwlRD8PXPjUzq5xoj0z1ni5hFNtl77WBxTeSA/UufuL625pnAAXLacsSYeg9x7yUjK2OYvSlHVDKm12hh0MqV75JBqX0oJ9bzVGXfTWLsCRyu4fmrsn3LY+Rui/zJSV8Z/2T0LuKnMoR3Edn9nkQmIDxtvKuUzoYlcg250JlKnov0TUI+AAUYPggnkwDRVZT38fwYWLKH970NAXdaK0rv9RrtHNpALzCzHepiMJfDgFjPceDjLBMA6ebqfra0xmDv6jWinvwmSr/kdLWw4QeiGZKwsxQ5hRtiV6SeSZcLFw7qu/rmm285Q+ms/Sgj4qtfff0oy9s6s6pMNN8NACH6Zo+F1EQ3oCuQPXQ8eog93J9rXbIchiuHjz76tQm2Lsky6elT6qla2Gys9WjwjO3c7hCtDjS0TWlba+I0AJaAL4E5gF0/F7gDkgcHh7nwHHGoVmfJli5oUKrPH5Nyi2wI27+eO9U/OP0QQA0CGTukImO2znXFyyJNcDYcBEslAHrp0uUVfGksAD5AT5PBipOn8SkYKNANhhsShpLeYBECRt0fEaxD4B/CuNeu8RkytXTSucPNH/3o8IUvfGFshXQAeARnRvJD6b71Vh1iA4G3cNIWNKJMjQBRyzTrt4JN6wRh2XkcCpydpbfWyfcEgsFj+q4dK5cwK5P1qgP32Ep93s5EZxVivwAAIABJREFUDvsBA3ufxgbSJkCENdfT+mht1D4FHMO+9bir3yzOTROm+iz4vvFk60H2MU6y3kMu5PgqG9o4PHaTwAnYzW26YtvBaWBb5E1j1bjA1GSbI3frGRMgSRY8ZzWM3s8+ZBxkgndCxx4nto0+q6XfCrLdeO3Vw4svvbiI1JCPyPhgnDqsFp2213PoqakGIGuUnqaVmX+k60hAQUfGV3QmVQIOnbTCnvN4c9L5kDsJAkAS4JfofhBD9hP1Pe27fL9tENiIth06oOqtt98+cxnKZw3PnIXnUVWRDh196aUXV5KaMk2p2KsMcPA5/gkB46MWONVLGHzgvSv/JeeGDCkYHdx+fCdbSB/gd9juJOEEW9P7xzi/Ep3ws7F3+mz72vA0XVLuzMBgH9upnC3DNbAJJKXZfwq2kG+IHetsSvvStAuoc4GmctZ9zVfVHH4GNhC7ybgJjHM+yOC0+NvMh20YvfYrQOk1ODk5/K9//ufDCy+8ECi55q3HuK9shcBF91rv1Xz7eU9OxgbDG4HvBm8SDEv7AgVuxU00Lu/ECOvr8BDYVvAt80W/fu5hvJn53PNdzCuywNqBOXWN8ac5PDqY5eT05HDx/AUHm4UvdG04EHyDuV4qGjRGAs7MseaWxFL4CskipD++Ds+j59N+bA7j3IP7Jw+8GHUADFEFbuT3OQGtyDjfNAvORPTmQogRCMgOZR94Yn1q9nFJrh88ZaUAGgA7kwNYIpUXoqzBPs9EyQolcDhM03i4U9/XLjlSWJBRbAgEAqdkb7gZI8pcY+om/nuHYq5TWT0sdPcX47rLWdhKeXtjN2EJSMfJYGMAhCFRIQ3YiJSkoyBHiUXBch2tSTvNDcxxwr3ZIzsd9VDm6xNXrszhT8gX8sa1J+MikW3PHT1814N5miFW26HSZ4mcsBElw3ZE1MdFBiQnhOr+REpw2HEoAF300hrZyz7AATtyfDM2yCHKRFH6fAcjw1pYxgIeIcY7wMAmp0zakazqccUasC8dBaqDZgC+7AFkcb53VBoZZz1BB5QIzorlMFkmkJfIEkaLPdN6pGWmI1KMAaKQEgvNIQ4ZCtzPZ+d3lXUwb6cnK7rWQRGeEflDRvZzRSnNyjBdDtmAggB87u89myzpceKIWFYQQGWl1heJ8i2ScWWed9AC0IJxJhK4JxRM0CSrDQMxZUBVmodzYqe+nqPJotYLnYGBbDLvHb1kbrnOXudjJFlD9iey0iBLpPhev6Ez2Y8QFi0zLbOAi4eBF/YWLQDQ28owI4ubPev1TnUCevD0ZJ0CqvfYdysen7YwASBntZ+e1kIEqzKW+EEfN4FkYBLiHlvYNqnBVEeZxw5zEGR6RrLWyBbr3VHwDhgtQkZ9Qld59SIN195F7oJOvQ8p++/AwSYby7Z2AHccDunaZH703u29ht4AA7EP0AF+ZjIf61BQnhnd3zpsL/vMBzigq0eOdFrIL/Ykc9EAGf0NcbiybLfyvP6OscWFFcyFfDBAhhAt0p19bqAJAZxAFH25PI4dqdXYprMhBvR3IHBHADa+GSxih3NlmllPxwlU6b4OnVpZ8CvLUcSqnh1ijX6xBPC3uRV2Xf1sJW8iOvUzhzDsbAU6UNfVZzubZAFxjW0R1dJ3zqATUZogHVhPj64sXfAiMgbx6vHklGGczMYkLphIVvbs5/PrOZS5aXsQXcf32vmzE5jM0uM+sAuzsDeQTxIOcEKQad2nyWDWbWxfqrKWf7AO7dJnIPzB09gnfQ+sy95FX3M+ALqD5/L8pKpujxe4HoRdO1ZTPXXu3JnNUNX6vKoDql7+ythn8ByBbsgFMLYTR0IS9IGjXlOyUjm8pM/bSMXexzB95Mk6nHYpwVCWq/qeA1zV7qH1I/ibxAkC6YMzqn0V+wpfc8ii+AasvXXmycnh3XfefVz6P8jg8R+/zRl48cXrh2998xtbH/RU8ICnOnjU+0XyzpkIEKtgErIrsRsTKEvm6mR6stf2hy/GV7UOiB+KTWLfPczvwzb1Z9onY/+1T2ScQQuWBGL3uJPrNgbSa0f2MhxG2wECbO2b9Pt6nc+A78Amy36vmUQXduVd+zPDE8XOEiTE1sOjkUDTPixrw5qA25pf0zg1PuyWbSKH7cnfTEsq6THxEbpG44X2ec3PqPXJvXuWnz5gCn+3bar/zlxQzcV8wG1gw6no2lfoNlfQPijBa9qwaNxKcthzatjp/XqQ1Nj7E7noQDTz174q8wsXNj53CF3mwhnSIVb5vjNWcawhkbhJO0UNnAw+0p9ARq0n72GCjaMsEaSErgF/C6BeZ1F6QzVJ0ATBlHgkg5NN4euz6Sl5DYD04ThKZ69TT5lsNiL3YPL3AAxht/Lg5N8oJciIX//mNxZMMd0IsoS155VoDJkNduST7cNcQsRY0JMB245pO0si0wCpZAPiCKIgOtrRz8vcsV4ISZMzHnsy5FowRzmGdGJjU6oMYCWSNMRHDuwCiGttdD8yGFCglEWTbt0ysycM/ZlEXCBPNXeMETIS5QCwW87jIsL4sVxUawOcC+YccnCc4zq4zUrgIX1Ypy9lyEnmkXYZKGFk3mteWYfICmSvPv+3f/u3hz/6oz9amSQpp6Mfig1eSjol92Sa4aRAZANA9xlWOJFcA3logqXliPERlGAfdyYT6yqjrL+Ra/ZhGzfWbq8kMQYb8bW159CzENllHIybzC0r8+gAlCefIWuHFhweLwexcDp3nDMAxWRUJYtUvQtl0HiWtZ4q7VzkRUf6bOQChHBk2ONHIKKIY/a57m8gkvfQ57xv2QzB0QAK48384Qh11Bt9BYhosoWIqHr96bqSLYy19ViqELg3+8FBg5PVG5ZgG0CLZ27jut9bet4t6+rCx8pUkaXW0ZuR3A4U9D1y+Bd7kOdT93Xft5qec1CPdUuAjJ75hz/84eHb3/nubxNb/5td+8Xr1w83brx2+OIXXziKmmtAnV3fuqrtNnOFTdc6TGuHgL096NG/AY/YLuwF5cRElZctvX94//1fHD7zmc8EgK8yZfQWe3xKdSqYyjqic6d0NEAewK7fjTVk13lmdJ+xS5WttW4hOx+ZZI8ege9qZ9Q2gL8n6Jvg4lHWajJFwBbsNQgqAqZ756ftnIaOHoRwwxaucW/Z3rp+Y7JZ81yw2y0gA96DKae1fghZxxjUwkXlaO5vll7L6APNF/ZM10a3YVP2uDPejg/Dolev9OMqzb8892YcaoWgA6f6ICcyaiyPk7Etkm/hAzAK+My6pPRsy/lgNBIYkkGCbTBIT5sB+q/6wKZffXi4fOnyZChpTNoDZOMPpkll07reajuwORkr0IBtpWJG46f8EszHc0FW9b7WZ7QuEKu6nq6Fg9EYmu/hCNGnlzGho0meYH4IJHs9i5TXv3ssyMUkIaQFSeNDr4sCNpEzTnpvvIDsscfAhBDuYHnW6SwH0jQXr77y8uFrX//a0cGnEOHsAdo5gTdatj7SwSbpYeggQpUss0f360rlj7F1ZdMhK74G/VzJzqvsfu+JOgCWICn3M86rn7luSH4FFmz/Q7i33gaXsLeFV9UK6M03v/9vZpMf3/h3ZwaEvRTocCA4flwHgiFVrb9S2kw/YPw4sK3kXpUjn3r6aU/g9LCPntW+BPtLR5KJh+/OPmpdzneMgarCABKKvTa4OkvXuIv32tfAHsGPcG8H1O6uVjhwSHpu2STdC14Hn5a5grfAVmkY2PcmTuGyhhuotlLgUmyV/v3ee+8dfu/3fm+qigkEmhfKfIIJwWbGPTnbYxLbpPtCGksHTuJX/d16rK/lMVflAKQ0SQHGznfvDmbB5uoF/E58exIbe566yusIdyWQK1zGOhEcNsfCwV7B0h1QZc2VXUoLAGxs+4LGjrvDr0Sstt3W84gIBhPRHoZgrJ6Je+u5WHe9xiGt8Dj4scJFPJPuBU70XFcWt+ZWGIOWMuaQhL1OT++5gVw7B4B/DJrBUQhBHt4gv5r59gbqRdegZgPEGQWQ2ckCsGbyAOz0ZZrv5joG0lXCL+Ex6Va9GBwl5yTskDYoHkAWG5vrA44RSo0b5033RKAg2qYXGn1FuGdIDrJuJQRTGluHAW2gd83jkCLJqpiM0vx7nKssshc0JwG3E8bcc/0mRXkGogCQhAgOa2ughJINmUTmwd5BAODq85ykDOHSJYPML+PrDdqkzSjv6vEKEEaBdJmWxt5rhmOI4n3//fcPn/7MZz52UFqDrlYAfr48OwaFDYqS3mcboiR4NuaTjdlRQYM+ovvJxGCt2xk+AoVRjGSnYDDJMh9CtA70YT8DVCE7++TAvVMKmcXzsEc0FmSN/TzGukpF+T6Omz+b0wonGyvEg94jk3fIPk6GnX53q9zeSm13mnaTgZCo7qOcLE2ykdBtBuZVcmE9U8Qo5Pp+LN4TASH6u/UIjmQT05bfyXpXL9LVBH3N20X3++t9BjBCDyFz6DlK6ZHzJi7ZK6wxc9LXx7HpbJ42XBhkDkwBPBgYhIhgDvbOcd8P8rudlpZhxmQ9ZxJ4nerrIEAcp73jvCeuuDZ7vAMqY5dicQ0mqlUKekp9L1kfwMMQ7anAWKWLy6BvwCwH3HQwJJUDGuePbt48vP3WO4ebPz5bB5cAYFSKJpCv/l70fEKHYxOw3ewL9hughNf5HOAbOWmAy2e8H6rJfGMLkzMOON0zsHn6aZ0Ur1LtjVTag1itLfayW8hAuhjI1cEobVvbBksn6HRzlXZzwuhex2B7CWSx7wg60u/L9q/7EpaNxxa1nWUfem2ia5qQaCxzhG9SzotcM8fWaznJXhq3AfzcN20wtBbar126PmMo/Y1e6zIr1n8qEPg8veeTffizn/3s8Nxzz02GZOtty1xnyVIOiaCGyEHv0ed68J76nbof6LoOBzOof6miKA5qJeDS+AXbRjuQ0WcJnro65Kmnls4I+AbX0V6K7NX9PpHN8jN2b+DoFsaN7YGMZjzYVfTdOrRh9T5j7VTyP61oitDWd9hzYDCwCzLA3Ddu47OMQXbcDgpZ4umDOj27szYau3C6gudcD5yGY8K4wRc4Oji67E10BjiHcdvxhmiLr0BgtbHx2AOCFLvsSewt93nr7XcON39088zqd5X9v3bjta1aj2yvBw8OP3/vvcOzzz3nIDHzgfyjXyX3ZCFxcEjvkcZV6K1up9Ly5XskMNCZW/glVCHSo5B+0Hof3adxQd6zh8A0XLPH1HKl16mEIgNM7+uAKvXSffzzeAb+d8yAghxf/dpXN79lxx80ZjEmTtBys9krIMGe0G9hls8+//wcdoX+bz3vaokc4kvGOdjHGLwqR9jLYDzwxsN8yc1Eb/25GR9YHMzffnwTw7adlPQn2MLzYhvBo8MbhC+i6qKfVd/ttmYaT/MB+BzoivbxeU33+elPf3r4wz/8w8VnVbVU+0hwC51w5HlNAiCkJvoNzoVg4RC01XJB98P2+974nvF/dE1jsTpsHj2p8TQhOb5bCF7jtWBMKtbxBbv6q+VBOFL2nQxc5rLxSc8lZfuN8YwTEjz2fNeh5Lq/8BIYpP1mZKblbI9buLd+k5ULdkAGwfFHeJ8D3jjIvgK9/l5a6I0PcOf2bx5A7FjI69ABbQ79qL+OhbtP2d0tqB4AgkFZSD5NNsaZ9zjNjHJsZTqpF0KDRQRbr+l+ELpMVgNMDDfvtWF1Jm3KiViccV5wnOLUb6D74vQrI2rQGaXtGA6gqKw3Mn671wSKAvKPTd+buxWCXidjgQy9Fh6uozmk54Oen8+SrSjhnjLppKo3kNZ9IPzGkax+b5B1dgKTpUqWDgeHofDoowWYYYPLARPY0g+kKNm4AGIEH+UvIlTOake8WrF6rEt6jzIwOLgCh4CN3P1uKVmzwxOnbvowpqk9a8E9MRj6/L/8y79MdIpMWLJ/kSHdj75mpO6z1n1N2hFonJovlLseDUcbAMj3rVTSGBplMCRvsp0ApX34CNlR7pfy7LPeU73nmqxrmWjnBydxshVI/c/phk2e9PwOGR3jxvj8mZTW8nxkdTURTZYEUSYyoDuyOAGCc+d8YJj2hcbDdXRPMn2QD8tbslkw7qwXZIZLx+qQmy5ra/00+pODapI9pn6QWmeN6amnPuWDnLiXQX5lfbUjANhhj2jMXTavsVtOYsS5DmQCJW/jLFSGWx90hm4igtmO5zjWacuCU+MxxRbQj4lAx+gR+iZWXyL03kbCHGclzv0C2jCAzpxT645knKPn2CMQz8wVZFYbavUnVKnvyjzf+iV576UFgEEFBI9756rNxGrSv8pbnnBUnBMxW3/rupQOv/32O2fa+VIG6yuvvHxQeRpzRqsLencyN4DKIzlOaaj3T2V3YltbDvT3lGqnskHrvf/MBJwuLEfi/HkFMFZrAOtJ2naktNjfr0wqbE/jCMbDfm25sk4jkp69xR70Xq2AZ+t+3XPKuXYlbbQgGTCXfQY5gO3oANBUymQeG6OhX4wXyGRPBkHjGOzIus86wHBr+3TpcO/e3eierbVCO03oeoC05hocRJsCcBxziN7xGJORMRUZtR8JHGJDhiyl/I5ea4XnxhmhpctFZeGISF29UbtaAPu67KoqWhYuQA+OzUng++6d1c9UwTHIcchXfYfeoRPwLPvCPA0+UY/i9HRkDVrWbCdD9mHHTPIkw97ZRJFvjZlql2VD18EL2wG0izgn09cZHjpkIjoVDIJN078hPykh1Rg09sZ++/2yx7aDwYsQAHeBZSBW5fCrlxvZJQT6wL7oC4guy1AIbI83pz1Pb71KeGA/kg2rZ/GBX0nKADODKcEGmh8RadoPZ5lQU7uX12+8NiR7yyM6prEgfh7zii8k/w7/BD0GJnD5ZjKc0Inch4owskKNJ2j5ha7OfrBNyX40RogQcp89LkBGjenqcFZk1XtLe5pDUaIvJ5sve/Cs23Xm6fHvT8YMKIgtnAVRZ6xVBz+1TzzYOoQbwaX2P/cE1NjrSmjj+mBsXddVepWUslxvnfq+JShA+OGX+Hs5Twc/vvF4B2XAIuD9sY8cuJX9x3Ugv+y3kzxHS8BgSsZLwobxilr+FLmI3cFuyje+qorm3A9CkOdlXPjK/Txtq82xxCcGV35srdIC6QgT1LkZBJXgW3h2cND4dRFVklM0N+3n6pnhN1alTlrJJflI2ct6zVm+lQ1tfZyzCLxW1Y90qhfqMxqPbD0Vnfq39L0PgI3e1/vtw7MerH8nHUCQghU8j/S+zR6AlwNTaiq6Gpp/6319Fh8ELMVzeOyZj37mznBl71kGgjU1Z+KqlABg3zTntQw3de/ubbcCIArQYIlyIDsNyd5BSBAaNnVvFha+iUG/FoNp0u+J5aj6NLQ0TgboNiEC4eBMgmrmP8ojJdJksdqxyQFAlJw4GyNErxeLUt68xjO3A+DnKuLDzx1HoCMOZKZCSENGz4LvSmEgTSDIUHgeV50s15sHsNA9siDGmlzGEd1HebkHc4CgcA19jw2JYtFnOusPYddcQTAxnnY6GU8703rNwLfWvAnMvRKD8GoHnY2Es44yc9Q7zixrpO9ZuSt7IwdtNDCc7yaQ0H3fGvRZMeXUUBowm8RLyRBr5HmPjAEo9/PQDkX3xeTz7CvaLPB5xsqazecgh0Mw9wnyPKs+q/+7R0oD0L4WBqvljucCAB89Q5HTzBn35Ro95zjjPU+81t+DENDYkJE2vhgXHHL9m8xFslu9T0M2YLxQnshPv48OQw91/0U9+zgXuywKHIwuGdBYaZJOyxEMSq+L91faekDo8W9IIUhs67SQNRCBHn/2aEcyZy2qoX33jLQ80Rs3xOdkftLKJCdD44jY4U/LFxxcxtYZdey7vbzoO5AAG2wV0XF8gBrPydpzPc3VBI4CMJ15Wn2fej1Za8AQMgBw7IzB3g8NopA5rtFG92HZjTiXWvOf/uxnhze+96YPuDqrP9evX3fZ6AsvfGEjC2PHmTNIqiZcvBbVI5z5Z1+Pk519zeFC6CJIFNYU4t36y+2A7phYZT0gCUcmqHxJaZQBdg4XQpYJ8HBK6P7AK3Ty9BUskrgzCLHp3jNpKdPZpm1r2MNTjUEZWfU4Q2c4yJJDGwiuWO+EKJOtcrnfLvsWzNYyz1otvLMFLNczrv6W6Jl9hjE2sdsqsWdZe3SB91OI0NEhyTwAZ0KUTbAyZArzzx5nT3GdscMh01T+b3tp/RgCHzxT5WmNAxbxukqGG7ssfbmwJ3aFjNueR31HTppeg3w8wsQKLiejhAwPsCDXwTZhA9vmT1VKsDoEJNhLnyWgrYxVy7BariiokL7SzKP7RJ8Tib6CFMipZbTOTBj7XBU8lDAaB6bET78HH2V86E/2PkHtJi1tF3JIELr3KNCVhWaM7E87r3UQCfOMLENwg7H1PrKje4IrkE18C/YSMvC9771xpglVPacJnJe/MgEsdKHndPZTSP7qd9qYbwLR1QYLYnTWoM+FqKwqY6Iq9fT3KGvNAT29z7mXXtN+e+pTn1qBtn2lwa7XfusM9hX4AZnoZBJf89w5l/wrU/Xxz+MZ+N81A84ep7d9lZTvbStyPK1dwnugz+BE8P9n/IUpGpths9t/8z3q7A/sau8hsBXX3+OLxt97DkL/drXHk09OxYaDeNEljTnQA43TsUOMkT7hkIqdPa/vz70qqWd6NhPMDEGta0NGtg7a+32aCx/O+cQTY2fw+TwnZNJnfTqANL5nkteoYtoT0uBcMAPzyLjAhmAX44EK8MMJwfXhixKAxf+3ToxfCIZonkD9V/HljEGToKdnn2cp8pPx8l5jHJOvIXvbZ9AYmGN8QpJ5Gk8iV8gt3+HZjrBn9cIdfMeB3GnL0FwaeJVg9PjfqbInGYkANxhjkqLcCiClroAzgEc7tjSMhQHvBe1Jcfkl5f8lvEM0hvQawFUAjcVt8pFJg5jrlOZOe+4esGx+Z6pkDOO40Rg9Ar9lUC1HvcEujpWeb3p9VONaHAUWsIE0AJXnxDHX/T68dcubUGNCCQLm2iGRoEDUiiQkAkPZFI4SGVOjUENCN0D3WiZLkPXqMe6Nxjh6IcTJeADU6jdRKZ4bUAzoQtD7mfQeSgeSbRyI+/cPv/7Vr+yY6H8IHzZCkyejAMiMLvCvz5mkCunO3I5yDGBsA4KC1tgM+HMaL3NEtIuxtpGDEGONeX4rpieemKzrfSSRbKzuK0aPEn2vCbF2wnF2jyJy1RNwlGzKSx+WrdlkNopoSMsQiMheG9x2gBifDWvICfYCc+3vJjunFTJ7p40uctnZCnptHMbKguc+Q07SV5deXCEayNr2M2bPM5e+dsbdzj77iLXGSexMaUgMBwE43C/7y/q0eiU3INB8EDgikjo9A6Pg6Rc2z46u6hMbq6S5SWPI797bDQpY4x4Tf6N/x/jVyeUExcbAVaSvARW2Q2P6VfayZBpwt117HZbCOKXfrWej5wgKIKcQq2vtVkki2dr752vwNrapMrr3QQtkGj2m72MXkD2NFbnB6aQfFc6jdVJlD+rE6Hff/cFetZ6pf1+79sXD66/fOHzxhRcm+5cHZP+0rd+/13uRfW99XZHyJvb0Hpl7CiY1sYrOxqFg3xIUwIG/q2xWDlXJnmobbgwACA7IZC+yfyV7fcDh2BqqdGqcU11RPSMBpchMk4YzX8naItDQ2doGu9Mz9OKKnn/601Om1zYeYAyobjkGH+n+9+7e9nN7PzgxbBGNGg82yoA/9rMD0ZprV10k4xSSYjJ0a/+1beDZ0A+6zq1bt0wMe0667LBImG7jQKBSh2+dP7+IGT+jMcGDObBy3xuuS8TJWEWnrGdbgUnIPwfxhN8+/HAqrRofeA5zuNeRg1NkLrqp16d18ThknIhe5fp2ONXn1OX+qyKjnxXid+/4WZ/FPmo9IEHBchzM0zqaoDLzwbMTOLDdTsWEExBOTtbp0JEf5ACMCrbGAUEmGVfrBfQw42MM86w7J0lzBkbX+IQh2+Z05pb9k+xRnhccyH1EpKmX6ln+EaH6la98eWUVhaRGNsFsVJdZHwVfo+c0Z+4JfPduDgwsYr+qG9GX7JM9hvccZz26dyt/N56QvP3i5z8/fOazn11Z9YW39DlwEOQ/69yY/WFBIvYfOJnAyVnvp3uW5ftRfbY/+9NvHV760ktzzor2nfSZ2sxAjuHLEHTuqp6jZI4cgog/3HNim65y6xyWyLXBJfqO9CO6gT0C/wP5xmfQ63z/CCsX54Nvpb2qANjTsvPR5+By/FtwB341fi162n6WA4eLn2HfWsefP2//gINO24cdPRH81AEk26Mdjkd/LFWlqpcVnJsKx3Pn3GJBPf7Bifi1+DtH5f+xm2ArdJyfX3MVe90+HJh4MEu159T6g23ABA68JnNW11UfVEhMXRcugt/COFM1FZzjeSK5MLhO+pP1YO3xG5kb2RT12lYGMJW4EJOzZqmypi8vnFbLANgezM97/O6gMmsE1tF3nECT9RoeraomZGP0urg48FiTyI1NuM7wmCUL2Jkjv/L+6b0HCApRcFJnARwIWzvlkGoALgZk4xSygSxXJsZ9E+7csVBCeLRTjAJooMnCNwHZaeYAURhkP+SuPyhEhp7HC52ykHZUAMWcxu6FigCSLm6hCAjxJk66u8hesjY6wsLG6TJegVp9l+hGCwvAZrITothGYCMoep5WgChBFEYTLRoD64ZQ8D7OB84L490rEv0bIskKNAoJpxDlAQkCWaXr4wDSmBlwzFoj/HomSLIG0AB4gFY7enN9DgKqCIquyzhR8qNMUkJmhVbEWm8afQcnCYeBXnkd2WbNmGf92715r16djF/aWfSzt5LuuWAzs1kheHC2cVQk4x+of+ynP21HSbLcG1ulDU8/88wcQtD3JsLZTpnLq6o0t+WS+QO8oh+aUGK87YwjK0QRyfwcsqtIRhSiZaAyjXEiGxwD1s+fWycfLrJvHdpBCj/rgMO1L4tBX42sU+KnEbzsAAAgAElEQVQeUtnrGnAxmdtF2kKKQjh6vhII0Zi1JuzLPbDBcWznsst1cf5WBt69LYBRJ5b3vjAZUqdXSmZUDcB9mM/e/xBHkFCSaZdS5IC/LvdHTxJckIxCYgHWAFYQJfqNbm5CfdYumYLM7d07t92DlvWT+lUJv7Kv7MSlV5D+5hAp9gpyu987zDugChkDwOxLPyFP0WvrXiuzFvlGR6H/+Y73ZdYBnaDf//iP/3T4zl+czYOtGqirB+trr756+NKXXhqdT6Qe+4WO5HvoH0Bogy6yF5lX5KSrJJokQUY6MApgBXAPMFez+SrD7nYuyG+TTZaDlL9RMsXe4hkgaXytKi31d3dly+jTj+mgmlB0ZIM75HCi4rSzyWGc4C1ANmMF1FqfJasY/d6OgIhJtcxYBN4C39gdMFnbEQhonLIpw65qhqP7tN1NRrLIcd2nswVxLiBI2iFg7iYz+MjBWGVro5OsL7eDByY4U73ojIVUJnhX2abL2XTZnGXkzuHixa2MDBmj7LwTADh4Cl1jZyMgngA/DiR6BbyETiR4jwxqrmlxhC4jw0TPCGbCMQD7uow52NUyVmWkOBxgYvYGe0Xfs5zpjAFl4ErXy+kKMTutnDLv2Ch0MM4QDjlOGPiaZ9aaKsuHwyPYY66uSbWKxu4go06djtwaO1+96nVu/8TzXuct/OynPz08//zz26FdFahBhnD69F31xv7hD3/0O5GdqIw4kaqaSwibtpXomca2g7/SGqjXF2wFnraOqH0IVnEglfYdS6BW4kv2ILKKLKKXjfEUSIjPRcWjLkHbNUjRkTcOFK5DrmLI5zpNYBirKJni3r3DP/7TPztT9ebNm23iHv/9eAZ+azOgCiC147h2/doEE9mT7Bl8P2+dlG7j/0iXqs0b5JjteiW7jM+VTG70KfYZH58WdZNVSdJI9yyuzPT2SztQBeYDX7QdaKKUHpuyUQQOXVaO7dwdcNlJQoPrdhmS1l8hBOEX8EX2fjTVquga+8Z1Vgkkbj+Hnm0CsLkPdh+b1PgQm0kACZ0F7sWvamw1+C+tBfReJ65BpjeX1vi5iVVfq/x79PueLAffaP7tA1WAmj7x7QPCY+l7EJf6HmvHgVngfsmvPsv3/DwhqeHNmAPsS2N3CFzGALndOJre/7wHL9g42vdKYJo1YD0Zjw80DCcF9wh/BEaERxuuJkS/3j+nVgB6ox1eTyokSxYFYWUgPAwCBMi04LLxEqmfTR1wg3ZCWBF2G8oQCYDPIQAqC9MPmvswboAtC9REAQqJxZp0cUqzYuSPiI5ED5g8xkwfOUglvgPZhlPljUDEB7Y/ZfSnirBnjhtw9uKjmFB8AFIWsYlOFBpKR59B0NnwvZmY955r3metyBiihAuB47s4F31d/d2OGM8D6O2IG46HiaMAGoAcJM1kRwToD3Gb7EzLaTVm1px2I/t9aSGKpDdEj9ebK44wTrjGAiEFod2REp4ZueN6AFHfMycmMlcoGhQFc977AIdvyM9E6MmSQ0kr6idn2QRkxk6ABHKAvYys6j4oUTsZ9Bormd1n7DYZMM+/d1Zqf/e6jBx0E+0Aap6vleasfzad1pUeK6yB9c79zfnXmD66/WvLPc+n1zQXXaZg5aj+MdX/uUmM3gdHZG6ijKxLR3gnE6xOG/cYIrd70tkgJmNgbpqsb2MyWXzVgwc9ht52tC9kNI5uB6LYJ/uSHuQCw4iD1JmDyCTGDLIF0KfPeuzqeRQdjWy1DprPVzbifq6nH0+1aLlzZ0VakY+lL1cJCddEJ3kdU5FgcEAvthAlrX+Y996nvc+bpGjip21Jl60bUNGaoErDaTz/3b/8q8PNm2fzYCtso35fu3bt8PqNV33IFfsQ+cdhRs8P8K8y7SZLWBt0ROtECDm9R1YCOhibuV9j9gFOuoms2H6y7rCl1pXdt7qy5PR95Azc07abfc81TGyVvmvb5/sFwIKl3Ce0HaCMER3seaR8KUFObF1nWgNk0S3oVTJtTaJVT2MFp9RbWHN6+/bq4d54j3WEBMWeMC7mfZ6jiBNIMgczurQ8tryx4F4vGAtVtQ1ypecQMaefNdfrecA1a41Eymz9YVt/+9lSoqyMVWW7NmY7uSeCeR1iylkAe6w8mDKOC1n64Abb/8gRYB8Zb1w8eyKHL4Ef9Wy6B4EcDYjAKCSmxtx62X6R514O5iK5wJPzfBe2eWmcNng6Pek4FJYgFHONLLT97nXnOmCQxokag55BzyQZYw/Tssj7PrK5jXe189KP9i2ZU43Z0RfGxpLhjz46fCql4tgxMpvQ9fRO/f4Zz1DVvNFL1bKW9gj7jLXBmzjVpbvwJcDR9JlGR3j9Q/gQzAGPaL67CmH8jGQUoe+wJcgPZELjh670ar069lgkO72bk+TT8kcbKY1BcmRyOThd8vC7IAttsx///W87AyJV/+Of/+nYsdZ/tqmxfQQyOxEKPDp4t4m+XTuhtl3g2+5J3n4oSQLgWniPaQ8ZboN93klJzCZ2rnW4nmHrib+CuNYr8eXtZ6TNGUkWXGc4qaoatl6IfdQzTYVo+Cvs3uqNvp0tAkcibNaEsP3WnC2k37JPfeJ7++7Gkwn4YReZh34dPgy7bdK6DkvsbNaugub62LgmEKWvWHvwEdyA7qMfB6TD7dESi4z9wQvxyXU9ksH4DtiWA6y0DvimPC/rj37uym54Fv0Gk/EMJEzZB6g2Lj1vwwHSBq8qfyDhwfwtc/ih2CvGPdVTu33BmulzntMclstaYO/AHPZvhUHu3DnqVc/9bGvu3bvzgEbdCC6grkkivaZNxSRQUjSZcooyJ7PIC02pWp3gpUGT8elNXodT4RR3lgsGEHDWGaaAwV4UPWyfXga58TGhJxM12RI+5KpP3AvRpPsjgANM2UhxBkexxNGncTFCgUOh59Y9cC5xRo4MfkVZIG71uX30pqMDkKm9CVvIuL6EpNPFO+O4HRnmtUlMvaZx+14q0c8NUPQdgeGzlpf00OCZAWJNTLJRkQUcrMlWiQBDpDhjQwcvhJiyzNapwu18MneQ0N27Fed0lNouyg6I78xqnG99l9e9Tplb/fahD8kMAujL2dLBDHvnaeY4mchk5epzPngl/VORTeQHoonv+/OV4m5ZyOl8lDGyl3D4WkmToYPDioFtZxdHCrnGucEo6X3I9tYbKFcMaANn/Y2CRDGjgzrDtPcQANzjP3fRGVYrs/G+iVV9nwxJ5ol1YE3ZKxjJznLdtwZYRN7KmOmMW2QYOUKvoY/IgGANG7SwN9b8qgXJdjozBKLlOKChiRHGPvsrh4LhEHkNlHVaJ5uzrpCv7QCzVpDDNiZLCUwGNOSAdDpGBxljHxowpV8eoOXI4YosM/6OSCJbTewS5T09XWWeGoMPUXQEex2myDNDjmHU0UHMJc/YhPHHSI04mgKaU+5UfXqZb0CR7o9e64iz51Z6PoSV5IRM95/85CeHb3/n7Gevav6VwfrqK68cXnrpxbEDBBMMhpL9zToAvhuD9Px21Yc+Q7aZMUXsTOMW24/YCICR5ZHS/pCTNPUf25xoNvLlayZwYB2Qg4LQ/4y/9WOXWo/+rcypPWBrm+VS9vPKtEzmZQgm7HwTeSPX0ffWwXfuDCnryoJdX1MCT+wVqjoWgSEikb5Z26naWi+eT2vow0njEOl3Z8Qzb9gX5twqpQJ6g7cSfOK5jnRNHbaALdIeJhNiDrwK4BY5+sQTV5ZuIHvx8irzAr/SMgqiR3rOwckLy8GC0Fn2SP1ZLxwuXlKv9bvT4x97OwQuxC49uOP0UMWEjCCn6CGyZJBzz2kwsZ2iBKE4GE/3E5bQgQn6rPQK7R+wO7ZL91e54oWL61AuAq29PyQW6kXMARbYcw77xE6jY8GF4HZwOiQpjiv7d+8UY4sbU4DLfc5CAiTt/LSdRidjyxiX5S+HU4DRwXno5db1fP6NN970I57lQ6lYQ/1WP+yvff1rU2aKbd5n/7APwWYdaGryXvuLtl1aE/BqE6KQNu2Mgw1cvlq9VsFJ7Cmcel27dQnJD+hH6SMf0pYDarYKmDu+vvd5qhg5oEq/cYJ1PwIUkoXH/VRbah7//duegemnSkJAtW1pTIGdRr+CgfDn8BXY1/Z5aMVYB1S1/rSNy9kJt375y6lwxK7iQ8omwDl43+AjhBdoQglcMH5FiGH0iX5DhqHDtQexO0Ny1hk3XAvCDJvDuKjqAxPa78/Bjs1HsJaM0XxSSFTuwZyAj3hu9Aj2A72kz1HRDM7kvfGNaVmgJJTdWSzSX372OmTUgeuqjm4sqvGBVe1zpS0Q9rkJbnwQ+88cQB+M0j4+siK9KG4FW8sYxufb9TYnSKl1IVg/h4GpfcWTT7ptkn5EUNOP9OqTT27nLVXP1j1X0Hof3KDfel2/4d6k/zUX2I69v8xnu1JX/qVkRMFXzaHGzdwiZ5JzYd3mM9g/zLO+x0GYw21qju/e+ciHV9mQVT8xNujFCxcPD+REnlvs/JEApoSjswQBN5BDGNImPJmwLqlqIsWAMox+T+heeLiHCak6OKMnCPCGkvIqx1EfQizZKO2oQNbxPCi0IcfigCGgbFqyOXAc98/SihqQSiaVrgVZ2SWPjB2nA2eQyARESUdLUGTqs/GUsjoCYvyMu8xC3WuIlcqe0TUglQD/yEUrLDa4xglQY43ZLIzHGRAYj2T+jHNdcwqA4rP7sgYIVWQPpeb5jlOlvyEfWb9ZpzIOD9vAJkzJxsuhIE1I4XDT04a1awUMEGXd6IHWznjPzzhedQrjANE6+ILvs38055allNbjlLFWPTeQVGQSeH/lkK7ODGSvjbMSBdPXZI8uJ3Sdto7is1Ghn3GUYcsx40VRGZyntUbPQ5NlZKKQAdbR1gYhgHIc6gElld1FX1P2RWf8shfQIwYD6bm49JSygE4P5y+u3jVSrOs6cujXoW96Hva+nydBH4jaYzncTqt+2By1k4qxZB3mGcvgQhBM+4yQM1svwtMt0loBBQ7iQ+bYP50V0vebjPKQiOwxnr11X4MizQfEM8CmwVYDlHPnNkPKfrp06coE+PSaDLbmRT19LJNVJkW2FrI6v1PK2kR6y7r3WOyCn7nKjfgcOhD5h3hjvWkBsvTGOplcsvlXf/2fDz/+8dk92KptHC0C9LtlfoBdZXUjN3ubjz7Q621vWYd+DTkiy8OfqVIor2Ud7LYR+KsknAN+0CHIE5gBsIw9xK41oOU1yrhHlxLcTKZDB5ukN3TokoT3/oN14JKf93RlGzYOUZk++5AqDcq12U/Moe9dh840rgF/2HblxFwcB31P+0qfMfDPYVlUl3RGbRTdECAdTMIuoBsaF7HPj8aafYduZ4/N83IwZTLRsK0rkLQOoGq7pEPu0JWQRh4TB5btMAtjESkp3U7AUgGw9X31oF3Epe6DDpyM4Qi5kwyCpy3X0bOQfjhHOMbtwE12arCq3oMQR+4k55BZPX/gOwhk9s7eoTa+qdOJjWdCLINxkZ3RmVWRNJitkhL0OZwe1r2JVxwb9IDmQnOMo4U8GE9WCwBd1zYQBzQ4R69rDtTWw04yh8TV4SzoYrK81PdasvX2O++2mjqzf7/26iuH17/6+sparkAt+Ja9QFYSfpplu3BoYyHsOjJMYIVJ5Lv8u2WyJ7r1NvpW74PHCTKAQ0iqQBe3w7u/595O8H77Jcj8f/mv/+3wgx/89zMrA48f7JM5A2rH8fWvfdX7koQsdODwDNGvYMyx2QQc4tM0N2O5TpUsdtN2NMkS1tPR/3qd7Mlu3ThYLbq0xwXOnYoX9G31ZN/vR3yKTk7Bt9Oz6voQeNhmxj7+RHrOD8cCj1PVRNNTdXdgedtBP3MHukMYkrhnIlItgThcM0Qeem8CTNV20ngtvBW6tfkk45/42g/jy1pC+/mwo8274cOjn/Vv/CvwW2NonrVlCL8fvEhiw55nsbyFKwGDTNJX7AlYFd9W15BN1tjR57Qr6sAt2aqN1xqn8JydFQ1OYg3R4awV84Sv0FygMIQ+b54jPjk+8lGWb2wQBC1cBnOl/Tp+RgITQ7hzDszdu7cf9MSQ6TREycnp4aIP8rm3elaGQGGjNHkx2QCV9WGHI86TvgtoMpkYB6fTiYk6AKjZxEwU5A8T2ynGzixJv1OcFiYWcK3v0bOJbA6ef0pJKqqAQmlSDYHGyVIJq5htBIkN6H9HGSDoo2Aqu6EJMYhMfc6nm37qU9NnsQFvg1D+bmKsnRbuzdrR14ToAnOmz3EPnDlIEJdT5yArnDycSRwW7gPgsrIkG7Myl5kD7tEZQR0VbxlooPQwwKex9eEUrVhQdDgxo8iTFcJmtYzUgSAoe5xtxoOSZh5atvSZzmCznKasE5KXeZnvxdAZQKbE8ygzsEhgjBkKSNdW5oDmmQwZPSdOE6Qc2cadUa19KQUox4aSMEWtUKaMj6AFfXBYI4yn7tdZn6xvn8iIkmQOMCRtPK0kaeCdA8Qow9DnvDdSkg953EDccpFnkgLvjFXtUe9hSjMDAuiPjL6YZw5BJ5mCuLa8hhyZ7McKRJyeKLtyOdzMN0GT1gm8zzPQM7Tnlb3BPh4SPRk6HZRqwzoET/YyMtUluAZWtR/bQHcwAINngijkCz1Zm4RlbfdghXsclRyLQE8gjz2qNVZE08YpbV6QD/VYBRCwNpov9Ap7qfW9I67pT4ttATQ1Acb+5TfXap2NwezgBXLfeqMJN2wTYGXZLsnFeiq9/sMf3Tx897t/3XjqTP99/dq1w6uvvnJ48cXrC/SHqPNcxkYCipB59htl/9gv5Al5oCKhA4vtUHjv7UAgDkoHHyDPTTAlc9C6tIK8gEwv1r6UPlnt07uvDn+bPluQFQH2Gy5Y2sv/2ZaJPFVbpaVzaF+0xrLArp2I9PVFX/BZcBaZEN3nmmxD7Q1hDDL+GgeCt7DtXqP0bnaGWKok2HfsoQbx1hlpw0G2Kg5fYyj0kclJgiKUCFdvTRFrsleumklVFPOn7925c9sZq+z/lb126XD/dOEQP0tANWuKbfZ85cBK/X316hXPjatjQjqrVcLpiUr7FzDv8uW9TWysxnuNW5oUOrINCQpjJ2XHyKpDd2iOyRIZfJyM4DloKyV2yGLfY3RV8ByYRXJg4jeBCOaI/dh2Ap2sa5G1IZvAfuo9jH1gnfWeDyfNGo89yp4jE6mz1Lkev8kw0f1XP9zbk5lLD1b2p9bi7bffsWz9rmSo6llV+q+MuL29B+cjO1PeG50Evp0gTDAPraaOdGDhW/Y+mLez7sFdENyN5/e62jqAwHSR/73XMZbsW2ONBPbtNFfruKUb7swBxJNpdenSQZnLj0v/zzT0+EQ+nLDQl//kj+fgHLAMv21X4+toL6CzG2tjrxtnd9bcJGxV8JogK0H/IwJ2l4lqjNTBQ8jKqtCc9mJpvQWnwp4ePmGHYVgU7t9+IX74nMvCgbDxfbSX8VHxl8mA13N5vupMhs6Yb7vUgoG+QS/tfRle1+emTV776+Kecv6OrqvnBq+OPs06YMe1xsMl7IKc4+cnQDv+Ws0j+pCAZZOITSTDs7VfTyAL/G3/OtmjTQjz3Pgy6H58oMbsHRzTmJBb8Irk+aPf/Ma2n/f6oDDwhX43p8Q94Mkaj0vPsw/gRDqLmGvCccHNmORO0GJe252l0ffBFhLA3SuVzmz1eO/fP3mA4HXUBON4OMkJyW5f5aLLyYzTwAw+dcJ9HUyAYXTZZGUP6m+VHmnAMNhMCsCPdGFNGCV1GMl2IjR4mt/roQWs3CMijDHAjwVEEEzOxElg0nGe2kloMEwGZDvPOF/TRiHkmeZD93j22WePSuGZO8bRILsBq96f6EF6UQE0cRxxWCDSAJn6XDudKBjANeQXAoMCwOkAyLJ5EOQBTBBf1XCY+e4x6TX+LUHUuO2U6TCEam3AOFhfjRcCBFLT5TtJY0fGAFEAKH3WBEgOnmC8TRKhgPeHIUG66rPeYHG8GDObDsKVDYVjq39TFtrtDIjG4aAi3xqr1kF9nYi8M15ktcuhOhMGQ9sKqK+P0t9nGXM9frdxIRiAc8L8cF2cHzJ3UHgDfPf9AVN2uQcKffCXCf06pILMFd2jHfNWXlwPBTc6prJk94aFfU3pihV/euj0fVj7jkIxx8ik9rXIP69jSBr26RY8UJbz0pMqgdBhTPTmW8eBrPd073Xg2MXDpUuXrcc07+hCspr4vPXcU0/5Cr/56KPDk1evbn1kOXwtBtjzkl67GN69U9okZDtDzGkbKq0/eqH1iU4h15j1fDwTsjKOUrXoQO+17mnwgoPU8rxA5MnYnEVuXrDskIGD8wbJgZ6ZIEP6G3pMHGpYp17auazyW4EjjzXrBLHaeq7nFXIVfaHrASpk4zbSb2W58SPZUKnxX/7VX/9O9F7luZW5+vqNG4cvfvGFKecBNGIjAVbo0AFh6WNLL6kGgPrOHL6WzFbWRNeFvGcvuAw79sJ2PUSdrsNeh6xk7Hsb3nihMY+xSNZ+/wxLgSxdMBnNLv1SpuVhqjmw47QuoEpF37tzZx2WqWARstoBBD2jnkGfsU7bldujV7B1+rznUoRd9Cl2sbMFNCbKacFbXVbLfLFelLqz59lDVEgwDohdPY8Ca60XxrZzIOquHQl6ZX1nBWFwPtdUr1YrrbcbTzqgmBOF6Y+v7195Yh20CubaAjJuXDrz3nYSPdj2lfd5r+3tOCXJ7GiSV+Pt7BHGyJxpbRUgV7md5TXldThU6GCcHQLPzFcHhXC41nyt7FDj8wg+89DOvWTBhwjFScKpAXN5rxReZF2OHDr66qUlF/t+CzguQqH1JhgGW4PNbgdee0XzpbYJ/+N//M3vTHYqesq9VF+/sR1omWobSHdkUbgC+82ebXzVPpPXJH4TwRoccVrxoNv2/QPR7/gV6Fquj6ygE7sMl/VFntHB2iva1fiI9jUruw6Z9l6Mb4Z8Q7T/LpHsAzwe//FvPgPKItcehRDrFlpO3KgDi9CFknv8XrAAe0G/b9265XZzncSjB8XeYL84j4EkOPQoBBt7ksCp8XUFvpk8Mk891hCKjftJ0Gv7Bz4ggULXBV+3zcbugaWpXmhd0HOhMY3P//+x92fLtmbXdZi7MpNZAEgULMCQaSIBkhe6061NAAmA8kvYNCU/HEX7JWyiSBCkfW7OOaE7WchEQVBSCESVdbUdrc/+jWzrxyYtSiQBO9eO2LHWmvMvRtGL1tvoo4/lobJTV7wmgcziCsIzvkTszq+yEbgP8V9+iqtzzczLZsw2L3OyJzbWa9s3nEYtHsNcwTwWg8/OuD0AVd9hqI7XMmZ5XhOruBfxunHlR9lgz4NVJjnwcvhu4xn21HyTE/7CrjA7mrQtPx24Offue5QfPHJdZTA7MY1MkePmHboUwTV+7GdoK+5lsM1yRmIE+KVlyRjl2cOt7b/oaCeAznXrZ05y33vvvTN+cYB41WnsLdtvvfHm7dTt3RKbgGCA324dsh2tiYncD7SaIEFmfg4Zu6vdtgATkt7+e1V0StwKDaA6zczqByFGHLdgO+VMvVATBsjnGYBk+upeQQhluhIFufbepKpxVoeAAZBn/JawbiPkOxN4BHnbwkhoR5MnlIrxYeQQSLN1ZzOGgOepObHz357H9mHZHlejDsi3sbJi0EHlIbK2foi6KF2WoJU170FgMOLdRySjDMJcK9A1X/lM2no7mAb3FMq7rBQKetOma+BNnnvubf1zMrK2agv5MU5ktt8rmGqZFJA8LjgdeelTy3cR4xQery3RioM7cfdkHtY2Ak4AsedvpHVndGk/x4xoTsCHcOT42QqOnoP1fQebwHqTLRZJroaUkzAf9AcZMbphy+YKdYIJ2TL3jGgWfV577WQ15JrMJXKWnrWMtY4i/1OP75a5Gnm8rW7mGWwCwGIBSUBjDMjbdYHISjAAgCwxthxob9HNs8ib4GXGajNqx2ltPeDW4yZSh3jcTBbvZuf7EDA2955OVG2nA7oqG8W89fh0sJXv3377Rnx8IDO3ibw6+gOs1r7MuNahgfzF1W/1QQD3AsQqTE9O20F7X9sCMts6Tr/VrpSdn9PGPTdlAf74X304aq/yLSFYk8UaAoCtPPp7KTlE5+gKH/zB2N4WK4z7Csjt0EB1zS1AXOqNAZzkCXhuEl6b5/nZgbGgmf7IXpz5LAKffaGHbAldONviN3C5lRF555BJR+7sbpldPk/dvfP27cDHbKM+2X2bBQwo2n3TbaC/dJ2OnHqFe5Bk+sNOkWl+bPqwmMa4NPilp+MXaheJvndARJ9OgLOnfMMhdLZ9IJzGF5z2DFF9q5PV7Usd0bbZ7SseZyPYIjsPUsOb37oRsjmUMHnEt50oXaN3/NHlILbGAcd27+KjsYJBkEXXLGJ4hU/QB3aQ3M947qKQz8jsNZAwdwLt8dmbmWve+HHtS+3uKaFz68iREQQ6XaNLh9St7XLmNGMJj7buHr3bshz6mD7/5Kc/vfvUJz95dscYW4vmfE9046tf/dqHMhPRAVUtU7Ll2U8ymjGFAw/peTlcEqlCdns3B+yX58L6bIvrj89cW3CPnK3ybadtVbcRiR59yAKC2n/0gC3297E9u/BNxumlXZJf++rX7l7aDGbXPPx8GIF/jBH4w//hv7/7vd/73fFJ7StPPLvYfGxoHZg7ulq7Yg//sLI+PmEXGzrTlU1s/uBaesA1yoyJZbyT3rDFk4C3B/wgP8XZfCXuZHzCxqn8ieez+3ga7ZqYY/uurFdjANg77e4dmSdu3QxfWKHbcm/hb21Nk47aZG7gnlwjZsNBWciB0yYGqqQzfrETWabUyuJE4yEmYTPThiarG2eZk87CzWdqnA5+zS6OShZIm5JRqZ04HaULJnasLP9O4DKfHW/B6UjxXP/qz342yT8whPbBkS3vcPuM7SaweE+PBTwBwxqHPEviQo99c3PGj850bKbMw+yOveyM4GpFW7MAACAASURBVL/OWC031/JgjsXqg0N20dGYPPHuO289osTILCA4HeHMco3ByuqIbAjgCKObVeKPf+ITk0Eq204D8rx8Hyc5LPBzzw35KksunTLoA8Cykr8gtMmVEYQlTObzsM+bbXgPwC8pQDmw2n1AFoNj4CiBvh7QZ4t2FbNt8NCGawRviWfZok1E3QtSdlx7zIHPUbw5pOe2DU9bZKhmvDKWQMkYyD2NnCGi3D8HdNb4EDjXt3LfOwFwD/Bpw9mEA/m4ZlZwALkWgd5CCpw1iT3CnQyV7YvgBQlL+GeO6vAeSsIBUETBJgAGkM94bZDgXkaD0RNMAPyydoC6/Oy6du0sJmB87rkJgPWPUeMcWpGvc8DIIDa7ThZ5UHss7Q8pSSZyLzJP4HuVgTaauS96SF4Yd2OJwKYfrTcn431XLs3vLcPwg1MXgX3PNB+Ri3ynDTG2yi/IDmUgR55qztiuPkBtAq0AlxUAcySQQJqPwV4wIuBHKkSufvLjHw9x0Sulth6Mnfv4x2e8jM2R6ydsq7gV1VYcm0GnNwMgbOndlUxzrkYk/TSH5jTXGZPWobPgsnJp9bdJhAYP5vO67bJlZgKx6ORmejZgOSTRZgmyc+w44NNBN9mRuUaWXTPj9P77ozfG1Mpyg6QDtqpeqmwl46Z/yIjR/Qshog9IFfJ4z06Ug9V/wWiXwegMKt9bsTXv7L/5M1Z//Md/cved736X2frQ/DwHXf3u75xD18wR2c5YzbjX9vvOwM/3MhNy75COSwQBZsdHbTaAsiP0EPgz8Gz0CTBqkYaPOrWa15aM3d16kLI9Oqvas22Zbv97s3Vvn1qv/Do5D6l3y8C8/Wu7RrbGxy5mQKCo70zukG4ZJ2UW6BlZzvOawICvOhOFfOdezzSGnTkzNqHKIljsYvPhudm+t2RLB47Aeo85X8He3fxVFvw/IPxubUpN1NvWMnb4ZMhu7VKHH5ATfjEHieX/sQ9jN0I6v392XBybkcVqB9ptNotA8QRia+uVF+jdIS3XAhv3td+GDWXXklELW+pdms+2OXAEnK+/GSd2+2C0+KbajcIW5qcSVcha9vsqQ3nf2N0NkhGtbYu1Ie1PBq7FyoOX6gRewbsyOC1z5uFb3/rzD9V2f7YghGoOqDJuCPWzUFTbHH3GxhrzQwBcMjz5azjv1BLchZiJp6LjElAkaNQBmuedu/BxFqPef/9WSiK7cHY7v1Jt9HB2FkRGtwxdZPBKCI9sKYuifMjuStCur3/jpQ8l2f6hARK/xB0NxvmX/+KPZifb888/f3aztr/1O788h/DaSWOReA/doQuRe34dQSj+OaXYLnVSxbATy+z2/pNxd/HlduOJi5WD67iOraG3cEHaxT8f27+8iPrlsC/ckLaHO8In3bM10e/N5m18IC4e/1s8A1wHJ6ad/sGVxi7Xpq8So1zbZDb8eLiiJAhmF+MkgLx9q8ua+KISA2BHWaWJoTqGa86Cj23yV0kzY+peMVzuaf4s7YZvJrZVT3fL2E1/7ZBxEPtiVzhLW+/FgDtvfMEhMTfOFPcgFvGGeISRo1rwGu4lPN4uGJij5pTwBeYK9mnuRFZy+oW7yLPsWCSD5nfweXiZTS70bPMkhiAXMHj+1ubxdcvHRZ9n10ctLg6WyuFVJ0DdzppYoEdnKXFPXoPWfA6Ma+jtxNWbMIUETMbY8x//+G1L2R5WI5D1rOvWrHx+VjVK8RvsadMhInYDGIGkKBOMVFFiTL5nESaTehTYCXvLsB9Ds8RMC8SVbDjXVvaXMQEyEWwm0Fik349bvaDkBIagd7bvIVNWEIDnrkVqvgao7LiozUKQBbUMiudchU9ftB2hCfT0dsYzHysbMqSbuGuhR2QO2NoVgplzp+Lt1jMZjxSoCTkBSn6+uXUdOai0nVEwJufAjj1dWZ044ypAJPe2xQH5+bw/E6ySlbQN4Gw5086R+TKMo49q/y34ZejoKlkxdtkSkWC15/AeMN3nkH+Odtqzq2/joJaM8lyBnb/bmTL6TeAdMm234vd97M8JsPcaxrr7KEAmg2OQN6ht3WEEfUa2y7OezLMZDyt667hHzhbImxuZ9gJG10R2U+c2xjzXxNi//sZrd89/7ONnMYpusAX0neE+hETVXtb2o7e7dQZB231sXcs7uiyGfrBpTRRz7F0Co214kwpIlXYy5qZBC3vdgW/bVeOZ69hBJFEvsNCDezZqg3V1jjjZkaEtxN/2stsHDGoLmejSDmest2xA27xrH652zr352Rl15rzn0+9NuuS+733v+0MMfPfDSLC+8MLdl7/ypclkBY5ab3thjR4j8IyxA6OOzagMvqs9JZ9NoMbeTl2x2sp1nrm1vmRwXLPh2y82uNbWkaWSq5MxsP5Z/8YWs7dVh3501bajxRLqWjaGY1Ma07Rt9Pm0a7NlkSZtI3pRtmW3/fwA9wXq7KhxpR+j55vp23aPH8z3vZNgbFlIyK2nCivCI+yHfn7wnFupjbZFIVa1V9/MTXQvnwUYs798dJPGjx7dDma8zW8Ww/z+wcJs+18ZOdpJx5VoadKwsfaxxXWIbGME9v5xvta9Y3v3oETjcua7Dyqsg0bMj+x9c9oZ/8ZsxsAhbLXTKt934HO1lbJ9jFN+anM/m08gS/3MxoOZ4yEe7u7uciBVdDbE2YfxX0jVP/jKl09dPxnfxtf8j/xsLd7jg6u+f+MtY80OzhzZdVfnRhwMUqeai9WOTDpcZidnnr1ZbBN4b7ZUl/3KM672554vsAXZIXR2LFTGesdkkY2vf/0bH0bxeOjzL3gELHpEHumdmDHYQgIIrMnmDYciwagSF87C/+4+o4PtH+EfvmLialmgxWF0bDDYZGMhvrIXajoOS5u19/i33S6P1ErcmV1tOIzHZabSUfjFVNk1Me1fcnn80iaEIez8FP/oT/MqBysufstzJP0YH3OTa6+LzbIq254Odtj4Ps8T6yLdei5xUzMHDiLdudPOtIdvbOzIdpsPxKpDoOBJ89bll85Y1o6R5hnaPp6dww7B3kQ6fEyrEF+Puxg53cSGJDOE50Gk69PxJ8rJ7GLu2em5iUU4gJaHke8k2cEbdbgUrOL61i+ym2s6+WVw4+KVloWexyHLd2c9HwizzC7P5a06PsTFDfZ54/VXHyF/TPIVwFIoHSMoJl2j1TgLyZBrbffPBGCww/D++q//+lkhbwFsUEzg8w6BKuECqAlgdxJQ7YC777MKdCUrT1p3QP5rrw3YHqGoU/lm0ndVtYuwX4OaewanaiBKPdY2wioobLATQQIkfJ/nEsQRgtRg3TpXrhUg5NmUbgBT1Xc8gKdWlI3h1Qh2kNbAtoMVhr2DBMIYx6BGl/t7/vIcxgLRzkiNYtTJ8h1I9Zjkd6TotGtJwQZind2T51qZeOL9LYYQY/vezQkwzmlXjOoc1rHZmG+9/fasdqilIvuDUrYhGvCf2hx1kBBDkDYkQwMI7jIMjDw5Ov3bE3A5KLXQTqbB1u7MKlqcQ4Niz+KIzBnCtQ1hG9wOfkcP1SVcIlJmaQdSI3troBkucoswodPmvoNh72zDOI5DdvJmKDLwAEhW3JBwyBCGWiB2gsxagSJvxsgzXEtfkQIciprBs2q2NefoRTJaf+3Xfu0sihgTesl59zs831gYhybF2/FwWuS1CQ41x1oH6I/P1Kgeedtt83THte1UZFWZa7pmhTnP1R8yPIH4LkpxTOxcfva8H8e1Wc4th+yasegVTjaLPDQYIedN9piLef4Sb61r/F/7l+7HqSN0Wbyjh913vxubdt6yAfIdQh5pH3L1zz4kJ1df454XXvjM3Ve+8pW73/6vf2sAK3kxXwPqt+wJGWkijG25gqlc07464577M5/xUWSrM+zSNva2MQkSf2RtMz/ZejatbQ2f24cDXQGb9vk8bUNIRW74V32elfecnr5ZK9qpNFMvWLeNI//tT31/xkcW+C5y5d18Bx9Jlm1DI/90rfFAb89vnez5Uwf3cb6A3wxwtzshQUz8j0Du3fdui4hs5G0+Pzg80vyNfU+drN0tdfzV5YTlfk4Ddtn9Aj5EcPzP8d2bodu2poPYQ9Qucd5BkLkeX/nss9NHvoF/ydyZf3OXzzIHXerGWMPW7aftGMj18VeRF2cf5LozNzsujc+6veSoF4n5mLGle7hr9DH/+PXWe76gg8oPyOwPavE1bg9Z9tJL37yajw/N3zkA55//wVcOAdnEvZhNhlfm0uFv5vHYi53rnyNEb8J771DYjgfafsA1stZmp8wSsWSWD+zFL/OpJvTIR51ozua07LE7ea6FdeeDnB1lW8oth1N9WAn3D40i/BJ3dA6Q+/KXbot7tTv12mRkjXjqJPVs0gi7iMuIbRTz3iO/lrhC1t6z4xaGF5M37h893F1BcBCehw/jv3LfYKeNySbb1bbqrcM+2HZLBrlPLMgOwb98psXdjkV9NnagdjRfMb7YofF24w+/TxxZyXXGk02ZfmxCDRw27Xfgai0m2nVkvGZOi2Q1x80pdL1yZQ7ap/P9HWM13ut2ej4fDyPxsfDOyEkOIHYWTSXRGWt9VPtUfDryEwy8sVrH7R0vNwEPd2o3OR3/VId/pZ3sO6K4ebvcL+6z60Cfc90P//qv737zN3/zxNgdfz5OPxr7nPq4SW7bbOOWO/LUsgvTpB+SmxqPGO95zztvv/nIxJqgXNDpyj0A9yZrt/B2g/N9CKNsk20gmc9/9uqrk9n1G7/xGz93QIH05RZ0SuKzBvQmq0kFgXX6gTjLvWMgctjDsvCToVSHXDF6+ewo0a6iyhAkrMBLt8X4MUAnMHJsghNud+W2yQeAmQBNHypluierhUrwIaOBIbMq0qTbKGMRxEBXZ4IIMvOOBA4OpdAX/SdIhLAJj7Q7pLT0eIJISE87duwZbgYhP2eb1xKZ5rON5lG8zbR0DSVusOf9lCxGL4GXfzPXT97S5ec0wbvbiqL3TZC5hDRS/Bos2gpKHloR6ZPtDb3lnTFOQGO7uWxjpFHaweFxXrKc1C9m3FpvmshKH2xvEIB10GPs2zkIcjgh88KYHIO+TogMe5b39DPZFAcPtQ6wHz1f+uOz2QaYdH+nu+6WhkMeXFa1jIu2IjZO4LvZ+WSw7d2VDEQ2AClkDjF5nPyCp8xpFpD+yT/5J2cb6SFWNuAgG217r3aOTB85KpKjyQnO1jz0Vkl96WA2MpX/tpAgBgAF2XJjC3YlUtDV8ja6uLXTGrBc+5bnIAl6kYWcpt220ciK1acekwFZW291yJWnn54t3yG2rUAjQMxZfp7tHZW9mLG9liYxVvQfYaudyKX8LcOu5auJgHzeQDR/Ryaya8P4tH6MDVpSJG3LHP7gB391942XXvpQHW51jPP+kuzVZLG+8MIL9zLMeys0vZxxvTmsUxdbgOFAKn7fe+gYeXGy68x95G0XJfugAvIx/r6ChyYm2k+lDfzrqX+9AL19ZLf/9Cn2e2upth2Cybot5DfX8V0TJFR9We266rFxGD+/27s6w2Uwg4zHJVtmqLP7IweYfuQjx492/TWB0YzVZWv52P3O4K1tYXROOx/b7tq1cWvfBwvfbFkO+orOOeRGuZu0R1b5zHGV+rjn/4tgdB0/14HpFducYGIPqzwHkDpcY3dswVVIx8YzsJ95PbL61FN3P/3JT+4+8clP3g5N2KweW/ngR3IAszkE8RDAKxfkyhz1/eb8lAiqrKcZ81rkYHt//OMf333yU5+atkW+IxtTGmy3JrJz+a6DmSuWEYSx7ZGrb//bb082/4f54KFs+X/xSy+ejKmuZRw5jz+MrDTGGn9U2V45nTkk+jXWY3fYDBmu5LLtFXnpWGz8WPz5lgMYmczOxKrL6Nk3U30LnjO3qdOXbdL93MZxbIJ+HXmtHQaemef9b//r//ahO7js6j8f/v7FjUBI1S9+8QsnyaSTsdhy+D8/D9bY2EZsQpfZ21WQkzEKHyCuHEA5sXAIzvW7hwBVSnFjfVvDnbcCWxzfvf6e7h9fWYdGKXsjzmHj+TC4q3F9x6ydbHHINHihdktqo7EQO15n+fimxdXt43MtO9m8i7k4izT7ULVn0xf+atq+vlffZlyW62me4HBFu6goyVCbYZux0ZucEryQuCX9wPHYocGfs4dXnAAviC/0q+N+49YlDmHFPFd8JWkm1+OcyNQcSL27YX9ONnYnkzHLPSkhGvtOBsQ82tkxm8UCMS0ZNa/Tx+JyGl/iLzwjz81nxv3G+3ywwybP/OEPf3j36U9/+hwKHWwoxiPv4sHECH3omX6Q4eHi3nzjtUf54IDpfWETDT2BlOE43ssp4DK3kETjGIuAUWOkQSqyo4McQbTt48imBpkMBmfKILTR6msyoANwd+sa4WqSdIS9MpnaiKm/2OC3iRG/u2eUdrc8yaroAIbBJAhtdK7KYIwIMIE7Rm7JWEIkJX22c2+g2YI2fWc4FnDlzzYcR4gFZ7VC3Nviz1yq2VGZsAiXzmbI7/l3tjSvzI0S74ltTYQZb9llgNVVMY1fgmg1WgRBR2mderxA79G77909mdWozNVTN9L1HumnwPWS8V0vkyxOjaiQwRso+J3sNbkFSDIESFdtl9mZ60aHymPYevpzq/QLUMeRFoHOscZI0sEmf6660TXo6BRgy3l0gAuEm58mQ3M/G2A8Odv83cT8IQLWlgAUnkeGyCOH3/ai543jaWOP5OKExlZsppn2s3OykftgsHbg3ttyOPO5WV55v+wrxG87E7p7HPI5t/rmWDsr/eh3BQ/ayW4REfM5RGVOa64FjPQ1/bQifg26yKNxbJImv5uDHnMHaJlPi2Oeoc9IpQPw1h5x1Mip9gPal3qGN1L4lkFF/gTpM8e7GNKlOfiCA3Sq7tHVn7VTbpAD6PQK98lSW+KtZf9qx83vWah4L9mNNxtjwS7fyeKOzCDntCnPf/nlV+7+1Z/8z2UJPny/njqsv/O5Eyi0XGZEpt7xAtFTm0zG6W557ewBtUgn82/rvTchZi74jrEBm4nYpSvIMf8EYNGhBoO+U+Il7W6iwQKoE6+VvEhbyBHbTB/Ypv7ZwF671avX3s4C01aAFTYYm1EHG2g/7EKnrz5gdHYXMu7ZjCJT+QDkzfFHtfXv4KXNqj94zIJntgwH4B8bcbMXyDh1absWu3E0r3wcG8deta9o22XOZLzyN+piw1m9Zf5xsmBs2wYgMK9b5xvTdJ25a63Je+UkbH3crfuezS8e/dnalPxtBzhk9x5WTRrwYjx4M31uu3/wjYDm6aeHXA02moBsSVZ2WgB2lTdtyWFD3/nOd+++853vfPiMX/U42W+//9/+N+dQTSS4xdGZgy3pxR7wpb3gmlJY2Xk1Pje1Fivpo+2KUittw/jIJitgTeWjjg20gFQLuaNXu0ij5EfbZTKg29dYqHGrtrTcfPvbL8/hVB92WflQK8ovuPP/8l/+0d1v//ZvTysQMuOTN+uSDth9wc7hOWBUvql1mfzTSYe7jV/fnS0TGzuMcEko70DwdgwgI9NnR/cmrnkipwydxZrBWBtHs/P4hibkLLam7RY6xaiNz9Iuuy86tjs1oHtheDMn743pbhPv2KCxEB8TH9Uxhs/5e/asS0GdMVvC9F5suvE2chZn1WRtxxMT524ZFDZ65nIJajhGEkowWC9Md5xCLq4Y64oJmyM5WAoWLr9vvuEH1+bn2aFjB/ceYCmz19wFs4j5kcGel7+TWKm+MJxO3mEm2Nb8wmR9AOPhJCoubbltrGa+1PrVrxCr4rNOypn6xJuACQ/py8GDssLrwCrfHU4gh1dNduMW4QW6gDCCmBtcZ2sSo2HCkWdn0pFSu0ovgHRdByy2oHKQlG0mdQuje88Z7N2Gh2k3IAgfQiXT6PRlCcIMGEAXQzGTu0G6OqQCnZMxWIAy7aFExuIacLRh7LHs4AgoGgJsU8mbRMjvEViBY34nKDMWu0W6AQsiCatvTDrIGWVa4CPQPyRCnxK7hmscQ530q62KHQNTPYdpHwNGUAl+/g4BdIpe1ymIVjEYYobSmPdW7/R1yKRkJW/ae5PgApdb8HVL1z/9frSn9GUonrhtU8u7Jsst2/DWEWYF/hBBVYvYKshR2L3f+JvHE2ztvceBJLBexzIy9PTT59AIRkmARtbGWCSDc1ceR5m3/MHIW23jnLnYlTVlI+if+UD+MQ7XbOeW1XEOdeBSO3m6ZCw6KGuD31tvz3ytjrc+mYt8lv+pzTzZUSHfdwWtV+XICoPJWXBueUbs3NXRH4NZdRWbuCPn+mPR6ef6VwdhNbFxXYTSLkb4EAxVR0lmm7Fn8G2Ty7vZ6vx+ANmSp+SgM9YQJG0fW+/JQ4OSjM08P4HzEptpQ37XbkQ/8NRAho03VmSk7SJ70cTksRnvhYS8LXZwtjM2Wd3dk1Vd2wRN2x1ZjHOdWokmYVeJAVmykLa0LLI7+Sn7rPtGHrv2sGfGLr355lt3Tz7x5N2vPHMjgvKMjJs5bPLWfeyjLO2vfu3rd998OM34LiTrl7/85SkVQI5mvrKQUCe9nnEMONxD72x1ynXIIM/wM/MygLIOlGv5YN/oE5I01w9u2m1XTRCcUhtLduUZ9IYvGtdUB7Elq8zio590pG3s1Q6xN2wzOe0yH3kXf9gLHzDW47DKeU620SdjvE+a7RPG148fvLYLZvm7D6C5BnFXP5OAUTt6RxObn7FKoCKgfPed28IE23vDYrd5js/I+/S1MSFitDN72Rt2dmzPHgo2/mXfzfaQgbZh3T+EPdvKh7AzTbxqfx/qw3+yYSEpE8hkZxj7D//wFeQXBgzO4uv5ymMnFz/MHC2ekGnN7hqL3llzyjAscZY2RU7YQePBJ1u8PTXidv4aB/JPee+f/ulXH7IO7+7uvviFz9/9d//dPz/khnmiw+YRZqJ7fHf05JAEmz3een+w8c5/2xTPQuhnrhAoJ5PIgpP6+Bu0Zy4b37CjvTCVzCCnPB9yo0p6kP0OXtNfMsY2xr597atf+1BnMxesefj1FzAC2VkTUjVy3jvaJobYHZmRcVgD5u6SVFef0txIrme76eh5xu4gab8++rTxOzzQ3/M/Bz8tgaiN45c2GeC9d96ddk+cuuU6DqZeUveU6dmkjlwfXe8zdcZGba1nGOkcurj4x/v5S/7Djs0m5MRn4jxt7PgonwWztH3s65uonXeW7PCH8GL3n931zlezY3fj0y7TJI4aYnUP5cb3ZFFfuUA8Aeyf6x1Wrp/eCRvlc7vymjeCOcnL8Rkbv/GzEozO3C7nZs7m/i2FEHsvVjE3+pa2W7wb+77lIsx3dnLm965pr012EsELkovg1M5YHWyWXdW7cDCx4LYr352F7jpsFjbPteMvHKy53AsukC7BY3TRGA6mXN6l20iODzZ9e0sBGKwBdb2qUnUQmoAAsnR8WN8Fm+kY4NRA/RoAZDBcl3uArrxHBslM2jptq6cd0AKviCzgnF40SOPgDfwIYRFSvYoCjLbRythQzg60xsknu3AHfPq84EX7mszQNmNIwVu50x/P1YYGFsBz3tv/FIVnQGbsqlYFYmPSytVKqW0I2ts1LfR1nIG5WMaf4Onfdb49r4MM40QItZWi9pymvaNsDqxaAq6D1hbqmePdetQk1PRhDaZxH8LyMVk15CN9IZfmgEPs/hrTyBJCnhw28BWs9+pM94MuyegQGLUTalngOMix+bTCMk61ylEgYrWXvCHtBZucFiKZfPbPq9NCFPd8k418p28nUN2i7HmmlT41iIwxfWV8exvt2IB1zu1IEQ767rTLri8zRnO38LbB7G2pLfMtrzM3e3q1lbomcsmwdoycrCNIP4yThRFzMM565dYWVQ7LfcBH973lB4hxgneTGMdmrv42MaOO2pEtB6SV7aU7ium3ne1xa1lt29BjdJWjqw1hk33epERfe/R0QWs7xUPCLoi1KsmGts6YX8EeADM+pQBkz+09m7iLJYDrVXaMPWDmkLNjoysbOZ8BDPkZkMbnpO+vvPLK3Uvf/NaH8nCre47u7m7KA7z4xc/ffe53fueWCbCHOwF/ACgM0faP/A5I2wMikZrjc/Z0WvKSeenApMkCwO7efG5GVi+I8Kl55hs5mOmZZ86hB8g0ti+yN8Tas8+O/25yge0lJ+TrgPyqE9aYq69rDKVfdGIItV0Q7QXl1ovOZBu9KEJ4nrf3N9aZMguLR+ArOOkEUOvnM77pf/5lK7/2ji9Ill0RL8YOGHYtvAaTmENY0TgC5Wzp1ccbw1MKYTGxOTm2Him1nTau4xMfs+h25uYmjDcsUniELx17uZn7726d0tR6f/6Tn5iFxt4pMLKyzyP38xzlqJbYb3vc9jufd8mf46+XRD/+sk4Xpkt5dxPFFo9gIHOs3+QXzvW3bf4f5vqp9CbbiaNLn//8789Cfx/iQU6vQeDVB49frDp5/B19hs/ytwCTbrBz5gx2bf/JJ1tw4P/Gzu1COBspzvTu999752bnZuHjgwCZLkZ2uuxO+9ZDRj355N13XvnOEKoPWapXL/nw9z/WCKTmcbb+j71bLmD81DbAIUhwnQVcceHI9hKSg8nLFww5uZl0/M0h6dbu5vlZhBczI7Rk+0U/Z2Ftk6kaD42d30N9TqaoxeitOSrZbuy9EjSVPJfFvolBNrmo/WPbj+vBs+LwqZdeizZNCCdjNsH1+KraBu4dsjsRcyfudlDX3sNW8kViOPaJfeHHYAenvsMwMwaLA/jS2EaLRBnnJq3hoUNK1s4CeISvPfO73Adcp83aNPZ/E2nOmNfcHFtpy7x5rwNQxxdIrjO2F4Xh18cn1MGajZNgFdzBSVzbxK7IZa4Xww5xXjV/+Ru+BHbSV7GdtvicP3I9OYPpzE0/78R7m/3cGGfwpcNkq764OGDObchu0L2muRzDNvP01ltvPMqDMyBn5a9W48/WR9l+u+WO4CIDCAzl5Xg7B5lsugAAIABJREFUHb3JW84cCXtAcQ71efXVAdN5RgcPM+i7fXeyQkIYbh20GcjO3FwSA2mUgZHSTCD02yopQTS5tpEasAbelKHBrwBoDOUapXlX1c4gECYKydCT3cSioKGN1JCujx7dDlHaLLsRuE1jtrUHKMrpZsahCQd1Q4+CFFhmXFuQ9ZniA8QIA4RdB6O5BkFH+fUPMDqE8q6kHKVRRLq2iM/YxjnsChkis40POZv2bW1dBEkbzDPvexDKKU1Qq42253ZwoP+dGYT8SV87cOvT2RFBCDOG6tTyW2d8r/1L2JtLgU3+Bk6nPeuE5/takWKQbPvsbacMimeSRe86Ml7Oqa/1veylngPjddUdwS7S2D2e1TrcWZgcEz0g97kvnznko2WwDSS7ZEtlG2DyRu85MEYz7Ujdsvl7F2KGcN9AJ8/qVTLEthWtfOf96hdHLn7205/effwTn5jVXLbHKuchx3f+yfnI2co02Uo/c30T8sZVn6wkCvLVUOZwgJUDILJQtoShBZCrk2sQZTwzdvSdXbnKwAnOFxA6/KaDffPo2rbNR0Z2ETDP1//OfCJTTY6qG9mO/Dp3fRgPwGUur/ajbbV+snPjpLfuLpuY+uPxbfxa95ne56eDl5CqAlQLPS+/8srdn/zJ//KPFTP80r9HqYDPfe6z01byM3ZobSPCzdx3RiAdzvhmbuh+fEL+R4ZGBneb7dXf5B10ylwDaXxWkyIJYs7q9pJeQD67NTqbwyuUztgDFD23wePx64uB2ASYpBfb7DABbiczYW0KsNtbg6/E2FVP0x5BH7zSYy0A4OfYoFOf/OLP23/ytRab7NbhPxofGbfcL3jTtlx/9eFsBeFmz7TPgWYnWNgLrwEjrKutsiGMeW5Dfs6znnnmnDzceCEylx0VB9PulvuTHfve7WTcscu7w4aNJdOwwMjgkqyRu/RdneE+5EhN+1wj0EdAs3X8QJP/je/ZwMEjSyrIoIGL7pXpqKxytjeHDKWfD2TqB6b2Sy9+8e4P/uArJ7OeXetgsYn4a0xhXsR2nhw5IC8hAjKv0ReHDZP/PphUHMBOwrDkkU0afHndzWLX4S4g8m239t1O4c6/Z5657UTyzPb5+R7mmszr1aFc+2ff+vO7b3zjpV96H/XQwP/3jkBI1a985ctn59g9YmnJ0kOwLilJ1pUNE0cF69Ov2ER2WbzWZyOEzJSkEb2OLufe7GTIDovE+Plb8sr1sGu2ROzX2GUw/e4oaGLq+JyNQWENcY5kOf5jiN5f+ZW77MDJZ3BPZ7LKypSgxpd6V8c2+Sycxvip3eXDVh07tAvh7Jz+iyfYkzPOVRu1x9P5J3xy8wF4lTyTrc1P+EMs1LuoGq+wpXgImElftTX3WHzCxxmf3MPnage7icS84pXZebjk91W+HOI+WMiBXcspzM65HPT69tsnISDjKGYdnLv1+btPM1d1blMfpAUHNy+lDBK57cxQ8orPEA+1r4MNOw5ovgEn0jxVnpN+qcev/crL5e/4yklkvOz+SL/zTLuBBle/885bjzqIzQXJkhgiYE8hT/ZoQDDw3BlOwOhhcrfOpExKTrq3OyOEjuJuWm4Dh3T0IwlAba3bbENB+wQhzz13SMsJMnb7iQED7oBrwLpJAIqrLVaMRjhrCxsjSNgFNYChnyeQWWZf0E8gBGSEX1sQAwyL7xu4NODIcxnao1y7WuG7edfWWnH4zwnGktm5mTqMy9xXGW2HWFtH0G3KWM/qWB0gcQR1s30Y+QF2u+Vf22TuAfEMou/1lbERNBn/2Za3tcMyT9OXqo3RjsK9LV+97Y/T4CBynXn0OzkBMHOtOTcuTYjOnFRdx2u/jLPPW0bJyjVI1Ybpz2YMzzsqPd8ctCOcMVuDd8j3Nazk0diwBWSjgyo6dk4MbCJ+s38bGF+D+m6/eR1j9rGPnW3dHAYjTQ68u8H+FXhrK3nuWm7z7l3dQ5qc4Hzr9HFEnDH9mYzTynxkdI1rH7ikDXRnxtVYF+nO6ea6bI0YZ7J1UcmNAMUpz3MqZtVDHvmoxSUydIDLggsknrZYqW6ZlrWUd6dNeXfXYGyyw/hOgLOnVpN39hmEboDEvmQOkY/eR0eNn7Yhkjk4feitId6RLK4QUQMW1m8gwnplMe82x00SaXOPf+u072dcFrT2AkeT3m0/2EEBJaKmA1BldmJTMxZd1iSf5R9AzWfkuj/5n/+XD/XhVtdQ7YUXPjOZrL/7O5+7++xnP3sL0tdPICHMGdvCzmarUv7JNvA7nwNwk/GxH7bOrUx11vNkIV4OWGowrUTLtAMJv6v4XRaosUJ+t0gSObraQDoLC/H37a/goMYy7S/p+uhVZ81c9Ma4td/MmFmY4zv5mLEbS/id594u+jlfevW77PfBgxvAaOvgiPWFfAtM0buMGut4h2dcfR3ZcRhaB0908NirxU15ZtvPwZArg+1XBDvtf5XIEUiQ28aezzz9zNaPvZvyLCFir2S/RfG0xSIrrOiZgnhjwA6z4zM/IcyrtIXxNIb0QL/oQ4L9XiTKu9m8tPnpxZ3p+5//xf/+QIpdjNiXv/TiXYgaMnbVI5gRJpqZkiHPDu2W/J5fc5zFPfPMDyP+2Rd4h19m18zr2VWyi00+hyPpQS+COrtifPnagXffTdkVCRC3GI5vR8rnZ9uD/J73ffvll6c0TmrvPvx7GIFf1AhEV1P7uHHZkIqXDNPH7YJtuT6ZnLUdHwkk3uU3xH0hU+lcPote8H/3sIZM2NUdZBD977g/n4nPHd7sHRJc2JJZ9FvfNz5ldyKKr2Hzxtl5PnIOIXUl//o+fmWwzmZN3vNfxU/AHvEzSW5rvyYzkz89fa/dHNf3HuKuxo8fnEP6tvxgcyNw0Xl+HdxpPn3nZ8dJxsaY5NnXHUJ4CBjW/RbREMlNlPLTh+/YBMDg0Bm3y3gZp0PcLk6DFZvf6Zh4ZHAJ+cjPyFMyPTNW4RWLdyLXucfCL3xOn7RjOMktydjxYdoD08LESM7Gno2j8AvIf2PC5/Bf57DzSzY5H9w7MszXfPf+++8+ApC8eALzJa6AxAT9TvZECqQxx9HW1qxO9b4GmDOBOdl5sxwo/2xN33/57Ec/+tHdJz7xiQ9O1FvgIFDoANxg3COJNrMs77+Xwi4duoSdox4gucZQyvPJmnOyXp22KcOkxw+xZcUKqOxtzKMoVWvNJFG6FtwrQKHUbRSurD3C55z+ulvpkWVHqf+WNgwQ3233hBg4N08CpSZK9AWRQfH93cb+PKe2TjShdw10rBSo4yJLiFIjG4ec3sCLfI6SbtHmXgFpZyxAzE+A8gSc6yg7Iy73Wm0k56Ncu5LWwWyuvRpyxrHJKNc00dRt7G3STdQApGMwCpzaOpF+OEG938cJt0FRX9ZBBEA44y3AZKgZFFkpWfAQXOlHxtzJzHTi1ISrgywE+9ojuL2X7bSEtfnSH3MlK/RKgHbWa55vq2ITaezcNXjsRQhzDFA8zqkOEKlDldJGhFk79r/+67+++2ROd96sNGNjXppcp+f6S6ZtCbo6pJY5c4dU1OZxSCFrtqZwj5FrjHM7piYozHHPGSDWwNFcqo3KnlhcMfcBQK5BEvM5yGfj4vl+jl2trciIBLZkdMnBGbt4xn7NV+pcJjt55azbx76RAVmK5q8X2LpNbLvPmiRlI4HFgFInvQIKahABEXQ/7/v+X/7g7utf/8bDNsg2lFMq4DMn4Pnc5z53Shy13QXeEApdWse8tKyR0VwfUJV58QwLziNr6okuliKHQ+I5jV3wVZkXdvjALeS/iQu63DZDW8k52xx5EWyw01ewOf7dguriot4JQqcENdfDcQRhI9u7KKlGWYPjwS69Nc+BObu13xb/tF0gxobrKzz0erYYP/vsOTEXsAaUuwwQ3WPH6PWxUU88MbukkuVjbGWWJsvGboW2Ax28jj/ck4tPwFkHHJCFjAX/bn70x7yZ55P5Z0fW7pbQP9jLoh7R71007PLM92ZUd63e3NMBqmcY6z5hni9AXk+Qs1mDY5O2HnFsadtk/sWurTzn6994aUqZfPe737to7If7z2Soztb/OhC454S/JCNiIXo9WfWbDdwBfJ7BL/ldDHLildrWSobz/PY7mfsE3+zHNTmA7hz/uuSpOu75OZnwi8NvenjbIXCzc7dySPD9PV3M2QNrL3Pt177+jYfs5g+3uvxS9D6kanSWPT+k2vpdGHww+8b9V74AxoOpo2P8Jv5ldK0y48RmroO92elT4nAXG/m63kkg05BfOnHULga3L+3FR5mLY482a7V1dXx2nR3ScdjEp1WbHbeQz5vHQLjOuJZvNel28Yyd22STY38Ww7Qf4gN7XC1Cs4X8JZ9szOb75X9ObOHvfZfFn47xtVV8lgWtT3zykzNmxpNNy31nvJd49v7GeWxv7o/cJMNyYhK1add+KvlwLbUECx553N2W/EAvysKOFt2mVMRTT00c37yf3dAn2/iSdNa401gbmzzTbqSOTR/Hg3gO4hmOO/h7F7WvpYz4TffzhY0Dm3vrmPN64OuMiaS+HbvO0D6x+bvvvn1KAfTE5uG2QjXJxIDkZzqYbCtAOA136uesMtQ/jLuAtLOmrkGBgfrJT35y96lf/dVzul1ScT/2/PO3rVK75e0YMllnySbajChCC0ycbdlrOAgHIgpYpqAyIRFJfvYJYyZLHxowN5jUJ+8YZVAXbkmYycZbQpigUyTX65uVoiEFNlCb5+3WU4AZSDo1W/IuJ9EVyGnA39vF0y/jIbCIQrfDaHDWfdJmQRIBH1C+NUjUAzvAvQ6G0p8xLE8+eZeMohiSNoAz7lU4v7PzzBfjnfYYT0FWfjZAzbWMZPcryhSHZ/sCspFsWamjeDK0p2ZMMvtWH67G35ikD9dtGhxpxv2AyiWNb9b0dghX+jD9UVu2shYEzdEZ43CC7nVY5vIEyLs6Y5zNO1nQrg4ir4RdrlFLkt7lPU2ck1Hp9Ugq80Emco+2NZnbQceAll0l49jpn+vSRrqL6M+1tneQD32hE3EksXOI4+4HI9zvp+v9c+QO6V5OOfoqqDfeIWzYVTrECbQzOP1a8oZRT7utXLYjbZLWOJK/Uypjy0iQKfewczM3K2ft2FrXyHieDRT0wgqdvbc7oOraePchDzYTH3lC7vN82WgtC+0bTlv+lvpBbDcZozMys2UlRr7YhyYVGux1be2eO0RE+iyzFnDK2ACcfOnxa1Xbs/1TE3zk9pXvfOfum9/81gPBeg953P5I9uoXPv/7Q7ZmDnvl+xoUtawCgscWXw5iIOPsnUVcgY7AwAFk5o3M2dpF1iMfucbCT/xjbDebo2ts53vvvXv39NO/cvfuu++fYIwsCQIGxCNza6dDnqUdbN3oS/kVMsrHXgnEqTO2esEe8BNsgr4JyLr+auuaLIPWi8ZNJxN9D/Icv1h1HPnewXW7MEL/M56CNfoiwINNvRfxM9dn61u2wO07ZYgaOzqZa2M/HFxhDBqbwEHHzyxmhTM6mPD7sS27awK+4cvb1sJLj6s/O3a4xmVkHFG1C7EdoLA/xsR7ut4l2w5LSUqgM/GbCToiI9mqnesftvo/xjjd3Q05k0zV/IN/OjmBvLUftgicMT4xWgLfN944tQ7bR/NvPuu4Ls+He9p2NZEv+MzC+ZS72IXIEy/kEJU9Gfpg7soyszAzcrp27p133r577rlb+2PD0rbrYmoH8VlA/Oaffevxg/jw6cMI/COOwB/+4X9/97u/+7v3toHz03NIpsw8cdalFv/BABc/zObGDtCn6Br/OL5lSS4xEtwBI+fzewuem1CWe8XfjeXZe20evLMLPIld2X++ks9KuyymDWZZ24A45HP4PGQdv9k+r3c5t49ucrWTcUz1xOaLb8T3x2Ys1zM2r3bGiJFgCBjcMx9HuiLZ9Mn4NBZv7KgtiQnwBvdiyuWyulRZx0yZP8l77H7a13H8xOZLqqaPvZup4+/Onobh8hxlz/h+OyDtUr8m81g47/a0j8nvJ/bcBTMxWuOP6ef6OjLbvq05G5wXnCGBKGPRJGnrk3GEpQeDFk6lA831dOx1dHcXQ8xlZI2Oa09zorD3E++9985krOpUBiEr9BQaOO5V93bMnKAtxhTGTwLOiRMMimpwsOJjNNZhS+c+W73XWB3QWkRKDz4AbZJdfwLzS4FabQMIARs1wJJVls8+/Zu/ec9sN4mKaAM+jBtANMZyidR7wcKeuN1AWu1TReib0OyMht4OewIgp4UXuSYjC/FibgBxgVGTVj3GOk1YG9QzsAypd5x7Vukfp4j6BcjNPVu6YMazTqptpUMizhbCJTwRHhSolUzbzHOTuebCNnFAsoHsPYe2GaHT5q1BIhBjrC0qnADXSbsb1Pb4cYyzkLEnLWtn696Mc5WmGMKsSFZBm2ebq0PEKQlRqfScnLE7ulzbyPLdyKZDsC710cx/rrtuYQDWBeu21AvqJkvymWemdsnzzz//wQFldaIkAywD3Lzmve1wm5hgY8zhtHHBvO/aAXGi2svYGg9GmAPt4Na49Erf42xcA5pjE5bAkB01h00tSYoctgV+3l0HKQEeAwx2qwVZalKOo7/qUpPHnMZ/+A//YQKbX//1X79XxoJOt62flepd0Dg6tLbHs8mGcQX+jh7WoTy21jfgaRva/oOON2l85MGhepHbXeVvo93XsXFsi/FzTQeV3ZdcN2OyGXcIc1v2r9fqP/nprclNgLMzwE5n3nLieVYvmlkwm/qdmyX5ve99/+6P/9Wf3PNVD398MAIpFfCVr3zp7rf+q//q57ZywQj0TYA0gcYGM3QKTqDv5JW/MR90P/pDD4FMOAjwbryUheXoIrm0reqDrMBbNsetRuGTQ+rxA+3j7RTooIRNHvu6pwbTKwfVCTbI5QHfVSOOjhi39kNto/p3APZnr75696lPfnIm5pB0GzS2TXkcFjHGxj59nANwdmHZM6+YRvAXW3vKJqwfZ0+O3616jwKMAfV7BoF5dehqB4ZNTGqLeWzMoeQDP5tr02YY1rg1vuxgiwwa92PLlEWowPL4nSp1dA2AG5dbfCCz3iWwMU5nm2IyV6v80Z/+6VfHjziM6sEG/fwIXLNUG0vSCfKfu0+cs3IO77VPHcxX5At8nWtOsL9BJmyTOnjPBE/uQk5n/TT+aRwPr9CDvNdOioM7KxM27R+cm12BG7C+9dabd6+//trs2nnyyRuBMxhv5ZeM5e/U4f2zB1L1QY1+wSOQeu7/4l/80T1dYjfb77YvHL+T08hrS7k4SHdalzuGiU0VW9EhPkJsY4dJx2MTk+35Koi1xiwwztjzIuzYmImR9sT648Oq5A0d5c+SkRn9VrqsuYC0yw6fLFZmJ0iu7ZjTOzKW09+nnpox49t7PI33vLsSVWDj5ir40Gts7Bq4Ls9n38QwxjtjEr+b7+8tZK2/03Zxevv8iRErNpq213kq3Rc2Gn5gr+0IabuqX/HTnYkMQ5Khg63qYDSJX9fdu9opeSbPwBPMtetD8syToVqHozfGhGEybn7Hj+mHcSYH7L14B+4Wk+Eq8p72i3xUz7Xvc69FBhjPc/L+K+fj7+5jrpdQaEGe/DT+TzuCQw+xChifjK7dEt+TZtI7dffHP/7xZJU2adKguEFqg8T8riAvBWxwrsDtAIYV3nRIHQbKJousVz7y7Ab8DTo7ODAZHUCfICaCs3UVBUjT/jpBDcBsUEwQCLfnjWDtyg8Sb5R2C7tb7R/gsYTTBNjPPXevdigC2iTbnoOc6a28Mk86W7jBfa8mAUV5fwvM8WGbEYgcOdtWt37kKKCDxXbbt60GbZy8nwB2hinlmbIJN8t0VgOBrc78SRtGiBEda8A4N0YpxmC23u4WQ4GCRQRtIFN5nnR38pL3I0zvrZLsil36k7ma8d9glcE+TreCHEpP9lpe6IntgAm+cr1yGcaiCXOEVPreQV3afyWKzEd+6vs1MGsnN+9bgrUNY+6ZNu02Q7LP4LZhF8SmbVdiiYxl/JJtkTlFHMtOz7giNBDy2tjBAsc4wUSAzGYDto5rQ9qUec5PzoMd0XYkV0DDkL+7OmrsMi4nQ3Kz2ToDno1oRz3tr5O788wBXnsCOPlLdtTo256gmLFIXx3U1U6oVwM5JVuMev44lnyWhasAF2MmOCPfxgCIG9uwdWqvgZN3NPihlwibPM/3xoPM2HJoTm+nBN8OaznBlYW0tQ9nS/IuWtGblrsGBuyCOWwibPRr60A3OKan5njsQGWGI+jJpqw6ff7gxOPbNppcxy7QzTxziJtnnx3ASdfoMoLLmAPPnqMfDmNKnyMryQ576Zt/dkz4wy8/PwLJZP3iF35/MlrhjynhUWCxydaMdcsP8JU5y/iTQfI72e7PP38OtrrWfXZo1GSkWKjbxSskxcznyoddDe+8c8uihJ0ePbplh5NdumYHUZeeaB09xErsTLaRbZDF17WM8WvkWJvin9hsMt26exaDV/6B4tjU3JfnzvtklGy9dFiB7ziHPlU99cF6+/fMxdp8QRQ/TreNl3Hq3RRtN9hZWevRa+Vt2OqrHLSPYcdgKXNjXtiHmYslatnfDrQETO2XzBnbSObaPpN073+cDfa+xlHwf/t5+EG7DmaJ/3zjjUnEgEe/9ed/MfOY7f4P//7mEXjxi1+Yw27EVMYYodm2nv+lD3STjJFlGD46BZ+TN4Fr49mOhQSLWtz4lx+HP/Pd/HviiRv+e/ToFst95CNnmysyl58f/76HmIwsL24OLxJiNTt0YsPYPAsZ+Tt1eJOp+vDvYQR+0SNg6z+8y052yQxtpJcHfy/Bc08nF9/SezEJf5q/k3iSnZoWVK+2nc9t3N6YHqHJphxi6Mkn7376k5+M/Z4YebkI7RUTiX3zM7rLzpxDdHeXsLjFrtJrLPbqz34252n0mRT8sez74Tc2GQvPlL/5uPyUCHaSoXZHI4xzjbv56dgtY2UsvENZOG3mbw8231KVHbvyqWz4mMRKoprx2oSpno+JN5djOKXNJP/szhcYaRbINv6GO9K2yAS/m/m87mQRE/Pxg5O2NJ2dgjOWRQzDTGIZ+E4STcYRz5CfuMGWq7xPzHP1NeLSJrD5tGtMY85gHO+2wJC/039jL2bSdlgOdjbP7VeVOmrZOpzGKlmel3/0cpIjNmEn7xSbKQdgrubwKop6mNqQQ7WC0auHnCzWngPVgQQlV5JIcEoQ83c6cKvPkeLHt6Dg/UdJK3/nrAgMgCimX5sYM8Jqch5HinRKN8KphWkA9K4kNYDMuwcU7MDqdyv5lVxgiBoA6esI7YX4G8HbrCcTOETNkk+ExQRqP7BCEbTjTGptOcg1w9bvwV6e1WCMYM37tr6f7IsWfEZFMAloywAdJa5sDu1q8GgOKc783La1ojcZPEZht7FNn5fcydhl5QUJp96LeRRwZbx+9rOfTQ21DhiSifxrv/ZrpwYdgmLGsVbMyYggZQy34G6D8N4iwbA3aXwFsfcMX2Wj9pgBw+2IGZi0URDUjvxxgdoYtD1dPgTlqb+zcmJ+OE2Gr8mka806Y2E+jyxUfTBjTSaMAbntcWIbrgRkns+4mh960c+f7Ikqup5rTobkZncA6xZKEAzTh50Djgghem9ry9Yw055TWmS3GYxN20yolpVzouNOlPG2upf5GPtSGflrgI/94RQtoAAnGTdbLtkQ49B2TZZT2tf2In1xnQxU8qSf5LD7hqBtR2bMzKUxAGbabrcTZ0+izxaVgMQGBteVWO0kg+zAZPJ3ndXNzpG1PO2JjX3rrdtp71WTKc+yyNV2jnzzA4eoqIy/63hd/Un3uQNdOxNmUe3tt08dxgYHfGgDPjbKuKhfd9r65JN3r7z8yt03Xnrp4YCPFpa/4fdkorz44ot3Tz6R+qwvzFXtJ8lvy+TIwfojvpU/zXey8flmmIXO0hHAMt9bQDavCbJswTbnd3e3rf8D3sfu3eyfDHqg3pbbPIt+kmGL16PXOVigDsNykF/b99Znsn4Wb6uWKzvNT47P2u8HV+zOnT6QrrPf2ShyzE8cW7NYqnGl39Pexp8JKtPuyebdskkHd+0i+SGaN4CLbZ1DlizgbKay8gL8mDk13z3G/R0f1oGYsTQng3HWD5Azfml2Om1bnRjt+WTRnDYGJmszNlvzTt38Dwj5D4JlapF38ad2iw2+32SLqTFWWUIhUfP+HCT08O9vH4FkqH7hC5+f8Wq/ytbAkYLQxj6dITS+aXV2gsFdFDT/fM3BOKUz5HWyoOrMid6B0bjr4K3NgrWQzmZFhpXB4OvFDUh7Ot3+K7+/9dYbp8bes89+ZOycZIk881vf+vOHjOcHpfqlGIGU6vjii1/8uQy3xrud6AVnw7KySvn4ibMuW7tzD/zuuaNnS8BeYz34pO0+W8LWj+/gPxYLy2iHXdKOEKuJk2NX8rze8ZU2I506Bm1/2zvSElPMwT4f+cjBFXzW2IZqU/NC+sNejF/bLMl8N759y/wAO7PbbUlDdsfY40yOb9tn8bVsYWO99u/mSrze49/xDJzUh0Wx3Rlj7Tp4z87ixRzaG5sntsJ/eXa369jwWqyWlXneq4b9lhEaPLXxeY/TvTi4/Dr8AYeZv070gFuu48NndAZx47rui75f5+w6l+L3JmbJPZk0dtoK5/R4uZ8/bRmRSAVz6ldjTZ+1L2tuYnzvW2+98QihIsNphGfZ9j5xtAGfbESEi4ZIPT/kzGZhpGFApOdEQZ5++pbx9v57qTOXrMeccn4jrh69/97dO+8mtfbZc4plO/wI3rVGBKI37+/B6cDUIBPyDnoo6AQmGzQJTsbAVV1USkZICIa/W2BHcRm1Ja7zmZOB9WUma4mwGGKBNqFC1jFA98DzBlkd2NiirF/GvoVJewWG+c44Grf8fO311+8+/vzzt2CuDdxuM+9Dk1qJ8s5m9JFBWb2SEaJdE5wscKdYVtj0dRzV1lSqGmEIAAAgAElEQVQZomlX2gA9/TFWxsMY5m8KyGghu6ZvG+DkOZGv3gIgq5CzbFJkgo/dot+HOLQCtozMylwykXbFT2DmGuOpvXFSSnSQPWRXGxB98jPfnWdv3xySYs61PQ7R/NhamvY34UOvRm8qGD1jksD0nXfGEVt5zfMzdq2/Mq48T1vyk9FrWTZnx0kt+T3OdouYt6PXZ46BnJBNP40355r3eG/LFpvW+tEBauukAINcdX/MywQjyfZ5++0ZXwFFEwkCJCQFcNb6yamYwx4D5J7nXMmIDq5ahh4nsw0qzOOR+SVuOpum7WvbSgAAoTNExpI6DTo9y1x4J5n3+fR/7RFHD1ywcy2zxuTM42a50ZNZhPnEJ87pxIdc24U2GavksMcKOWpBj4whexzO0dmGAx5lQqvjutuOEFwzlrvVn0yF9L9tA79tNeqgmq2cQP399+9eeeWVqXP4cIIySfzbf4ZkVfMw2axkzxwg3dg8MtUAKyRB7Ck5nmysZKW///7JKDPvfSBA5jGfOzSJfLj3pu83UvVmZ0KsvnsvuMjn1+1P2to9b13wOZ/a9nzsx9pbJGgHjg4kbX/QtnvauTta+Njcz5cjPcfGO/SvS4VsMKVNLet024JIB2eZpwR4+QwGkWVuTscObO0sdvKK7eicwI4+X+ujta3yfHai/bIxgFO1WV/0Dy6abN2tWTZYOlu3n332HDo4pPie0DzPqC35cGjjvAl49hDZK3ZQYogN5XdlcseGfPd737t75ZXvPNRz/k8zJ3e2/GduWsbYaXYgf8vaFDP1IhyfOiVgqjQAP8dWDFmxmV/35CQHp+wunhPDrb6dLbVF4sDeRwaqnFX6kn+yqtk5MVnaz6/rMzsHa7355q0M1G0n4sem/nhw0Ne++rUHQvU/UbYeLvuHH4Fkqv7zf/4HJw4i+3lzfj+L26sfHW/HB0Wnh1OpEn0Tmy9PkfujG/ACQkoMO/pdBzmJf6OX8D480HGMmHjaWKXjTjZdlUVMWxqvDraPn9ldbe1f87ze7RhbIgOwya32a9qincbw4OvLQZviwZCweb7dPpNAMAuFT909euKWCJFrM4YdW4jj85l6o/A5krZjrY7NzSm/n5+9Axdu6pho2pus/N3Fy9Y7oKnjFguXxpscuRdJLeM1zxKPX99NppqghDlynxh2fMf6HzileTFcRmsTfqrxCp/luvz92JhsYw99wv/RjZEv5yEt+dzzx/fwjZ1IZtz0TxtwNngavhP3w1eRdbswzBXZ9XwYqMeQTIjx+N7myp7I4VWEC4gT3J5tUJUBSZlcY3B1erZCLtnFaLz/fgb+3T1B/Xb40K0x7w2JGoItmavvvnMjGDIYAuV0dMjWFey8VydHuTZLDZHRINZkG0SDHAFEHplkgMUgjVLuxDOMA0zr4AvAWTsIgPcdELSZL1YzGJJ8P7WNNmOWQbSdH6Gl3Qii/jvPyliFcLNF+FoouYEcAaIcFKwJmAZLxrPnWx0z7WFkQxKl7QywOfHOBpVN8OR9mfeXX3757p/+03/6c6s7yB/y6bm5D9k1c7rEB0OT705WIAKwTvGj8OaR4fe3PjMIE4BU7caeR8HMqXm4pGPmJe2d9P9Ku2+DzMHMMzYTth31zJW+VeYuY3zkpmqwCqLGicVo7QvbkOvnyOFmyqWN5s/BHdpC79oYu1ZbBtBvUM+YtZHP971ShLS+yjRSlG6Zg+6X79Keztq0nUTtQOMaZ+a52sR+cMLG5Grw83nu6W01TVQ0qAkxl5ph97ae7Arw2LOWxf1dWYeea3JuDvsEzibzZpyffXYCJvqsvXTLVogmitlhdqrnPnKCiGgbcGrA7nZ4smBeGshpYz4TLAryZbodX1PZcg202k6cw1aqpAofxRa5t8GB9rP7pw13d6d+U9sysjhjWLqT8Uo/PpID9BaEmndy1U4WcdskkHePvF3qyF1tcIMVc8TR01n6JutfeyITU4B+62ECLC8ng3VP5e4xevj9bx6BkKxZ9A3Revv9tuWerRhwt9ljvZhjztq2mXNbi2AGumf+Ymc+8YlP3r3/XhYxb8Q7G3W79q1773zvvduWsQb1HcQFNOe+yTrcXRaNT9gLoBEu+jnQbnFhA8HBHxYiq/4amwvIN3HU48aedB3P9u8NvtsWNH7p+ejgT58m4KmDQfWt2+RQBvo7Y7UnHrefTbmGXswdkrkyQXoc817zxsebI9LmmlM+KP56s24FOvDbnDmwW9HmubD2LgzpF7suKLL1r4MROAYmO3VSN2iVyZTv886cwh78+rDF/+9mKWMzMo/Z+t82o7GX3z3ZnFzxKT/West/uqflj+62fvissXj7nXs6UXau/dbB8wmo65Aei02jH2UP4zMtBMMC7FwyVkOs3vDDTZdyONXDIWd/Nzl7uPofZgQ++8ILd//T//QvPij/syQS+W1cBovlu9YjZI1sQVhzfvZBtsuLpCdXPBlbL3kEqdr63b6fT2nbwL+I6WRR5l30n5/Lc30mySs4O20Kz5P+ZNFXbBF7kDj7pz/96dSER/Z2fJxnBtM87gR1Ppefa95mcO4uKIoxJJecXazrB+2i5nNhBws++Vspyet4XefMWHQfOsZo4q2JZDtzOsZzirz4f2SmCE42u+09zDI76mpXs+e2zfbclgexh2fn53z/mHOKrlhq5iFjunVuyUjHluw5vs54DkdSO70sYqeNGXs8SMeUZL2TTbyrMR8s4h00Xl97nMy552gv3zULHXd357DR/N4YW5zlc23rMb4mXbk2737i7bffnMWLdto9gDozHdwgDXAbomu36noGB3x7XrYrvzkT+iu/csscCJn667/+6enUm2++MYFq6us89VS2Qb5198YbqSfy/DlYIPff+MyQq7fiwnnWU0/dyNH8c6o3w0bQO7vToI1CLNDuQrtAa0+kgerBTb8aWPfktsHs8TSpM/G19WYM4CpYK0ob7R7PfiajIbAxTwwCIM9YtQElgNruO0QRAtNWgDEuuWiJu3zf25sb6DHqffJcfh/iN3VOV4aMyTGi77//QS2ZLbIsUGiywCqGz/S3lZ9D4dysaI3Ry7bHkJO1JfpKPFIe/Zqx3EyynpsGwObpaoivgZR50V6yJbCOc7BaxUGlPdqU98wzd3HAYQNDfu7YnjnYNp9aNFnMqENYWpbTDkGpQJHBmyBziTYLKNox/V0ZvuoFOepxYuDp6pXoJeP3nFBtYzHfMx4LRJQ3mDZtIJh3IvPavnkuwznytJmAjGfLVpekMLctO4zr6F8Ayd0Tk3UxK5fPPD2Ep0PmWjY4nKu94eQ4j5HB1b1Z0d6s3yZNsqU9xBq71sRg2+rc01lP9J8TRyYIkB5HhjRJeA8g1iJU2xVjf+vCbZ2cDfBz5DArl3Vyo3Fh54A949OAtvtxbNk6ePJG79jZQ9yrS1mHs7GPuacz5PRh5MPhMJUZFhthxVo7ZO8cmanDdRpcHNDoFMpk++TwgD3x2f10G5jg+24+9lY6x9gdGdlxPeP/6NHd//lv/s+pXffd7373Ol0Pf//fjEDI1S+9+OLgkmSzjo7tghf96JXvmdv1/eYg16nvTEaB+9w7tes/9akBfn0wQa+wt/6wWY3d8lx2hi7zUyPLW+fw+NndVTNYabcJT3vL9817VodbN1pnmrhk87qt9/DCY7JgtdFYsdlTFmozHIxpb8+nG3Sv8RLbN3Zkd+S4vm14+532FfyVxXa4656dXlvC73U/OyiIrX79tddGt5HcjQsaq7XPkOHUWKEXsfnZM251QFHaMuR1bcHkPzOP+ZzdFywht7IQ8/Dv7z4CyXL7ype/dGKr+7HRB6U8OghvP8mWtDyRY7ie3tFveKGzWY881PwPVqxTku/ee3+yv5ReI+/87fiU9ZGNgcVYZO8q82kvzAgLk9+0OXYui9Cxc3/61a89HE71dxezhzv+gUYgJTu+/OUvnYXU44cq0y6vxi3A2j67JsfQQ82lB6ee5sZRnpfv8z/2mI24F5tsiYAmEgeX7tkEjYvp8eDvxI+783ZIzTowsvHDxEjr0/h69V4bV+e6V199dfDMpz/96VP3fdq898Pd06YlCpvzuMZlVyKr7V3HjB1LsJeNf42BBB7jYIFSjG2u+N7HLdD22BjzjlO8yzuMWZN6MLnxE0f7e+ZnyxV0RqTYrGM07257fG0/0rpxZ+Orlgvjeo8r29iBHHYc1v31XjgG3unYMmOq/nfX/NcPvqz7RQ7ISuvgYJqV97SZHrWeeRb/2DrRc/g4XUl7808bGsO6PnIDx9O78Z0hVvOAKY68wSiglYbGKWZ1IgoVvyvFliOdA1D20JUQp7egPgeOZCt+MjueuPvYx7IiGcb69fn8mWeem8aGSA1x+txzH5mSAPk9n2VLyK3Bb0yb8vyQqWnna6/97N4hL0BxVktSLxNZRACanEqbhxAMoF0GPX3LZwGdQOx18igDYdF3PzPICItrdmnaI8W/jQzQP6tQC2oFUJ0VTCmBkz7kpZWUANturU3I4/ytbQSE0t1sXYjw26mhnnUIvc3ckFUC/I3hT5Cytbds9aOEw9zv6oeyBj5Lf5KpnPfNgVRFugowZTbeA3dVI6SJ4CYpzL1+dvahbGAZLK+9+urIPifX9x5jsSuQ+c7Y5Dup+dpLsWUlcrTXADF/tyE3j/05EHo1OvPsdUxKBUz/diu2FcE8f+SosmRH4Z2avkQXh5X+RE4dupJ3yJ5FTI+hXxshixvBO3biox89mdMpip7DSaKTeW8Iwc6A70Dc/KoJZC4Biyas0lc2gdM/8rFb05D6LZuZi9w3BywsqZ6gvJ2MeUh/Fcbm8EYP9wC0o8+12jtkwvu3jLHJEJrg/Z0BJg6gs9Is+BjgUvVv6A9gZqs3oiL3/fgnP7n71V/91XvgJbp1VrN3W19n1prXJnssUHAuxpwteNz80PvW/3bMXZ+GXI0tXTKGLaOPvdo5Tjd+5rXXxjf0ITQNXrQLiRibaj6MJds3411Z3Ppm3Mn8R557buyYzK4mZEZWdvcCe0LfkZv6anXZ6n76mXvaTgAIvUBkPLSLvCSQDVmfz81h2x9gIuPoPdeFzhO0L6ndoCX9/973v3/39a994+47DwQrrPR3+pmMlgCjF7/4xbvPfe6z9xao2ZYGmXxB+9j2D/k98pD635GbT37qU2c73uNIDLooqLAo10AUrrue9EoW+tr23aMv6z/GdyxGmJ+b/Q8zIJbbr+W9j9vlQA/VPI5PfmrJxiyyq7/WdpJvtLNi7MDWZKZL/LW2aNv1QKC5bn05+yAg6D7md4EPrCRYZPfYbNiKfepgu4PGfJ9rzZMALu+3ZXt2XOzuCBke084KtI1HY9KWo2NTFs/xY91PxKqg46tf/drYmu/tNv+/kyI8XHxGoA+malya3wdDhizZg+7oi4U+xOnsNthDLfNdHypG3umHrG+B68je7nxqDNolbDrGGX14IskTH5RrG5xei4cW8HTSuxsTkP3GlE0ctJ9MzBBZi52Lfv5//3///9lJ8fDvYQR+GUbgS1968S4LI+xmJ7vwBeIFft617LCf8LvEk97lRydyrZgK/heL5e8mEPP7+Iglddt/d23wTizjG2HjvPdaD7TxMfswGNdp8stz8Kfi4fQ/+BQH4yCoGY/aSTr2r3wf26SEAA4lvostQSTymzCy9rkuz3BoFh83McKOnTFVEsDciTHF7Hxhbztnm8Xk5FPijn7wuWx+x1u5h61vvD/zsNiKLTW/iLrGJNrdOIPceH4TsvABO3wdNzFZ+mb8yaR5IJtpXy+S5XrlEfg2etI4N9/1s5tnMv73krqKjyJr+mHscj0urPFd64q5pAe+M3YZS3OIe+syPDhCnFr3Dd5rvCwuHKzm8CogMpMyROMSMGcr9YJqpMYJLreGKlIy994EJIKU7f6pj/HcSW3PCZBpaD4L8RAy9Zlnnj3Eaj5Lxmrag1j96EdTKiDbld+6+8lPfjwk7a0e4U1Yj8Pemg7NTgsqCPa0e7MeeiVhsjfWgHTGFmE34FcysicSSEfS5TuTn88SJHvHAd4b8PbKgnYBWemjou4dzHeQ0aBGkNXEY5PGiKUGR4KgXh0bRb0YOQrDaKjjpF0nkF/rg+RqUNdKJ7jrrQkMCUdFwbsPbXQ4BAbPWPicYsm0cd0ERTEOObH07bdvdQq3ditDk2snOKxMT0EVZ4W0Y7QERm1Yr8QtudLXDpD0s8fp3vXS7ZfUHsN/yfKdOa6MlbTpBOZ1erS2I9EtRJyTF6t4+BjsrZ2KRJr2bxZtdD/vBSBsF+nDydppcATGk4NieDtY5SzzM21EkHJ2Hei3HHi2zN4DikI8b/kDss+mccLsQIMazrpBgKzCG9BJ3bEUCQ8pcctIb4JYxnrbipnnHUdyEqAQmQyJOnK89hiZljZNNtozzxyyn5NGZmauOF0OkF3nCBt45HclFRp43Bpw277SIC7PoJvkS1/NF7m9gpL0w7h3m+b9se1L/HNuyEl9ZBvICl2nTwBhg5Z2rD2nAX/mfK7flfZ8lv71golx6feRMX6Hz2kSY2zSlhER+NKbnlPPajBybOQuqOiHgHq+3/G6LqSxQeQubRq7v06arfz2yy/P4TMPNVhZj/+8nyFaX/jsC3f5GaLV3LHp5Gds3QJ/emXue4GV/JKRAaBZBF5ATv/4jwaRMszIXi8csD9tV+GGfMf2yi5puRwZuizMwTP6y3fRE+/zufHoQ6vu6eRipWsg4HmuNUsCIwskfd3JJs42+vVn7WPZpsZLfFFjC20fIrjqh8F03cfGMNoII6mP2QFT2xz4LNdn90PaPDsfdnGwbRC81e01V7H/43t3RwYbJyB++ZXvTMZ6aqU+ZK7/5+l735U6qslwg9/5AXNERnMPP99Bnutbtuj3xDhblqZjiNHT2gWRBVVJMnw8H3DV+W77+K6twchHdEyRe68613/zw5IhxJPs3OhbnS1hF1V8zjde+uZ/+eA/POFhBP6eRiCEavT4it86nusYE8blA8m+a/hweoVDoTP5yWbzu7kmnwf3dvZk+9V7B89t3x1ymHeK5WQH0v/R9fVf/ODBiUXWjn+6HHakT9rRfAjfD4vMoYt7WLL6sA6WNVZN7PGHzSEYF5i344krH4DAZh/xQu6FJTq2aZvIh3qnGK/5EteYy4OnK6a++n48S49dxzwtth1fwWHdH3aYD+/36wv/Qq4OlivMBuvom3HVFpjIM8xz4zEyIInLfGhTx+8tt933nmvxVhPidIQMdzt7frvv3t8YUNyY68j6Va/6ebCS+9iCg+G2tIL5wGUc3Q+x2hMA1LfgTKd29TQvNKmCOSulCfTfeuvtyfYKWZrPU0Mn1ycLNf/eeOO1sQchSzOpIU/jjLHH6fTHP/6JMTSvvvrTIVyT0Zq/f/azn851uTfMxa2UwI01T2YsxWogcTUYaUMOC+r03TFCS0wBIz2QLbwGjrE0oW3E0m+TKjthiKutxzWKu6dST23ENaIZhwAjAfq0dQtHN6GK0BAI9Vx1hoM+UND+2zxelbaBOjAEHAUYGc+r8OYdspvbaHZ2BsMr+BsSYLdvO302MtQHHjWR0kawBRrBbE4orjHzM86EkaOwQxCuNQFsr8qbvxXVb1noOUl70h+ESP5W5iL35Nna3462iR8GuZ1W7suY90EDf/3DH07gm9pUrpV9QjYOkabO227tFMw3gc6gteMhv4x0tnqMsdnTkvVVf/OT/EYOPvGJT9yrM3QC6ToNkeG9EtDmqPWgHeq0TW27WIIF7AzjOLDdlm1hQzp/O032guO18tVEvja2gb8GQDNGe+jczPEGQG0bJstkt9rm+qwsO+F5gEiI7yV6kXkdiJH3s52zTyyvFcEmVjLXb7z++j3ZGaCzYyfzhV0wfsZIRqnxdiBb/lZDTR/Vde6SBOzTgKdnnpnVNrYhMmKbct4vIDMn5LpteZM36YNFkLZ/5BYo9Gx2rh25segFF7IzWachJfYAnQY/5JIdt1DXGbjtJ64Onk6xh72Y4z4yafUfoCP38cdWpgE289RgaOxnHbh4AM5uTQdslXZJDdY//ld/0t19+P2/YARSNuAzn/nM1Gb93Gc/Oxgli6TJzLSIQK/M4wHXa1NGhreOJl+c0jpW0lu2W781O89rXeMjgMEmGfm0g2/q1OIG9Uha9q4XjPIMGIiMIpL4DbJPHvMTrmT3fHcNNuhG+18ZevyQ91vQZX9H1zcI4gPZqfYxfJBxOCRZbaHsQGJ076box8Zp59icqqs2fS9fwN5e7f2xD5u1PmUDKnuJPeSb2NCDXxZnwm3f//5f3r3ynRuJ+rCA8l+g1JdbQ8SEVG2bf8U74gr+WUCbn3REIN9BWv8uEOQjZ94fPRofH7wV+YlN+VhqllbpncgeH9C+ki/stopjfDa6V4ehuef4kcUhnss3pr8y0WS7uid9+rf/9tt3L33zmw9y+Pcnhg9P+i8cgfjoL37xC1PeB/nGD8DG9DWyfNXlg9H2zAo63/EcQkvGXfTJTt9c37u+8q5wKfx7kzpja/a8hsaj8CE+JdexIcgxxGr3jQ+ix2IgGaa5V1uDXdL+jhdyv8zOXDs80p4rwtZNfdOPfnTGNrYh1zfJNnHQlulr8vOKabS77YnEt+viVWOjJhOv84unEO819rjiA2KmXc2hwPp9zfWz5qROXLfJHcYALvcc3MCVNBZ/5zoEJ87Itf2M/N4Yr+04/9VjcJ1jHIGf9+KtjcPFhGSPLPXn+JDelWw8yQR9aq4p78OHdBa5viNlvUv/jCt+M5/T5Tyz+ZmOpxqDwc1kvd+R+yW1zJjl8CovMVhpRBSHUk8Q++STp9aXjubzEE46JUBPvdQb+ZnU4Tfv3nnn7dn+fystcNvun2tuIPG9OdWW0N8qf91qqj56lJPYku16KxvAGIVszb9bRuttu2WuSYYshSFoUpcFvdPHOv0u1+m3rEkDZmIbzOYzhgywNTEMVwNu5MVM1gbpjF6+M4lWhvJuY5F3+Z2RpixtVID+NuRX0m8CbKfw7mqVz66Ca5z16wCvrcvmdMMBgpvFeIzPnlZ6DZxamVsZD8BUL/OSGdoOreVTX5v8aWPZysFgzFxvDcLHGVwBieuRcTNOO2b61QTN1ZDIfm3A6j7tynfmw7N6HnynTeQoz/nxj340uhQALSi3tbHJp2nXGo1xYnWypKxSweU49TffPG1SyxM4zrOmgPoSxE6BVAYk20BC9OZ7JzjqYzuLBub6OCRdSMXNfm9jfjXs9HX6uVu9R55kde4hJU6Zjq4fci26u9nqdCb9j50zPxmnAAAZkhyR8SIbyANgomvGcILmsw9oUW91xnNlSl1MwQ9wIePM/WNfuz6REh1bvP1eQFbZxRlnctcgrx3DdczbDnHMeQ4w6V62kTMm84K5JnqPnd2V8Mmo2hIWxkNb+ZKW/0NurO7MvO+BPPrX9gLI7L41yAFwzFd+dvbgtGm3VHa/kEgNLtouNOHRut02o21gxsrhg+pYHwDloLO1i6NLRfimzQMw6gAbWQt5x2Tb16IO/eFX2i6Z38zJ17/+jYeDagj+3+PPBG3BNZ///O/f/d7v/d6trMtmq7dvaEBI72Wp8plZ7OID+F829woC6RM9y4KmMhN0Oc8d0Prcc6MHx1ZsWZnBgXvwFT8AZ7W/b+xBzmVI06N79q8OiWssA2cZ/m4n2xlZnVIgKUe1pYyQqE4/p3ftb84uljqYtUmnDuzado4tadJqiee0zf3Tzl1cM+6NR+AqGKZL3cCc7K/5nLnYreTmv3F42xzz9tI3Xhq7/8p3QqR+5+9Rih8elREIofoHX/nyvcw2/qr9o9HKfLHfcIhgMtcgB2YX1WYoC7CbMBg/dXvRvd0Hja3Gzu/CjPdf/RL5aflOu/OcE5Q7OHXLJ7l25DR4bW1Gzi3oQ1r4JdiryeBkqD5s+3/QoV+mEQihKksVXmy/w491jPa4WLDjE/fzh3x0+3bkYhOudjw2idZ+k/8YzL0JYfR2fMkeUMT3sB39DOXkTky4McLYoC3bNvFvkWVs1cHCNYFsBoJysPGWCzrjlAOssqj8/PP3zvPgB3OdxaXuo9hLfxqn9mJTvs8zlB9iO9li9pctGjtaB41lvPWx4zsxX/eRnW/M0DFIx0UwDRnKc+wMhBu0Ca4S73tPE4fX9sA1Yiky1eMFD/bckUPPE8N5p/hGv/M5XESmtcuYu9ZOSclK7WM6DtT2fq73m5/WF+/pbfnaYoGSz2lM6lk99i1X19jMOPFj1354B5nTxoO/Q6zqCD2hmDKnrC5MjdB11jM4CyZzXbbAOngn2/mff/7jk22aF2f7fwjTkJ/57mYEnhpyKJRIsk0/ONPpBlARprfJvB02lAFM9mr+haDNs24dSYbEbSt31xg9AvOYLfgdUBI6WX5Av228DYwoTN5LWBBOhIQA5jlHWC+ZQ7l36qEsmUTpxghuhgKDwGheDUErhmsbXBEiLD6Hganv4Fqg0sLcSngA3pIhN/r7g/IJ/f4mRTobFPFD3pBRs6Kxtdx62616KO6jkBTC6jqH1cSqa5tsEpBod34KLsmKMhhNiOe5vp97igAU8AzIrZOi23i0YffcDsKMvfkkNxzrNTiLUxxCeQmWDrAarKQNOVHRNm2rQ+2ARt6WrMvnxpZ+t1Ed2ajs0JZvAWGn1/eqJictWO6AghM7Mhid3wxb13VgMfITJ9qrsVb8NthArI5TWxJzxsYCR1a+VpYtJJCnMZohqi7lFBpwkYf85Fwe57Azfj6XtcS+0IMpU7CZwNPfdfi9aul9PW6tcxYYyAp72U7Ygg47fdpV5AC5ZY/MV8tm6w/dax1lIzk8/dUW881JNjgZe77kzQeLbbca0G2zu37qgKMimWdcVxHYdjaQPLPdPZ6nfZulY77PXG+2WC9y5DuyD5gdO7f6Qq7bxjZ4ye+9gAZcGQvg2bhG75EPhyEAACAASURBVGd+ewdE1U42PxaG+KrHEVXGavqxPnbGZP18MtwSBD9kuLVl/fv7/YUXXhiTlBqt0fuUESBT+Ule6ZngYIKvJ5+8UyOc3e2DGHMtDEcm+PSrv38ctoATxl8smRh/ee8grvIdTdTyXfOeOjCpS4qwKUbzCvr56wbFAhE61uPCHnoevWVn4CiHQPn72Lp3351bx07CObXFb667TL256o+vGCrfXX3M2N61D+xH1zhvv2cXkoNOtVf74wtTI3l09NGjhwWRvz/1fOyTUn8xh1JJLGA3G5c+Tr+aKGkZ4QvuBYZZbN6db3Bcb4dkF+CL9tMCebFAy+hVR+iT3TONW6/613bJwIzv3Wwdwe7ENqnvX3FXfn8gVP+BBfPh8f9ZIxB9zkInMghuosONib0AZr3Gbo3r2PDHYWdnu8Clrn2cr4NV+aZrBmD7MYRdYz14MtfxhQjQ9o3a3nHCjYu5cS/wBH/U2Bk27baOP994UXvCeaQdtyS7t5YDuuF7dos9YX/EQW3jJPzcuKf3JgY7/rDOE8hzYYTmS/hcfWjs3r7XvXyu7x43/+IT8tLvzfXdxrT72l7xhrjaPMOBbLX78jnMkM9gPfxdJ8E0UaidLavGZmLfLRvYPuradjFFzw1egd9p/bnqhT4Zx6tvvI5zz5PxvWLZ9ontq8hw+kVOW4/NE9k1vh2X4nz4+MZg/btnPPHmm68/MpC5II1DYvRWwyiI6wxcGhAAmu3/OaAKMfn669k2/MTdRz7y0bknf98G7sk9iCqZmslIvTnl26Rm9fVGVgr4k9mRjiQzNZ+FqE2JAYdepbPPPffRuSfkrQF55pmnT7Cb+7Ud6XDtZ/qT6yj0HBLgpOpNgUe6tBEDUvqAoBYA4J/xNCltMJqkIyi2dTNkxgNR4Wee47CifEaYmsBksHoFpAXwuqpj1by312e8ekWtT65noIxPK9wozwZe5llf2ogAjnkWYrydkfYabwHfT37yk6knRYEpjvG18k+eGR9OZd61WcR5hy0Z6TtDmHs//vGPH4XUbkHRKFXkJ1lj2fqw2yCBSuOuzdpiPDmtNhYUOs/2fZ/+PfOxWzGMCWKNPB3HsYEhI8lwasfIx24paWczBqhOhDw6vw6iS4YwUuS3DZP7Yif6YK121vSRfgbkGz/393gdJ76LG+rBMuxkrGUzbaI3ghFjZhu7MWL3AJmxcysTAUQ9dnmH9yAcGNdx+Jsx+Dgno84YQp5DnL4vUUintX3aVHWAjXUDgw6slByJXLAFec9kGi9B3eCDM8778vv8WzKabLUNZO8OSNh6fvRkdHt3NZBrum1stN28tL3JPWmH8iCzcrhg79T/3pqoPRZ5lq2zrfeuIU9NaJIf49QOFxDIvLAN5oYOeo/7LGQADU1y0ZnYnFwn4zSfT1mIPXiut65Mn4pMbX9mvLVJvxoYjp7V9nL3tAyPLG8mxLFt77xz94Mf/NXd17729YdajCbuH/Bn6rNms3jIm+heSghEhsiRYChNyAGB2SlAJgfvrN3WxA6KepGV3fVcgJsdPCCxysnIqj/+uQ4aOPZyifmp8fzMM3dvvvHGvbIF3teyGZlT3kBA0ba/sVTrKd0j92zV1SfxpdP/ylQRRPOLOVRo8E1q2W5mYLeTr+lAJL8bf36GThlj7elgxWfHf8SvXzKJ+Um66L1Z7Mjv3/ve9x+yUf8BdbEfLavNQq2dSfDklPVav42c6MVDetj11MUeSFPxF12SQdZlK/Idued/25b7HhbvoJVfIK/tQ/ozRKutyWI1epb2SrhpXWgyIePi/q99/Rt3Lz3UUv1HktSH1/ynjsBknf/BVyb2k9TDhtMxvoPtFo82JodFDw7epKroSONIuDo/4WkxuHJMcDLC0M/2e37vuJ4uN7HnWXbuTa3uJJvUYdVpu9iXPcpPdi2/S3ISlyGhXSc+bW7IOxu35ve//tGP5uwIfi9jJtbIOz0j481+sFsdW5qXvt4zcQAdEzSeyT19QBUbZuzE63iLtq8dmx4cVHF222f+vw//636TtY6BtDPX5XOxDwx0sE75gXwHN/Ed5v4Wwt0SQLQNrjA+/T0sBNcYX/4hfWkeR9wq7uw+dX3fbged4O/gsFzDp7U8a59+Glc4S1zEx7rX37g98W0Twj2ffk8frrtZWw+1O9e1zB48qsZqGyKg4LoKENDQW16z+vDaa6/fPfdcapymjupH5zFpwGuvvXoUJJ2McIQUvTX4rSkBcJvc20oDI5NM1ZCyIVWTnZos13zveRqejslezfPffjsZrDlNLsHnE2clxHawDjwN6gz+Zg20gBG+2Yq7WSM9UYgVyhegdTWGxsFWUqnExyjvFlPv9fk8c+uqNghCGtqmTKC0jzJGGPoUasrIYJy+dRZf1WtkkJpcoDgCL0JMUVpZETgzRrvN0enrHFcHFPl95r7KJABx+Q4wNX8IXMbDYWlI/Wt/m2SmsJ4fOW9S/Gp0yIl353tbFa6GeJxunRKPrGrg2mPKSV9Bss8ZhKsjOd9vhq/5Ij/trPMMJQzIR8/vaYMsTyuT63jV17G6ONlKZfiaYPT+YwCffnpOvo28pg8J/rvURj6jE+TI+Iys2nqmlurldPexHU59r8zpUxJht8O0g706yatzJR/mvXUFGXklyZCG+t0gSnmPyD85nDnZucs9sjzmQJNZIHr9lGAZ57V6oe0ATgDSAIMdg3aqAiqyyjZxlNrYQdDjgjCO5J69rG2w7ECDF44POT3gc+soe0fGlU1Jn3tlNddHTkKyICbpGhmWceZ5BwDbGrnbZnO9cWn73+NBB1o3287dA+g7FwCG57echPSNnphjoJLdavlgTyxUje2sg7OakEaINVgavdmsAG3xPnoKgOiHvhmP61g0mB+ANbtKbj49/3JieMoEPGSw3pOMf/A/Uv8t/7704ovz83O/87nb4u8779z98Ic/vPuNT3/6VvNsybk5kK3KD92Tgzoob3R3S8SYZ77n6ks7gCFH8XkCBe/oQ2o60Gk/erVFB1/VohH7Qu8bcLd+dXDDDtOHxhwnoNnZovsDulM6ZXcL8T3wH//E9lsspvf90zucqC7IaD2bw68uu17aL7s2+v+Dv/qru+9993uDLb773e89kKj/4Jr28y/48pdevEtWGxvI/o+8p57g1guEAaN77H37N/FCy8TxXbtg2mXKIuOTib472PK+ziYiJ40t2ue3vnq3XUTdhvOe3fWDMJqD3hYTNmbhI+bA3y2tBFOnvxY0g//+9//j//Ow7f8XILMPr/y/H4H/8X/8w3PAJBsv5s7fyKPoGT3N741dH2f7jw+o8yRy3eMw+hV/id/af1lUaQx3eITNCm+uhu2Bj7PAidBFAoW7oee9UMsnSrDiTyUFtD/vRSMx2/j42rk54+qwvirDlrgwMaGx9PM6a+xUj13eoe2NI45/r3i2s4/577wDloAtjPdg3iTD1M5MbWr8YVzymZhMu8RDzTM0RulY2fvJR74zlzieXgz3TDhfO2Glxkx8T1/bWMo4jM3eJCXz0P3v+AvuI7fkhXwZv44vxITtQ8zfxHtPPHEWNnpeepcPTlKJHHLRBLF28nVNVnd82wRp48XMu4xv/W+eh64bV7pqvtqXT43VDGYeFEIuX/ZKpIBzJjxB8pKrt0zSt8aJhgy9Td6NXOWo33jj9SVVPj6KkO37BiKEKoF5nAnMNv9s778RMKmzelv9zGFYef5HP/r8Bq/vDRmRNoS4DWF7y3y9uxEU2zcT7dCqPIsiPvUrqUN3G4O8L5mxIXbvnridFp17U7+V8l1Xoc/pd5dah83qN0lBkM/2vTXAVpMclEQw2ii2YpkLwt1ERAsMIclBX+kXAR9icVfOkGSCqlzDyTCyjBtj0sSvPiGKpv5bilxvJmc+J6SZy4DPJ1OoessAZJytWtlqACT2zyYOBHJWtWTrcB49VuS4V3Y4gx5fAU4TcrkH+ZO+Tybsc88d0oshHflYIHoFssbTOHVgeILK1S99zHuu5G6+m0yJyi5/7iMfOVlBee9xIJuZg8xrx5I+Jdspz8vJ8rJ7f/zjH999PAfLpXRHTond1UREWYLCPEf9ZTJu3ns7I+OXZ6bfKVzOMDLA6R9jbW7yjrQn2cgWCsjGBAubZWvVNXYrtXvYr9GHmxW8d2gIUJTxynexG3GKPTe5TTsELOaXLWig5TtBOSc7Dn37xs6RIUH3Pce2pHWumbl45plzoFWu6xIZMj2Nm1U2Mp53W1VMW9kecsxB9GoiUOAZQ/QuADGPDUjopOBNW/JztqpXxm1n24zNsmq+ht+9x+asXaDf7Ey+7xIAfMnoT5GqbP2QnFsMv3Ws/Q3bqQ3spjFqG951fNmyOSzkYx87K+sBjOarAfY925mMuJDiWUCr+Zns1K0VaSxyTZcCaOfeQI9eIIWu9txYdiBg/Nhe/gM4y/NlzzbJlrH+N//m39z9xV/8H3MYzsO/X8wIvPDCZ+6ipZ/93GfvPvPb//XYutRtVSe49VXmm9qp9Jw/avl0MB05ABgbGMe+zqLkLtAibP71v/7Xd//sn/2zeyVj2qfCHAKiDtjgKzbFz2tA07UjtY0dtgAFx7DZZmj0+2IrfDeE5255HP8d3autkGPbNpA1NsbY+7Wn7cjBVJeal3y7bY0vv/zy3bdffmX0/ft/+ZdDpD78+8WMQOotZi5//7/9b+6CF4JjM+d8qfmF0flPC2d8Fjkny6N3SQTZbbD52z/6NRgk2GuD+2RPyyoLJroGfd7JjrPV/CAdaLxA3zvxoP38+I/NckJOpH3wHZwp4eOqJ3/5g7+6+/a3v333zW/+2S9mAh/e+jACf8MIpPzOH/3RH977Ft5qwghu57/6BvY+eA85RA/5Bs90AGnu7zjJTpN83gtrfLJ4TZuajIq/je4hebwTnvWM0cstM3YvJl1bps3eAR82OYXvwOtMAsDaLTh4xmOTQ9id8BjGqRMKYlvyX7zG7jWhmGfI4EX2sTnie7xV2mzByc88szmQHg+2OPfnIMfc81u/9Vv3EgE7Lpi4Yxe3mhdwDT/e2NoYNFHZuBrn0JmacEJjGrEdEi/vQDK698RsVaaQLReDiAfgFW0ne5kLWbXmvmOiXMdnGFexbq6LXDvUzHyQX/3xruYjyIf2XIlVY9/+NM/hi/003le5vM7bPZy7BLp7jBUfj5/jP7XBPLMPrQOufeKtt954ZCBbGAweAR2j8kEh1Lt33nl3aoSGSA3peDvNPiRJCM2PDgEagjNAIJ+FZM2zkmUKQIc4/QAk3Ai/3HMj+54+hEeeFSI296Zz+TvrILd09LemaSFDc9DVB4dlPXMOWiBktu7k/W+8cTuox6Cc35+4n4r8gZG7Benp6yFklwhT664n2eA/zkgyTAxF+mQLfJ792uuvzzuyBT33IzbzfL83kTFArAiErk1KsVOuAfl8U9JHM1Y3wb2tkjxOuFvJH6cgDdYYZwQSmTHGAnnPyTuVHEiglr///b//93ef+tSnzgrKBPeb3cEgNsmJ+Oh2Em5KegWWnNGQfFX8+wRHu8oWEHmT39spvg6t0CaO1hiMDBUZlc8beDKA7WSQdJTU/BrL/NQPzwPyydgJeAN8d9vlGItK/28Azyl7Loc4TiMlOt5/L9b7bB1nIOcZm7WHhKG/bZwYf30wPogu15K3Bi4zx3WA2XXVqscl/bMlJfd0mzikBkPsnM+0nWMEhAAYti/3MebkQGYiW0BGyOHM8WWlm+NUB5G8TTs2u7IdxrRjV5t9Pu3YTNa2MS3r6Q/nwPZxKEdWajVdO3xHzw7IjFxHNhZc8A3uaznkwNunsHM+U3pBNrNSG4DU6VfJQoPVjD1dODWG6mAv5KItv/SOLe7519erzejg1TVDWG12X4O2mfMA1SWTzYWf7Fc75gOy9lA4ci5AfVwWAUJJluqMf7XnbDGtQ+rYNzYr92gXGdFXdsH4jJ/eU6uBjOnrApt8//LLr9x946WHGqxtZ37Rv9+yW5+4++wLn5kTjjNhKSdAr9g32dHwGJt5JSWv2Sv9vV0abAFChi2xY4fNP7pUWJKvQiTxFxa43BNZZw9b3zoojW1waAY82/557HXVtc/fhziqYHF0NQvADhisOtidTa+N/AOfdsVNfEn0JfVQ/cuhUg/Z379ojfng/dkaHJ353GaIXzFAruwgr/3r2PTN8udvXd9badn4Dsxg+44DTlC4WXJkrInOxhBX3w4bd5xzMN8mTri//Vnek+uSxW27bJ89MJh0/QCsR95jK/78z//i7qUHQvWXR6gfWnJGIJnnX/jC588298j948hFvvK6SCGepiP5ecVR/Ci963iHXYD3miyl3x0PXTEjnGohs/ErX5Z7oo980+xemXNpbmVuJulit9zD+GLz5jCiy7kefr5iZbZj8MEm4RgP71ervG3QlSdp3glWNmbsivlgb5t0NrnGvbmrjqfM2cETteuzbSrOBdGrTXBEz6f+dnzSMb3fze2JhRdXkyf4ugnUxhB5vviUzSUL3tH99rv4tH1Wx5LiDHFByyN/0nLZhHCe6R/cA0t2LI4D+bmYqerzNwbNeyXumHd97TblMwlhSHY8lhJq5FqMbyHUOyxOGJ98byctefKZRZG09SRJbR967GfeQqz2RFE+hI4bomAyvHLj66/fasOltqp/ITlDlt6A+LN3H/3ox8ZBZ5v+U0/+ymTjJBM15E86lowAW/dvNVdDIqXuarJHb5mnIUzTwdRQzT0hV9OpELW3duezW51NQv7GGzks625IsSZmjiF46627J568Xa98wenEY37JfenTe+/d6rDmXWH4DW4HC7l2BLFqixJM7UtQkMyHjI0xtQqRTMB/9+/+3dQgIUR55mQyVS2vx61mPQ7MM5y3bNVHMyf+IakztxwIJ9E/yUc/v1diOiDjFDgQ2TPXVYAOekIItEHJ+8ao7zZUyjWyWKeW+ryN2nFKdegEUqFPOHSPcTyB4DqhMRQhUva4ikdPfrAtauZ4V+cYNcCYoiIrMjZN7CDRr8aQ/F6JxC7+LSDseThGvlZxZr6KaOeMDgjfusayUF3fpD0CdQxakUbGq2WoSXlked4VHZlTY1dnjm70GG+g0iVGZp63FADHcLVLDVo48QYkB3gsCWk+6GrmQU20c9+CrK6H09lfLcOyumb1LfVIt46ouRnDvbVr2z6wBfdWv95//6wAT33lXUDJsziottF0r53h6PmFiERUyl5tp+j6H//oRzNPABQHBgBcHe1kC+/BSU3Q5T5/uxcYyN92QeSzrGR/7KMfvfvBD35w9xu/8RsfbOtJZu4CtNHZPaSpyQpgpx259/rZ4Jec+o5eXwkWthnAGn3cgvCnTu7qVIO18ZNbPB8BDyQA7Q0S2Zn0A3hARiMx+dypUVnbkpBUxsCYt39BuvZcDGm/W0rZ6gHdW6c53yuJMjtQdssWHUp7WobZbmOb6777ve9NdtIDSfS3IYlf/Hep33qr2/rCnfIC7z+6u3vhM7/9c7WD2/Zm/sldB0at4wf0ru/kN8gUm83vCBTYUnJ1dLXKXFz12N+96MUOq1dsIYI96gXaq60aHa2FQ209NjaB6No++tyErkWJEKWBB8k+TTZxnvPKdx/I01+85P/tLXjxi1+Y7f5n8XN3+1jEnJ0Fm0EK0w1OWPtMV8ZvbSzSPvGePd5yOvBY5Iivh686eIff2l8oF9Z4TNsFm7C/drD9/bff0+ZOWGDz+TJ6EHluHGE3SsbpG1//xt03/+xbv+xT/dC+D+kIzKFzX/ny2RlJr/ghOneNK5s0EUf0gpq4xq6pfs7B05cDYic+furJuycmlLz5iV5cFzOyG+LDtil0X1yC8OHnEMba4Huxp52K7IIDKu0qREbBxvnZBGSTUXBAroFn2+bl+852b75GjCN2gjuH98ghfltKzdinH8pkubYPw0JS5nr4mW3ks73fO/8mW4k70C9jZRw6BroeLihGwYWQC/0Q0/UzYCP+RJzQc6lNPR79jI6NmojMMyyUHZldW5C/zTccxi+J6fPTwcrwUq5xn3lCuJKJjh+a4OT/6Bc57X6J7fuZzU3l3nBoyZZ1X+75j//xP9795m/+5jmM+5r9bPGh/VyPQRPRPZ7a2pyKZ3Rc/sTbb7/5qG/UufzkNK22fgBms730ls6dwU6maAjQ/EsWZMjTG2H5xN1rr/3s7iPPfXQASIjXyZp8+tnbqd+jhDfCrwc52am39781//OsfHYrLfD+lAFA4ubd6rDms7Qpz4wQ5T8F6FTxBMJZSckzc/9/6r8bQfDGTOCzz962EDdI6VWkUyOyTrOmvC1oyKwxXlmZ3u3fH0v9EYHvNjCByj1CpkhGq9+cBKJUGyN8PU/anfmJITVOBKaFvB0FoWZojCtH0yTHkE51MiBj0QREniMTrr8fg3fJxB3juNv49LOJnyZ4+6RW8q1mGlnT1zZ843SqbsoY5q05ilRX53aIjl21MUaeLTDjxBDnY5x2pYyx9FzGjvKOnJT8ILXacZ7s0/feO3V+W55liXKOMyf7TI58nM1uceSA5hmrl7Z9tlO/9it9SnkE9cZkOAhCvH+C8wUZWWC5La7cTnzPdxOsVGH3HhPXcY6corHuYNh9ZGrkbMedbJuzQ/pVKQbPNgactOeSnQYrcyDUlfjfvqbNDSDI6jgxtXsTkBU5Si6u9vk2NR/YzMyxg1ZSc/Vkga+upO0IffaDLZKB2zqu7z4TXLonP8lOt4M/QOR2Rk477fQr9+dnFr9G/7bfnPo8t4qu+5ztzPcABiDXtljJF3bJGE52dq2Ijp3YOrVt82wLzn369eZbb50FtXawGfNuQ8sA+2thoJ1wvjtzW4sNR88uh+zM3C0hitCfDL49bKr9Ebk3rmO3l6g+QHWz9dtetA55nu+VsPCzSQj2IH3/yx/84O6rX/3aHKzz8O//OSNwI11vG5OS7Rp/k3IDY6vefffud/4v9u5927LjKhP80S0zdbWBoi6UJUvUUxQX21Bv0dXFo7Ytybj6FWpUA5Jt6D8MNpZkKXXNHt+M+EV+ZzkNLig3wj57jBz75NprxYqYMa9fzJjxxhvHxuD/cZ73IoRr4S8BkdEffXrZrpZnWp+TiQ4+2vFuu0pe1ck/+mrr+XbK6SIOtf+33abLOmj2d36L/v6Lv/jLWUQwnnf+6p3RJwFU7z7/+iiQDNXUUB2+cphjHYbYvkJ48tjNXQIjNsFBTgnu5rCaJI0899zs4rPQ3r4mPwQvN+DATl/tRO5tADaLtvk04MIv6MC7/9ZGA6N8DLug8v6UPohdxON0u/7yuclX2sii2l2W6r8+/v9N6fGf/dl/u/na1/7jKT8oVu94trPfyIj4pcE9Phs/Ld+zc+7jJJatsh3sV5IWJvbZizL0SQN89AoQ8MSr+3DvE0dvn18sE/ljz/qMETEpXaL9xgaio/Q1391HbbGNnVByTYDqeLH1GrCLTkobdJFryrzRM+zv1W6jFWxBzNXvpl+vYOM1Ltc2v95z9CA/vuOznjMxe+McaYtOpCPbPwJotv7kn5sbY+H/dOwnfoMd8JkaKO0+dszT/Wg/Cz6EPjkI/Ctf+co5wJ3ORyeAr/rhffCwkklisnzLjO7SeOQFHxhjx21N185axTPsHQwJHfmcaNWgbvrTC5DA6owt5RDzSUJj1+PHk3hf3N92mBy2j+vaUw8ffvgICNkZmPlb4xwHTPXZZ8kmXQ7xzapmONml7sskJLM0WaZ5JoDew51hev/B8/OMGqerPuvKHg1ouhhsObHJeg3BPv304wFPA97mECu/pX2Coh5rno0yC8iatnJvg37DSLtu5LO7fMD/qnHJezMGWV6IjlFmsjcIKjil7NCQMDaz57n8P3Scfu5akkeRXzKHMJWg3ftbwRGMpYBvZ+jKLg5I3EyiTyfo3+BC9907+h6K3tgCTlB0jEaes2pyK6jZIIq5GOHbWb2j/PahFmq6EawGrFp44hh2PU9bFq+KhnNKoc54dgYh/m8QVxA3AhZAawdxHO60R2lRzq1IGqzoYDPvNVcNuDqcaNovQLYNAePfhyRtobx18uIAPpV1Y1yTMbSz1DqItSWfkurAwjy5nz7oFU0rh7mXkWfIGNWP9iFFFOoY+F0TSKDDaFzldBR5AMt9Gi/aog1DnevS+M+Yd2Yknpk5utQmzVhCry5ojWcZHgY113sxY+ZylxCgf9op+Tn5uQC/M4YNmHkHfkKPW//fW0X6sD6yp16bOe6MlmkDMKsEw65xKhtH9r05GjD/3r2Zp96ey4CRgXZSyAf5d48x+p0uHSBj82Vo2XPYxo6zMnxzyRxtuh0eshVeZuZe4Dt6eMv+0Wt1kJoVfXou7waqkuXDAzuLGb9FdpXcUAqhs2PRdjKW1XGsRZUBgrbt4uRzNvQV7fpAq6bLsVPbyVcvUt/JcDK51QBsIKod4Nk5UPUBBf0dvL/zzjs3b3/3e1PH6u7z60OBgK1BYGf6H93MASD4IfXrHjuhAWbXoVtHF+1FCMAmO97OqSCDTbzamPad0m4HpMfPirzUIRYClpGZOQhq8eSjpOve3EytYAuO+f9kXj+1v399pu5uJDdZNHjt5rWvv3bzp3/yrbVrIAeXbXBhFn77EMSiWPhOXDQ+WvG1+tsqprZObkCDT8LeRVdn18grr7xydsO5J/5r+zLto7VvQW/zKfhYLXf8XHaO38N35EuJP9juY1Mu2dr8oLfeevsOUL2Tqi8tBWbh5JvfOAvY/KHICuCGvHWcwY+5xhT9/NXvig5JbJvaqfm0DM25Atu367hIezCYkcOKP/O7PnQ8o/98RXqrY84nxZrathuqMYv4nid23wtHeacdfMbbPjfdQ28Ym3u6f2jCRxaHTFy6F47Y6aZB67OOMa7xEH+49W3rO3FsM6sxeV8vqrrPWFq/0os9P1chYEe03bFi/pZ1i0/aRzn2YccA/R4+t1Bz/wAAIABJREFU0y2fpviG3hc3NW3NZzAm9JpY67nn5v8wwNb7YvfEe37X9vSlznKBYQHn8+7Ez++9997Nv//3//74hsYA62hbxSbx5fh4Lad4J+3AV54kX81bZMQ1NH5SX1oX+LufI3/5Le02H828JGMVMUJciDAB9yAllO8MOCCnw6LCIAEyF+M9unn55Vd2LdSHNy+99PL8lvYCsGaL/4c/+2C24s8qzydZ8b0//5INSogC+gWsDZKcNh8+zEEzD6Z/+TtZrAF4P/zwg7NC9Oyz6dMCJRf4GaW06jByStJ+Vmez4pv+BAD2CR2S7cppWM+vzNf+ZCJSbiAZrylF0AKtLskEB/sgoQYBw3BN49AT/R1cIrOtV78mGN8ZrJ5f/V1ZwwTPu4A4JjzXP/981SbE9JTOgwcr086/PJsDh7ICL7jBXL2KIOAhHH1IzQjDzp5Le8CpxTvr9LUBrnbGS/5v7giIrN/V9wXmyxKVKasPlEz6MsK/FbWMgVHql3qqeFuf8n/viRKxvSD9bwUwdNvZjfhChk4rJIatjWCvfKLpAXXKmFHKMhGHl7Zhbv7M32cL/wZMgDQTzG6ld+hUJwACyBirDmhlauq7bNT0NXyRw8lkG+LHZGgseV3gUKffU37tOIxi21l7adfp6GoCXfmrDZNAnbGcsdS2PMYEoGVeul4xoOrQf4P7A4puuWqQHQgZ2gDxOqhpJT58uGtuNuCKNt5xnJ9LdilDdxyhyE10295JAPyKPAQg6y0eZD7X8jc5oxvQ9Qr04oM22G1gZnwbkOzr+M3zVg9DA/dzzjJPOcQMDfEDHuLYOLRJPdW8jwxyqBh3skJ+OUKtG9oo5j7AfvTcV1555VYmXp6XlW5sY/jroJ5j7LczirZXZ3HZxk9msY+jEF2Bl9spOE78zpiPDgrdImd0jm36HZh3HdWR4ejyveiD78mDrPfwRLLLI690MdvbDqG/fXPEAeL0H342Txzs3P/DH/5wgu+7w3huuRG/kf+RFXsG/8jS/LqysPpVH3b/5/hX+DMykGzotVi6djv47Co967+Pbm7VM/2NJPjdoA8FUlsx/Pf7v/9G8csCMtp3YNvGvuxs7OaxDoRljvbOIqUttMmX4KPYIWP3wQSuDx7c/OyDD24dhHP169n18X3rcEh2jo7ms/Nl+zpfhM8Tu6BG4vGZCkRt/4Z9Cr3eevu7k6V9p9PvBOzLSoE/2uU9+Il87+Pb74xP8RRfDFgjVhYzTDb6xgI8o63IVQ7Qlci1DtReu9QiN3ZFyZZrXzb0g080aKa//FrxWfch9wO+8k2X8dMae2A/9d3OzANg7RiE/oMHdDzU5yCMT7x91WT+JSZM1iNg7MTx2xeN/pPB2/GafoXO+VtcAnw0f+3v8y/Hj81BsDv2E68+KQagP9Pv1nV2DIzLsEFe/jV/VhzQsXp+g9F03J974uN3aT3YDd28cKyFeeAhc5b/6yt9LR7Emw1AT5y18Q40z//ZKfMEGG78qX19fIG2AMO0OXP0hMPZ43kZZ/dfHCd7+/333z+Lh+iP1s3f2hDf4wcJHnir4xLjaoyvYz/8bE7Fqc3feBBt7PoUp6GF+bPAmuttF4+tDbCqY5ixGa+ZLY2GiZfCef4AehRr10FdgOeDYZAcNhUgNNkBHz1ctVEf3H9+lE22oicbNSAnMDR1QPOeZKpmYM8//+IwSQDVl156ZcoNhEhp84MP8vw62Ko/fYiVSU5fBvCYeqmf3wwQe//+eUzpgTURq+breubn209fk23bwhqnPo7+0K+yjdYkJ+vymQEbD1gSsOyzteUmgPNSDo8mnsh3MkkHGLl3b+pIPA6Sk9W7DtTR1w5PFsM+M/1/DDrs9JKblWm80Psv5vmusRqGSlp4wLP8y/O98pb+NFCEOSn9K8giS4ugZIxOzgbCTS22XYeTI0fIHZimH0pIUL4tgPh4+rfrWxKw4ePKiiXUaEFhUkwHSCjgupXQFbAkvKffW0mbo6ZLyxvaAovcf/6/V5PyvDII1z5TAnhr+rmzW/F+A87Ns/o7ynHLwmm/ilMzIuaM8qcr2vAAvfGGubrK4cxdZSM6PbNPXm4F2U6+MaAlPiDjS6YWf7t3xrq33j+WnQWiNn/0/Awt6gCTMe570aSN8JUO+8UjP20sboHXOnE5yIWc52d0ZjwzT97VNHANL3AwOptLu+aqHZUZ/3astNv9eNzVxyBG1+Nso9W8IDhknDli5E3wpy/tJI3TsbN+W77aIJITfW3dxNAeRVmlBUKnGPvw88svvXQWt3ruuzwB2cODDPGUCbk4ZJyBjCXjyzuMl6EGPjPUSjKEPhnzGOxarcZr+Lr5EE8dftzZpORr+loZAalxO47CdjDzPqUP1FtNfzmIZ4tsFWo3B2WETskUizLLxiz+5/C/+eZbN+9+/wd3WazNlHd/31HgjgK/Mgp844//aOqnsjV50fiR2+52AkP7BceG1yGUuXa1dYLeATbir9XhaOzJ1Q9s+xd/mF+tnEAHbGyG+Gxs3d7hpF2BdX9LGGiQhX1ko4xHBlv+H7vFZvEPu60skr399nd/ZfN11/AdBf65FEimamS+/Uby/zgmfgyMycQjrwBJMcuAow6r3vEA4PQAk59/PluL47fm39o5+8mJcbTdMY0YpeMCMtc+FvC0Yz/94UNaJMk3XZHn0g/jmTiykp4ks9AHXX5LTJHfJE3RS/RXxwV84wZ+nxRL8J3NzaHfBmkbIGsfGlgIlKaHjb+zLfmbHad2vIMHmsZ0Y8+PuOL46dtmeP4K5jXgqb/aBRSLicT+MIfW81ccpONaPrXYruNQ+p/vLRbrWFimLECwaZE5wddoY74mqWNjKyeW3otw+pDnxTaeb1zRuDoubJuFJzpm7nbwJDkQ73a7+KDH2fhLy7/x6k/LffNn403+xk9oKw4cXgmwmgmNQogAmkAC2BOaB3MfQq1gf/0LbJWM04Cgib9Wps2LUxc19yUjNSDoErQv5sCpdPCDD96b7NcAqw6kCmAK5PSOKSfwcB969VyAxp+djLncm/YCNmZSA3iuyVi1T+49tzI6MUgCyRXA3x9Q0ScTETC3lUWyPJ99NodVPT4gK78nozYTmIkA6mZcK4j8/OaLz78YoGo5XQtcDrIX4DXPrUlbB3gFuF2Cu5y29DsHfi3llcOPHmdS5l2PhWWBsLI0ALvGnncFoH3//Z/O3OY9BC59Sj9Du2REtXBi0lbQGE42bYM6fsv9shbVWbQdj4IChFBAHLsBq2qrxGyT3eBo2qcgbakgHNrT57SXa+0cAhVnu9YGB47wb75oRZw2KEOC3Mr2CsL29ofcpzQDY+SdtuGPQtv9YAwZi6b5Efq9upUta+0Yo2ErWlveCXuvho0i2MC4DEJAjfEbm/lF19QSy4JEDlXLRzYkhZR2GBnKl0IELiXoyHsoRcY8Tn2/vxXXdZ7JZitSoF0r976vnZdsSUj94vACmo8ivpySSTlTrvh39MhegW1gER3pxqshvuUE1GFg7WzlmQlgAihe6yvvQIqxoM+M03sZKTxHVzB4HMUB1nabLb8zN1v2zMl5NuUTKks+z1t5xoNplzwIxtqo5+/cI7O/F228p7N1lWewsmuceIQBTl9imxIQcuzaqQAStjNDpqOjLAZwbjIHVxqHZ7RpISIygY+0d/h6L8qQSd94ZcYZmaitUA6dszjE4abn6Mjh/ypFQk+Rd+N0XVkWenaA908+ubUFaFaXq1yIuWp7iGeUG8hY2qFtZ78dN/M98vT00zd/+Rd/efPn3/ve3WFXx9u4++OOAncU+N9FgYAq0U3f+uY3DqAa3WX3wPgVWwfyGU8QnXqrvci4gVW2ji1RR57PlrgiJVRig7TVC2rsYL6TKJFP+hP/O/qeTWufFqATvQwY4sfl/2Ka40fvBbTjt9TCsj6Nb72fZU87mB4/btOAPU97OZjqDlD938Whd+38KiiQ0jN/9Ed/MPXArzFn+1DtN+fvBnLiB0n+UXex/czxnXIY6M4KjAyLUXMoK986MR6ZFze3f9TxihiG7yp26rj2GpPyBRt40re8D2DZsfoBGrfPSW9MfLJ3D3YWKJ2jXfpAmT0xS8cV19i74+WOd/imdFESuvLsv/t3/+5WwppYPX1s0M740Ez8kL7ZIcvn9o7emcBvjy6Ozuavwr66XfPY8U0SbgB7YhplZfIeGanOL+kY0rzmvrx/4TPPnBhafI7u+FB8xz6JpfGC704qaVvU+Av+7Xgp40C7lgsZt9c4KvfkGQkx+KtxFrzPVrVNNE6gc74bezCejg3NBeykk4fIESwqZTlmwdMuwJ3k0XzdMiNO5xPgBbzRMTNaitHaFj/16acfz+FVvSLZxtZDGCodCtiYLfAL0FsAHUK++OLLA4AuEO+ZUVABWFMbNROWVHHAUzJVf/rTn8zvAVfzXNp/8cV1ONU6uCrbjt+bTFW1WRdgm634C2hKduya0KzUrIzRtJ1t/QGSGjydsW6gTqYsJRvmSVbsEviVFYoW14OfAqymv2ljHdS1Puvwrs9unn/w/NpGtD8pf5D+A9sePP/irGr9Q5/QYtWpzSEna8tOajHl71/24zCxPJO57MO6Mob8HqEGBjQY0caHoF5X91ugCSrgIO+T7ccwUYwAnFb+HYjPe3YdTMDoAInbqFEGhLCNDIUt4CfIYdgosQjbgAbbwWzwCTjyCwHgcrrbYBzAoQ6cSRsH6LpkTsoopSCb1m0oAy4bT5xrH0b5Scrl3F8g2AG3NqBIAZqXPANImffvrGvPqffbSpJyyrOtcBhZhivtDeCzS41494D8G2j1vLlucJVucerz6CSHmJXzMqUStnOgT/iWwmxQF+8cg1dzp75ZA6VoAVj1DnOS92c7X2hkkYosLJ30OFvdvJMZ9E+fhrdDs72VCNiqxs0EW2oIZrwb6AZIUvDXFVzzcl3pbB5Ei3b62iHAzw3w4Vd8txa3Pj8Ap/6q2xkZTF84f80vHA66wAJEO8nm0jV9yvuvIGc7flfZxldqE5uD+d6OJzoYr7qyFn2S/ZnTVfFCZ9w2QE7vp3+20eO/PGvOHFCYa7GXyWCyONVOyzy7Ge86f9rFR/h2gud792ZHQtr67d/6rQGjX3jxxQHyAQRXfWirz8mSql0MHBny2zoEffOdOc+3LTSRj8x76rC+8867Nz/44Q/vtpX+skb97r47CtxR4IkUSHZqtgDHtmRravRNdGj0nRJYeVCZp2zBt8B0ylGVDzE6t3Y6sAf0dftq+duOPn5tJ6vQffFjPnj//bGR8eejM20ZPj5GLbYlmSD3tt2LnwOkYP/a30pf6Pv2gdpXa9+9AQN+rYXE6Oe7RbA7gfuyUyC1VP/gD/7zLjH4ydlmPXHjxjj4lfxTctKAjvvtErX9PTLKz+HP5fnojfz7nd/+7ZMcxG9tHy9/d1/4va6R7/al+MODKTz//Ekw6niNDwaYkyRAphuQ1Yf4r2INoKNSV93nXnDh2zVox6fme18X2TuecK/2xT7iotZNnkOTBqTRx0JXvnus16SYBuK001hD+6mdKMIvp/PNBd0/GEHRkX8e/Z5YJ7Zl4vc97+ER+Am8hf2AFYiV9a/7k2sTM+8EJbSh/9kDsWbmTkyW7148cO+JrQtXEU8c3KSyWMX8HWPCBLwv/WJrja8XDc1Xxy0dS6MjsPUsVJQd7vnuMpOuZ1zeecW0micBybC45s1jB3cCUuMF0Q0vv/zyWWDBcweXCrBKYXbg2cE0MCL3ffTRw+kwgG6yM+eU6GxRfWpAxmServqrq2ZprmXLf8A9gGd+TzsBTXMtmZjJaE3Hcn+UWZ4NyBpwMX3L9fffD8j60gnQ0o+0HSB0Kb4FIOazDrf6YgA6AMkIywEiVqaszzrMaWWspn5rAE0Aa/qXfvqkbwFW81mg7/oEqMx9+uD6Rx9+MEFsguqXX3plQKZf5rMU96rXEhoEVP5lgdVk7mY8SwCXUIbuPd4A3yk5kN+aRgOE1WnZeSbtcAJbobrWgtUO6FGoS3pWxmLmCMMGxKtizhSHrbAU8AT+l5Pb9ZHxI2TeHwPIgFzrDgL7+n1p/woUSQnmiDIsnOemU/eVQPeBBkdY64T6Fvw2dqNYdv0YGXINSrbBYFy11YAgw5lxDag2mdCPszI47W2QKbq1kLJqxuTdFD4aWBGkqBliSl9/JmNt15lsUNy24dYxFnlCC5lugPgEQa2n9InDcDXkzYcj+7tOZhsN7XEszD8DTl6O41PbAQ8AuG/KPeHBfAJYddZ1rnFytH1kwyFoG/xikBNADQ3DlztzxhgZXXPJUBkz/tB/jkH6gBbmx0KC6+bfvGqbIe4g73qvrY3hJw7rNZM69Ff6gWPJcLUDNpmRDpza2TgMrb7jF+PtPuo/wwc8vKXP9oE6XY83oHaf7kq+yI8xkwP81E4JvTiOT+auToa1gEAWLGAa78zDnvcZ59ab5in2o+lk7Ob+sZ36bIBZ8xAeD7CaZ195+eUTrLcOb55GYzx3DhGsGq4z5tTq2zV9o4vVy44sJCCgnzlLs/NgO35p86d///c3P/rR304t1tRkvfvcUeCOAncU+GUo8M1v/PHosQCqbdtSPzt6Lskc/AS+DH+aHT62ozI1+U0CV6VT7Nah56LT4tsHwH2cNPI484ff7D4LoG3/OuBn6z0HWGWbx15uH4Q+bn/tlv7euv/4LnunVHS2LCT+Kx8MbdLOd779nclUvfvcUeDLTAGHVHUcNIvYO57j+zagRAZyzYK4DEIgZmc4ZpFEdmFkZMXO63ySOf38k09WPVUHwlb5JfpFjEWn6B8f+BoL8isbSNKWZ8XqZDzz5Jr4TZb6Sh57OOcKdDw0cfOOz+gnOvMWdrKTe57kL3bsdfzU7VvTbwBEbYu1+L94jA7zu7gy85QP3dm00MYVWKUb891jaVrTgd0vtgGu0Ykx05866NBz/HrzOXhAne3SMZk4peMzcQkc4DoHrsuYprNzvee86dfvaR2PB/VVLJP/S6ZAS79pC1/memMD1zievLWNGVnJLtGdnZpn8If43HjM1xWLQjM8573k35yLh1pGOkbCA9rTF/OEji2f/bx+oov48qmPP/5oSgEQsg7OCUcDGWtVN1vcb2dbBmTMfQEqs/X85Ze/csoA5N733kvdznVaXrbFq9HaNVaT1Zp3BsRUIzWgpW33ARUDli50OaDLKjfQz7XyXzVbV305QjETNVtw1sQ2sJr2MuEBTZeQJiBd2aFXQFO2Z9p74YU1LjS8MvKUSfjoo5vPPs+q0wu3wM1M4Drc64ubzz5d24BDrwZmZdLmXQFtV/3UhYerx5p+NvCb3xawPBXyDuDc480415b9RZ98es7NezPSKIp9ABWwxApE0z7jch9mpeQpxU7hNh6MPP16+ulbQjvGbx/8kvsbMASCoH2v0h+lvhVG3q9+ImPUCnWEKNv192E9c9DOBpUJeIM96NPgCgBh5mwb97zrGHqAWd5T9S3zt3EBcWQuAkAZEONqQJRjT2FcV+ACZvQK4Y9//OObr371q5vfV/849AxLxpB2KCvbgCnmVui2QMjUSBt/+7d/e/M7v/M7Q8NWeKGbeqod4LRB41BYLW4jlz6tjPjHGeNXPkpbfXL94ekNWrXcRlKMhQGz9R7oN/pjA5zm8/Qph/GNPN0+7O5qjFrORja288FAtVPSBizgWrd9BdPwPGeEUdJ3tOQInnIddfJoG/bp5wYFzVuDl3gMzfQbr8hInezsDaS61wKB+WhHgKP7YK/Q+03A1/bKO3usHRi2zHmn9si++qPkeIz7zi4m50fmLEhsPjiyeu/ez4HojLGDsMjm8D0wt3aLzPs37xxnYzsgZC3zoARF+JWjal7oYnoGP7Z8ZWzJ5nqwgwK/tXMwK+v3759M1uNAZVGmgnPP0sf6EV7uAwnJyK1+7EUy/JlvYMVf//Vf33z7O2/OIUV3nzsK3FHgjgJXCmS7/7e+9c25HFAjH4tuowdTz39vs6QX2YMGIdhF/tT4wlvH3Qq0ts8dXRydHh2Xd0THjl+4F8P4vaOr68CP6DcBMd3YNnn6vu3K1VekN48N2zt1JpDbNd/55rf8tp1RhTb0sLGy61ff9a233r7Jv7vPHQW+7BQIqJp/eLxLL4kLyWEvZgBhgEh8yNYN/Xf70fnbNvCWSXKUBWwxdWS+T0lvvQDwbB/stFGlnjoh4xqP66NsyDzPzwZseacYXCzRC07OLwFStb9s7HmX+BFW1PFkfs/zif8aRGwAy3P66P8d3wKoJEZ1TNixQusvdBFTdNzl8Fi62TjoQ+2If/jPTT9xzS2sJGVTAhBuXGTiBAkDO5bOQYMHg9hgYoO64sH0v2O4KxbDtumj2LTBzKaHOMnc5bcGsj0nXtKnnuuOz67Xn9Seaw3Oaxev533nPJXUbN3A89jxvXNO3AVv6TiPLF8BXeUSbiXTVQmdLIq4B56AXh2PNn83niAG63nBiw08z3iUAgjR2riaPA/m//k9nY5/McxUgf5yQJIReW+yUAOsrpIAuS8rQslcWXVQc12N1YCwAWrVUE07AWCT9Zp7U1pgAZ6fzN+5noGnX2ur5EsDrK5zaVZ206pjmlT3ZP08unn++ZWVehTGHkcAzD70KkDjT3/697e26AfEzJiuQHIA4cVEyVh9+edsz2SLzgFc2WL51DpM6PMvbl5+5Su37k07OcBqAUALzPviUYDc1HRdYGc+yVoNGOwU3FYueTb962xUJQkwTugSZrpmrC6lv4DcBhk5fBRcAyq3gvxalUPjBj70v5XGATQu9TQI/Qm+t8ABWmalY2fStoKkmCkBY6GwvE/G2C2ntUACypRyaONIObQRaEFrAKYBmhGyqu1KKcQZ9jwAJu/t08iHJ7YDPcK8TyDvvjQztTFt4+gehsaJ7OYpPJA2pfT3ylzzTwPIDIW5yX0MToOBswq6HYtPNkhkXsYR2Jl3jFaAlfC+MVK6lLo56t+vQRIll/dc5QSPNE0oT+UZ6L5+vmkSPjpBUnh4142c67t+6tBjZwcf/tvlC660m+LyBdxbPW/Qasa/gfmpVbsBWdsY0akNJxqhbd5jpVBgZ34tJDR/txy7flV0PQ/hVZnnaDi1mPYp9Xhs3rnB1gHsstWRg3K1Q1s+vTfz2bVK9Z9TbC5db711+L+y7wfgvGyDn/vqvfRF7mtnOYs80/6loH2v8tKjMiDaofObAwQ4aPgFX2WuPTd0iE7ItZ2NZG56jjiEEzTsE1ONX9b/2PydhU5mZifFpZ7fk3QAmqCvdwsicr3l8shY6dvWk21TyHq+Zxvqn3/v7nT3q+Dd/f+OAr+BFMh239dee/Xm9ddfP7tPomfoZjqH3bfwxU7Rc719kZ1tn8ABgreC/6rH3/4Sf2ds3uUgSu9lIzrOat84uvAasLVfQgcfXbz1qzjMtsPYhQYh+pAr+r991fbFM9Z33/3+HCx4V0v1N1C4/pUN+dVXX735b//tv06vIwddT1NMdXypiqPaJwTkiCuu/uMt2a7EkCYV30esNv/fC/D8sAYf9a0BxsZStN0JK+0/XfvafpSYxbh6sSXPnd1EdbhyxjhJEBVvp820kX517IMe7Uu3btKXXGudxj8XF6BBL0I1uKX9niv91Adj9K4GEE9cU4tZJzmiapl2PEg387UbJ+h3nLnfOttv7X+33aCDF0a2kuKMNX8DD/VFP9yr32wam4I2DTq2r67/6OL+pg0/XRtikmAtHcd7t/vwY76N6+A2G3zvmLTB9mtMxh6lX+Y4IGh4Eu+x154N/XqxAkCOduI0/BhcRdzdsWGwBrF8fu9FVvRrnm8akq18X2VygFXBOCGyikEIuiMBLGVAOmwJoJnBr1qpKQb8+OCqvDiAaADIbLFPxmpA1gCHAUUDXibwTN3UfPKsjNBkrAZYDVAoCxZyHyWxQNifLSYIsJrVgmcWiLn6vTJ81EwcYd+g7LPP3rtJVlR/Tk2MXcPu6nTl3tAn70yGaN57BVbzewDTBcYuwVmrYvd/DtgMkLuy+1Ym6DpwKjUqHtwCfYHLS6ieOSBxANz8XzbwmrO1TaED1Iz7CqymzZWJtEoltCLJ/Qr94wfZjxRAA0SE64AQu86iItcKWveqQQL+PHdrhT9Kr4COaTcZVu+/f+uQLUxtK5T2exUHuEipNziRvylCdEKD/H8U4y4h0QqRUkOLNrwURJ5vxz4Gt08YT9txhCmLli8GJ+33QQsUBNq3YWoBZ1hb2QJ6Zm72PFOMaBKgTZvkiwGIjMh8M/7I1If7BMz0yZZ9pRhyTQH4yTz89NMZ7yjA0GMr0bxTLcr0XWaJFdqR172qZYXq9KHqqyYrNu3ncC382m20wQntR/Fuo9DgK13QJSHasF0DNFuDWuH6O9m4p+3ojQDJ+4Agh1OhiWco6eGROkDjiY7cXiVljPCL+caPeKcDt9Arfck2yXYkhi8uTmgvVHAiyNTSH2trRz5ORE6Aac5Da9umAKoDtm6dJNhtg5u/ZWLLbDeHeTc+ua56N8041S2/3f+rkdbmyPbOWpqyGcqDbJ1h7OQu98dA5z1KdihZgeYZA/Cwy1s4TCo0iuw4STbPNV8ent/ye9VZ854Nks5818o53ml7gG6ZF6u3aI5vxnnZNQhHJ+zt/pFX5U1a79OFk3W7AQbvoZevACrd344aZzP9TmZt+h26vPv9799897t/fnfg1S2P5e4/dxT49aZAwNToBNmpAja+TvtduTb2amcNjc8T3frROvi29fG0s22oxa2zcBZ/PRn9O2usF7X5la2D+YMfP3w4+pTNpBM7+KTLXUu/cqhm2nt+LyqnDYdj8WPYg3nvBlaNNzo3Ohkt2Cj9btCB337Lx3r66Zs377JUf70F6ddodKml+id/8q1zeOqJ2ap8XcdSdk9JFujMOHFf+95idgsXkdmR5Q0qNC7gYDm+/CRGPPvs2V02BxpFL/fdAAAgAElEQVRdappGWKfMYG0Tp1fojgYme3x82Abi8gz/9QrwiQ/4u9fFb3QaOuwycenvxAW7ZGH+zrX4uUqhXOOi0EzJJz79Ve8ZB/827Uqm6TJ+eR7NJIRcwen8PmPb8eEkSezdtBlHn0Ew+nDzP/qIi4ByxjN0TSmwXa6qwbqrrUFb47S7VNbk+NR79xu6T1y96ZznYCTXuI0tYufszkRbuF3Pg7HgEfye/+Ovxiw6rvD+K9jcsSkQsnGIrjcKJPYOWEjTWnvAW201LdNOyusszOrewRf6DAu2fGFej+NFY2qw0zvEqQ6vHpkNn+eA8NTF3fXMjx9xSWb7x+KwE2t9/PDDdbR8HV7TIAQiYMYAqwDUdNYnwGkGEvAwoGKyS1Mzdd0bJyElBNYhSQFeZaz2Nv5sXY8AJIs0TLQyVnOQ1Sc3n34aEPXl2d4ewHKBOasUQA6vCjDZh0iNwD78aBWvf+nFA1IQxJm0nSn7v2Jv0v+M6zHTJyP2xVtNJGM3nyiEjOfjjz9Z9WJfeOnWgVbJ3E0JAJ/EopRprne7EabQcDHsUzP+dYhYSifkRLnObl2HgC3hWkDsAMxPXw+vSimAZA+vE+k6SMYPnLBe4Sc8eIIyzfPADIZnHNtn1iFmlCmnTyZnn66ejgJWKYfuy1HUtRWXYch9Uc5AjEX7j09GHAXVAMNj2q+MAUDAUUJVS5Bc5B6Cp4+U3BlbyZSVzM4GS+atOoTtaOd5DnQr/M5iRG9gRPrQRtWqC7rkvrRlTLby9lxxHNDDHB+nYwM3Q8MCcQQu6gtRcBQ5w9EBBgPZtIrRSxv66P3aY7AyTnw3jlCd0AnouhWAnJIZT93SAd7tFEe6DChlrvFv/78NT/rD4Wh6HsBPyYFa2TPf5k0QZZuC9s2v2p/aP8pbveLo19RI2lu7tQvwvIJZ6GNrOrnwvj6lvldTm8fwBfqMsxCnZjsRCWbTJ+ApecHTssHNZeueXjVs2T+HKG0CPNaVj35uUagNf9OtHdRcb7k9TtmuaWqMoy/imOxs+fT12L69SLC2R6zDSzjYMpafpBOm7zsIQHdOEHnleOR9PZfG3eM6dNx9HL0Um74dODzHuVR0n8MzTvSeuzkYrrLsp/j+BtvpzvTdFtjT9j70Lm3bCqSPh7c2zdM/NiX0EeiYn4C3arYGdMj41y6OteL/zrvv3nz37T+/y2S95Xnc/eeOAr8eFPj6178+makBU9vPoadkXhktYLPtLtvRgTF71XFNdCJ9Tr/xkegmJ2Z7Hx+wfWG+YII0ARw9R0d28Jq/W8dHz0XvRc9ZTNRfvik7Clidxa/794//Z6zHh6ztxNoAINHNb7751l2G6q+H2PxGjCK1lIGqLT8NpPBl+DdAregN/pP4SEmsyM6Tkgjif/Fjz66x8mMsXvDz8q6UIIkMJ2HMIcl0gVhMrCc2Uo+en8s/JcvtSwExxZB0JJ9V/HXit8sBXu13H5B4JzqEHhZd2kelw+gkuhbdr4Acfdi+f8do6AVARX+JMR23NA3MxdGxu8ZtMAbt08vGMbZgZ5g2TQgMeujz+NwBlTfIClBsMLCTFyQT4AU8M/3YAHVwjYl74sOWpHZsbC7EweLOjiHoeHQXjzSIiR/adnZcjJfYTePu+xsT6pJ4zafuIWdiyVwXC+U39rbl8vBYlR/smM5zYh/jOza5DpVqnsRvLS/s+pGTa/Kbsg3bJjc9Wq+YNkk//Abjy72zGJMaq5gqDH2tjRHCq0+RRrMdPQTpWp1p1Lb/XA/QmRqqAUZD3GR0JjNzTji+SR211FjNqcDPnczOALINrOa5gKnJWA2gmHcEOH3vvbTz8gaKVs3SXFNOoMHehykn8Ggh2U2oBP8Rwmefu3141T9mlVYZg3UwjdIDoVlnrKaf6/CuxxlK6VOA3K9+9bf/sVf8wt8zR2rGJuv32WfX1v3Q8XYJgHXoV8Lqx8DAquOZeet71VhNXwXveIESFegSSoITvmhFiNF61acH06BTVjjCC5zDEZgC605wvbewzmpcMvh29sEolg1uWnFQDzXgXMbQq1utpAApDRiN0q36p/rNmW5lQ9GFP8NDTnW9Ch9FKBBIfymfmZetbK7KkLHPc92nNlqMxwFwKiPQ+CiSVigDXu16w4wiI9qOu4y6cQiy0hrg45NPzinuACDK1jvNcYNArXAaCOqAJCerT4bgzc3ISQ6nA3IdB6Hqlh6+rmLkjHHeMUFJsvY2GATMQ4v0e/hvym6sDHagISOl3lDLAT5pUBFvCHCuixMODroCSwmgAjySS3I17wu/75pxAiyGvf+P7uOg7Wc4a1dAK+1b6QRidY2aDj6nVtw+lfjq5B3Z2AsH+JyMOWytA7yRgeeemzGdeZdZtB3UkfHaap/3dxCKPldHgVPid3OU++g0tMj/Zba3niO7zZ8OzmsHKX9P5sMu7+H+dnrwYQxEaLF2YmSHxuOdESmJEX5XeqLHdNU1xkXmewUaP5PlgKgWMnpVu7PJlSRoe9iLKOqG0XPu4/Cha2eAoCUdNWOozGeOkOxX9OrVbdkG5A2f5brV/+GxlA7Ztiz8kVqs+bz55tt3IOs/2bu4e/COAl8OCiQ7NVt833jj9dMheo5tjX6hx9lrQZhFuft7F0Xb6ugOPmRs79i/S835CezqwETtTVxRwdiTdDabF90OeBWPAAmmdvfe2ZC4ij49AeoeNTt+1a1oMcFb1YRnp8fX2Yt8/Ey2uX3DPP+d77w577/b9v/l4P27XvzjFPiv//X/mAUXsU94PDF55JQf1z4q30g8Id7hg7iXjPBVRg/smEMsNgvBuxzAkeeUINh+qzhjZHnHp+I/u+7IOb+qfU9xq77y4fhEdF0Dkr0Tqn01eoNPTZ8oASZ+b2Da+6P/EodlgUd5APGD5A/0AcyhH3+59VSDXu2/iu34/uljL/7Q3e2LNh5BB88zu5xd+IAe5o+eJJ2d/CHmEnsf/3lnJY9uTTLF3jEYX5Ye986j13fc5f+TBLPLI2bc449nh9cuSRA9PVjWCy/cqr8NX9E+e5a+tq/d2IjYx7Xc2yB384M4Iu82d1dAt20NuQhtxIkdMzSoG/oCWxsX6gzcjOEnP/nJxN2excf6k++2Yx1XXfEPdCJfHbtZsETDbh9vJBZ1Dgw+U45PwkfbeHLbPgh+Jff6Mvz6wfs/fZSturkpp2hGmAAjGJKToKPJDn3MaJmolRmZrMlkmwJZkyEZUDRZpY+3nd+rE4JziEayUdYW+WyvT9sOr8pkvfzyKwNUhghA2RwWlXZz73PPPTuAY7JCsxLwzLOrputi5AA2z908t4FDaHKUXjJvM+b7D26XApgJ2tk+Doaag6XmmRxqtUBKW4dC1IC/Prk3K895l9queTb/Agj/Uz/Z8h96PF4pX5k7/e4FHCywhlKmIJLles1YXcDq2n4KkMIkhKwNSING+Z0yyPvyfGd8tQJNv/N7hCo09K5szwrvAVgbXJl7qoZhtoQO4LYd4VaePd4DhEXJ7Ky5tHvAuALbcr0BWO1kbvNRE9RYrkoP2AD08H9gIkPVDvAx9FXPphVg2upyBmkz78/4x9B1Rtqeg+4Xw9RArzkEsDjAaoxigotd+1Q7ecdsl990m8zGyN82MMAj/NDbfGVBXgMGxoFOYQTSxgGRq95l3pHxqps0WXQF5s31vfXEVgoGGM8z3CcDcjtf7/30p9M24FhfyFbe1UXvtUv/dbB2DOo2nL2IM3xTq3VO+x1F/+yzAzS2wU4/23hxVhpsAopyDhgveoWxZAhkFuIj2wsZWjzaRkTGamfU6GfTgqPHmTm8vVf9shhiTwO+1G8ru/qh/xw1egJNOji8AqGth/SPHstv7Yz5vZ1WfSK38669qjxbQfc8hkZ44DgHtr1n/vd84nG8O7pqL9xwHOhKDnj6OSdLv/TSqW3Uhlp/W/6fxIe2rnJm8UPzUM/10GPTKLya9sfhjOxvns5YPe9byQNb2UZfTrmbe2dhSzZ37IuARvuHz6t8BEc3fc59y+YvW4buHVDplz794Ac/mO2s+aRW4N3njgJ3FPhyU+DrX39tgNRkqP6n//T7txY46X66gk7rhTL6/XFs8rgMExDkVoC0gU0+kcMC2dWxh6XvzmLfDrSvPoCsG3Z07Fdse/lUnukMHQtGbE++pw+7VqRkFgupPYsDklR/ZE5Nfde9Q4cvLeOM/eZ7f/vb37kDVL/conHXu6JADqdKpqoYix/X/jL5agCyiQgkAv5FRpTPEoNoN+8R1/gm21cAapIaKtFo/L29lZ7fnbi1Y4pe+BaDiqf0U1Y+gK71h3v0W4wDRKIj+bQnBtpgsRgp/c5ie5Kd5lDnvWVc/DB6w864OmgoeknCAF0HlBYvdzzMV6Wvjcn8hTbBCfiA13GENmJIgNZJ+tgZxdF1KU+ndECDlUPj7b8nls778jsbw5dsPek9oUnbHPeeGHeXlRta7yzKPKtkgl18ibX/+oc/vPnt3/7ts1st8whvoJs7YQk92L6mdds1vILmV3uo//rc9xlPx1UN0ObZ5vkGz9mtzE3jAPgrz/Xui1xvjMC7yWljKWyq2E983m03v+Tv7iv69D3GETsJw3Ktd2qKM/Qh8uHsl/RVbNbyZyfx0DqlAAIwBFSVVQNwkr1iUjPohw/XCfYBL5cSWlvMBa9zEMvOnFlb+pMSvw5HWqUB1ilgyWgNUzewGoA07WULfDr5ySep+7jaDjibtvJJlmruTfur/urHI0whQkCixwRd25ZNLGKtAHLVzuvM22QYJds2AHEyXa/Ieq4HoEw7CYIXkr/KFfiENilvICg02R99tEDiBijW6sXast/XTXQzBoEIGKpfoUmXAAgtQ6/DKF8olrx6l+d6vGlrHSS2ShZ4Rzt7GKhR+fzOCDTo2CsgaJ52f7qBLAAnYC70zseq2yjb/BsQ+sXH29f3IUDjLO5DbhgMtGsGH2O5t0ehPyV7DF1t5+9ViMWb9wdYDC8pk+G5BpcZErRrozHGtUHg/b6jKLdgt4Lj7FMceIKSHof6Ugu3AWPAjxUk20T02fxwvhssoWQEGIyObLHcyzF4zOtrQwPAdh28tq7dGvumg3k3vmPMdm2fXI8uSjZJgzkzxgK1Tj8qq9H9k4k+GfX3z7aQPA8ICqiK3/MM/sBPrtmqcZ1TNGO4BDBWfildPBGjbI6abu24kPPoox//3d9NnVj0m0BrdOECrXJd7R/80rTqxY2rc5IxJSADrpqHE8DuTJeZv535a0GDs3rVTcZJDvsQkdZrt4zY1jXogT/dP3p8LyD0c/md4W0Qmn06Snj/cYxoLTSRETSnS9GKnrOIwJE5fFFAeTs9maf333tv7wq4t+qybofEnLUOHf24HUL9nqzNOnykHYWmTTs9xoMuh193CYBtXE6mhVOncz3PZnxdQsJ1vIHmrjcPu2ecw31IHb5mb/CN/rdjJdOE76AfeUagouZRO+29GIZGJythZ5R8//s/uHnr7benHkJqs9597ihwR4EvBwVs8//GN/74BNKtJzqIa73HFlicad+p7QQbPaPd/ggAZXygXYOVjafH+Ihjw+ugET5N2kiMxCZ4T563iOZgS7t8YrOfZG/p7TyX9x7/YQeHgnqBIh/iLDTuetrxTwHIV193bFyVcIluzrb/t/bi05eDG+56cUeBf5gCAVVTEkT80r7h1S/REt+MXulFWP4GmSP3wCfte1/HVc6a4D+qnyp25ieq4Ti7k3Z9/bR/Fq53LMcfilzrB/0HTISndAx7HSdfjv/VYNnos70DUlwOBONL0TPjR+17R6fu0kv8SnFJdGB+l0iiPw3kNnjcurrjzhMnbR0q/m6OyFjQ7YqJzALTLtPVi+5pR1yQZ/jWeR8A17kI5l0fu6/4qzOVm+fYE+cboBebMPO6z2zJc7EFL7z44gEA4SfdpphSP9Cefse/V0BUfN3+MRp03Nr4QtOowVc0s7BoXtu2kgvzo99sFOzI2LSPr81lx5QwDuU5GntsecTnjQNZrLxVrmFnD6PlWfDceMbQrHZL9k6YppkxssvG/ov4fkoB5KG/+Zu/ufkP/+E/HGbkWBCkqdf2xReT6RkwMBmm2coP/MmLUltV9mkAytRRzfOffRaHZGWtOqwJKPj++wE6nh/w9XYpgIdbAG72Vvun5tmvfvWr48SEIHNw1Yf7wKsXHtc5TT9XPdLPzoqErCqTs2px3j+rBZg+oOj9+wsI7pM8bQEV1C5FtVDvru0KWM19lM5aIbl/atOaDAdSCV4dKNpKeoHYaxV+vW+B2mn757f1J1t11V9djuZC8HMtEWZo/KRSABnvKJ4CLY8yKoAjtGsHljJPXwi5gLpXF9KfA+ptEDnXertzALEIBAbG4BxrBtL22byzswzaGR/DuFfmGjhxf959QL1N23k+BxnYjryzI4EhlBbl3U6svrVCacMnq+vI0q5F2AoOINa0kjHI6F2dCGDCKKg6jbbnoMd5FFNll2XbByDjatzjNMSRYPw4DYo8yy6cjNcqRyDzrXmKYjvKO0D/Lige+mQ1z1ZxRjvvY3gCqAdkcQgShdqG1riVXWhDO7z97LOzYvh7v/d7ZyHIPUoCHAesDo7qwIuMtINxBd1yz6wEp3bxdlTSz3buBErtRAH0AyyjeS9QZHycrHYCtNsr8g3Ay2Rh6KI/pz/ZelOr0O2MmjuAXcDclmnOZztAWWzKYVjqHLfBpOOuRr0NY+6xDaONmnHjdzanjbx26Qsy03Ry/zWI5xDQ1z1O+qjfxahf57Bl13vTH0X5G/SeOdvgJyMtEDafaH/sw856Hd7b5W16IQRQO87J3h41JS02GJy/HZqmzdb57VACMh/bnsd2iB2ggyO7AAUlODiWeMBiSP6Pd3qh5QqkL19jLSLSGRxGDpT/5134Nd/HTm398f/8z/9588yzz83W15x4ffe5o8AdBf7/pcDrr399MlMDptKldGvLbPy2yO/s6NigBP2Y59jruWcvjJ6dOHtRBZDw2K9eZWHYUraCL0uH8jVmoej+/VOChK/Xvt+0sRfO2hcZO7mz19reXH0yNoQ+pOfyf6cdj76uut4NtlpUBW7ku8FgNs4Yp47qd//8/99Jv3vbHQX+mRT4sz/7P8dfl61IBvkA7SuJBSwW8+P6XrrBgkeeP4sVG4wjM/SEOIy/Qq79n97I9QPkZgfShx9OqTgyDKTy3bE0/cSnpN/aB2xS0n18IzosY6E3Eyt1uRGAE3whbUsSkyFvcfsag6GlGHTi953t6n187vTd9vHO/Lvq0R5/xqNMAZ8RmOo5+vzq91/j46YNOuIJdBYLt56EC3j/iVUTr5fvPTHTTpTiJ4vvjg+949uh107s4M/a1aXfYr2mB7/77Njchyg1v+ee9pslGDZ/sZ3dXsf58I3Gtdhj84iv2cUGOPOuBw9S43udq2AR8SQxXuqXo2nHd9e4A65ELo0TwCzJSLzVz6fda01W/TdGtrf9A7JlDjqO7PGif8eA4lN6YPjvs88+eeREcEomBJwVjR3UJBvF6cgrUFynZwVYzSeZjyHwOqH+6Zts1U8mZAYUAHUd0rQAyACeAu8I8zqMagGcq4bozRAmqbfpT67nO78tcPLezoINqPv0zYc/++Dm6Wey3TOrvunT2k4bwDVZpyYDEk4xTMZqSgHcX9sN8wF0HiFxenjVcgTwrMBvnUp3zVhN30OLrIhk0vP/JbTP3gJh884AuQ6wMlkZS8aRvq33rEN90mbaCOYX0BrAkOcX7R4fJvb4t7UuL/hsYDXtZu5Cb/ckuzTgdQe9TwIiGCigBIFpYARd0X6cv3J+hzb75Lf8RmBaMebZ0OIUGK9TXNNHigVoBHiaU/32tlSKqxVzAy4HnAvIuMHlA95cAMte8dL+koHMze2TvCnoMY7b2WY4M4kNGqCL3/PdRqxp5zd9nPuq9k/a6vbOXO3DaVqJHOVShoNDASQ5fd5Zz8lmZPBnjFs+GLF2QBpg0q5xG5/aZ4y3+WqgGqCOT7XLqAM6GbyRt20A0YmeC49S1gxXnpdtr06Od/mWRdcApjnOPRR32p5svM0PrrsXv1H4Aj7vaSOdd7YctWFiBMxP09ffZ5tgbWnHq5wxAavv/J6/zwmJtcjQYHXe8f77OahwLWpFzyWjp3WPsTZQyxnh6JHdq27AH22E8T6aGGc7Jdd5ax2Bfum3+sj4Tb85dOaNjIRXWpfmb44Jx6Wdsfzdc391XhoI1dbwdWWlG2cWODp7c2izs07RYPpw2bbF/gEb8SmnTkkKjvDYoOiSvbDQjkY7oc2rDoDr7x4b2ZSdpb/dhr8BBq1TOVCtD9JP7bXDNAfRVO3BBmfS5l+9884sKHznzbduktV697mjwB0FfjUUyDb/119//eYP//AParF/LeRe/QKHRXVw2HXO6S26WY/bl+CT0Of9f/qis9Tax20bw+4cv3BnfQrYLChNssa2AfS+/uRZIEfbo7blfDrBby8O9buT9bbih7XDpu1V+wPRa/Sne/J7aqjegaq/Gh6/a/VXQ4EswERv8G3bt84bAWX8GL71FTgjRxa1gST8f4BtyxXg0W/8v6uOSJ9swdYu31obEro6HuNTdV/5/PweSQRNXWMVT4u36AA+ZMeVdEvjH+1rdmx89fWeBIp2XNo+G/ra5dxxrP6133f1jRs/oOMbNHS/MRtD+th+ZYPpuQfde2xtH9rP7PjMfNyKafc2f3q7db378FF8+JQ6HBrueLlpjV/wlv+zAWhr3M0H/d7GAPjJ+t6xafO9RI8eL3ngY1/bCF3R0Dw+aQxofk2CaDC58Yu0qW1xcMbHNjf21HFAx3tXXmL3Ww46yYuMkme01X6DpuSn7+G7+M3/b8ljMlbzUAvygFhPPz3FZpOBBHibraT7lHsMlMYCzi3BTXbJymYFgK66nvcHXM09+S33ZzUlQGHuS4gYwDAAYcDKxPHqtaZvfTBW/s5nygwETNxY4gIpsqKdItY5nGoBs/5hVIy4MiQf3MpYjYCmXMHLL6/Dc9Srk8k0E7hXhBpYCpDsk3tWtu4CRa2WBZ9bYOuLQyefTA5AF/0yNqC1+zLu0C33X0sApN0AxbWT1w72UzQZI3Z2bYDVBWYuoAnDX1foGACMiOnb4ACTQisrHpRar/QzdPPsXnHJXLz88ssDRmFOh6wQeO+aQ67UVNnbFNpIEnrFiQmmALsV1lV5UTTt9GdrbsYRGbB9ggCmbXNszISSTM0q1a5hmHsPKLeVbQssA9GKP+/KcxyJ0Cp/h163DNUuv0GOB8zIQTs76yOKPpmQU1N1Z0G0sVcTyLuvmZJhqLTVWx0YwwCITgBk8AQV+baQgm7azndnNwKBKL6j6HYbst5Cg8zVnLi5T1bHs5YWDtBadBnjn7q9Cez2gVwZw49//OObf/Nv/s3w/zhwlVXd4+E0WExoQFTdmDY6Mlpat5IzDoD2861WbK+uclCAz+1c4T/ORTufHXDiMUFXO4QWJ3LNSubQMjr7oxwyeH85J9upwL+ZtzzT2y7wVdMe/9ItjGA7um1IjTf3dQDb96OZ8eKbXG+np+eiaUPOz/bNqh3cfE/PXR0QWdNpMx96wTjQvg08OtAtx0mv+kXHWSjA1NwFWEXrsUc7YyDv6G2u4X/jfpKD3Y7YzOl2PjlS2qOz28louuND+q91PXqED+hf+jH6o8EIc4c+6Yd7OWlD550hRifgSzRr/d4LO4KjaTP2uw6qS5+nLuvdwVfHH7n7444C/xwKfPMbfzyP2+avtEmDCfn7WlZoDh/d2zTVZI4NErzku8GU9ue1zR/hQ3bwRW+wUYBWwAedSQ91IO9d3RcZramf14uzfAOBJBvdei7X+IcrfloJKa5dx8HnjS5je9g5Nm8C2UsdwmTo3wGq/xxuvnv2X4ICqaX6p3/6J2eHFL8VWBMZFSu5xn/h33SM03rA9YyLT8nPyLesQr5dL8xKRMg7+HreR34Bre27eGf7gHzw6DpxBb/Zs94joaP9ePLvvX6jx+iqBjhzj/iu4/D2SdvHa+CsAT9+bYPG6K/vDcK1X9797T66J32RTNK7nDo7NvfybTvepuONx9iN1dg9cwXQ6Pnjm++kKv+XQNRxjnHaNSFbFB3ybA5nzvkwzhlgL+h7MfDC0JY/35nZ8I4r3a82K7/j1walPZf3/ehHPxpsKslz6XsvCOT36+Jh3sEfFwc1WA3fwgt5f/ovqbBjIH+Lgdk5uIg5lT3Njosh9AXwTobIKt4i1w2gNn+5v8FmY7sFpNchlnBEcY95zzthH94740rGagM3HSglsM5gpIdPUDQ1+lYGZTs3AQPzWwDAEPell16egDwHUgEKZa6u+ocp+Ly29BMIjBVQcSmu1ABd22IDJmYAAREDqOT9Hz/86Obe/QcDzjrhfhErW8+/mBTlZgrOzXLSljOTvvmEIdLHHDo1imJvk0bs6WcBYul7xnj78KpHA6yGQZuB8o5PPlnZZwE3bwW4uwMm92rMHpcMWAq9+/zLGL7MQcYbhr2dsZpM4wjx4/ouFAJALLRuAM72AvOfb1uXKDBjayXfCp0AjCOdVZ3Qqoyag5rCbxzGvHcOv9r8QrmGP2x3IDwzhr3NlqJWl7KD9uHfOLS7FpU6KdqZPhfIxhC04UsJjWxVIaRWfDjLo2g7k3X3DfLdtKBA2hiiYSuTdg4ox2PsJ3N8ZesCxKcPWTnbh1KZH3N4LwBsOfeCitAmz+hD+hx6R2nmMwplA5vml06QfUx5ch5aUTOAFCDDz5BwmszD1RAD35rWtrf3Nr12HG4p9T33suNlssqUoTy1Tw+089HGHN3wz0cffjg8m/ZnwWHPgbnK/Yw2hd2/kW384P9nPjYAh6f1pQG1c20fliXrEYCFr3xzkDqw7AMw2slFD86EuW5Z7znT78Nf20FukKx1B73TOs77W0a013qq6dq82Q7lrTFu28Y4cpBbLjhi2jL2m80AACAASURBVOhxtD1se9FOHdlAEyCodwAdU2qDozLO9t450s+P3qhMYvOpJAjebTqgo3kKP0ZP5jM6Zf+/+Yu8NFiZvnUAwRE0N3ionf/ojej13/23//boen1sB8cYT582cJF3KjnAkTE2+n5O3N72uWXXggGg94C823Gig//iL/7y5s+/970h4V3JgF/Gs7i75zedAqmXmszUr7/22s0bb7x+yBG94cBJ+gZoQd56myNgtX2v0aMl0+0XdPDUi9q5zo9gU/lk0Qn5nW901efAEjqIPrMoJ3jWx4mVqlRJ2s892fWVsmpA1dbBfJHW5dpjRy3+ngWzvRuJPhUYAjsErPHF8ncOpnrr7e/+prPm3fj/FVIg9VSzKAMkirxcM0c7JuoMdHqGP5H/i4HyDNkXt/M1eyGcHxdZi58Rv+V3f/d3Bw9wfsPotr0bic8puaF1g3NW0maDuAChjJEMtywbX+un/O29Hc/Aa4z5SWCRmJ1eHH9pL+h30sfxQ7dfhGaNmxxdU6X49Gd81V2KyX2e1ffWe1c/s+Pr1sF0Or9S/+lBz1nU0p+mFzo1xmIOGxTN7xLp0JIvCp9ScgUN7Qps29Vxj/MqwkvXGt3attOXvw0gxV9iejwtNtamGMeY4ALmN+1mnE1DfjwQt8fdfj++Mb/iVm2RGYkwmYeOAc0Hme74IeNs7IQM551XmbCbRcYteuNb97Oj5DptSozrvnX85r0dH+J/soeG2hVzmSM0m7YCrHYwMxN6OW0bM8pYzYNrxWiBfBRUslUjxPk880xAy3WKebJHA8Ykk9RhU3kmW91NJhvA+UnJgLSX2qxrpTYHV2Wle23df/jww8koDQh7v/rgpPu04wAbgBVC5vnuv3enb+ukuwdLidVJflarFIMnVEmZfdLhVXPC3q516nuAxDn8a2WdcjD/Ifu3asWmtumq6RrAGr1/WbsZ2oWWQ6sqfRBayVjtlZ/065rNdcCAnblGUQFkGsDGePiqFZiMsGHKnfIts1JGwlXBE8hh8L0q09uICSFlkoPYfuurXx3yhFZnS3idpjp92mUjnBA3iqJqYo4C3+ULOOc9p/m7nX2rqMZ/VnN2Zm0r3tluW6Btg2eAU/yRvqo5C7C8ZmjNO6tmI5rjfcZoTvuulZihT4o370MUluyuuoYNnNnS0AbvyMCuH9qGiKLizKRNdXSPIt51VfGz8eYZBu4AJAWUX52H7vPSCas2WTsgV1kD5nagNVuwdzZrg3HmhgK9gnr4T+DYjl/6w3Ad2u0T1zvwGv7adYctZFHyArweD6PWDt7V2ePUoNesfG8ZGJrtUgkMDweQ0WZYZA7lmStoaO7aILVBE5Q27dq5Mb/5vfvrOc5RB5VNB7Smj7ynbdqVfvjP4lFvsfce79BOP5NrvTKsrxwQvIdPrnxozKcu6a6fhC4OS2G4h7b78DbPTgbnXlGnL/xmK7yA5KrbOaqcuWPf9zvUYmVfWjfRp0qbtHN8nO5kxe9a1d41eig7Vp577mQV0xGey3xYBAL46oP5xQ9kns7P7+1LtP47+njXjEaPABhKv2ing6x33nn35s233h78+t1372qz/rL+xt19v94USEZZFjADgpB/9ogNPRSow5g6aKKTO1Cn49oWJOOV7W6fh93pYJ5/RQ9fdXb7QvRH9FO3e3Tw1iey79m+9p3u78Xr4zfsbKvoMUE/H4lunt0g+7mrneT3dImpGV8WvOpAGYtu2uZ7f/ft785BfXe66tdb/n4dRxedEn1C9tnoA2bVzp6OB1tXtKx1sgH/XHIHPcR/Oj5VEbb1AGCFv96gUX6L3Mpg79/4LO4Ra/E19Cvf4hFdoN/yrH7Tb9f4zTPHr9x+oTHQOe0T0Zv826tu7vG3L91+vvhAXCeZLPebC7r7SXGz8aTN0E+m6vHPdsIPHcxmwBDQzPUG4npu6Xpj7L50TIOXms7iHXMvNor9G9u0d/qmL+xL+h8fevCBnczkN3N3jSHFCM2L5uBJtDNW97eN7N21PT5jEeNc4y309L7cj9YZUxKElAzLs+Ie8Q4fAJ/hD9gJ+nY/zB3/vRdG/yE913EfmnaSXS90kF884Z0tf2Jkfeu+tiy2HRY/XXGPed9nn378KJGDGkdHcOr0aJN33faZ7ecB6tLQykZdGVjJigxIGeA12Zkh1iefPBxgL7+lvQCG+aidGZAvIGUOUgqAmHclEzXtpX5ogpuAkUkhTEZonJkAtXlvapIGuE37sk7PAVR7dq6g3drK+uzZco8JVh3TtZI0p+Nt0KgVjdR8wraA1bUJOf1Mf/O8gL2VfMazMm9XyYSMM/3oT+4JPdKX6Mj0ZymFFJu+dw6wWn26zX5KgnZZgFWjNQd5PbeDz3WYVdpcdFk1VlsxEw6MBBwiwBhQUN8GwTVAY2gbGlDAVyczz/7whz+c09AZUsqVIKfNKa+wM6zy/lVi4uFsTyckVjUWQL4ym9Mm48TIWV1pJf2kbL4G6fBAK0W8cNrdYO0IZsoW7AwKwjnKdmditOJCf0YAkN8KhIIAoLahPODEzorkkAM4Fr/dm20J+BHwO3K9wcxWQlbiODJjVPaWPLSdcW4mfJKS7AAof+OJPE/BW3WbsWfb/0cf3TqYorOmD3i0T4PED9PvnWHevDz0axAbeFqCkz7NfRtUjtGUbdP9zztkyzGE+KsDxXZaZgv3/ftDX/KWdtStZuxz8JPFmNyf5yLcDmHjdPQKJIepgTUGnBPHUAF9e+7xz9WY4SVbV9AzsnKcmF1mYgzszoadA8guB3fQC1fnUp8Fv4w8RwDI1g52A5itbxrQbr3FIWzgsJ3qbtv1nsc8b/WzdWMHxEee9+JJfhvd8+DB0j0WPPZiBTqYh3FAYzPDI3vFHz/SM+OY7AUewKLTaPXXWEZGt87zfqe8ojFe76Bk7N+u53sc2F02hAzIoFI/NdczvpQYGWdyj/EEF7v28+jqBw9WKZFdP5ae6wMWlt1btarNdejOJ3GtnVC/mYerPu9tV60v836BTy/C9DvwZtr+/g9+cPPoi0c3b7399h1w8Q95vHe//dpRQEbqa6+9dvPqq1872fRjv7d/fADDHUjSBeSMrunA8gp08i3JPDlvO9VB5jVIBVj0ghF9Q675gnxSdshift4VWz32edeaNkZ6j67lKxnH+HN7UUnf6HQZ/nwezwBh+UUdlLbe44fn/mlrH5IV+ma83/7OmzffvTuc6tdO9n4TBpRaqt/61jdnqO2HBcjJjq8GfDqOinxEbsR+/L2OTRcesfxScpvEsfaZR853PNDxFhDNHGjXTrR5f3ymJAnl3IadiDP16Z9+evzAbAG3YNIJC+P3pfxJMnLv3ZuYJ7+PfpoDgZb/qM8OBFaWcbCHXT7lFoC1AYBbMWqVfqOXT7u7PMDVL+YzN9BEh6OzuCDXM1d5Z8bLZ6ZTxY9ie/QUZ9BhYpz2aXtOxy7sxBnjo5v5avRnnxFw4jGxd5UQNG7foYv3i+0Ahvjw+Jx7ILk/u7HYg3yLX8S0eRYAL5bgf2qv7Z5Yk92SNLDG99zBNdByHWr+GMPpBUMxo9iq6d+xUcetuU5GDq138gtbxF63T49m6Tf+aF7MtU4OEwc1D9wq31XlFi2A8vXZUDytLfRsPur4jQ1uPNPvSvqJidOvHmfb+o4Veg5n5+vnO2O10X9ZenkQETxoUjK4KA51QRfzPTvA32KqTwY87SxJB1rlHttuW5kG7At46Npq4+ObrAwnKzWDymFVyb58+ZWvzLsDQEaoKdf8lk8UE8HtlQyBaSZpMUgCt3XIyHpvajeujFX9yDclAX3PeAOGrPuAqqlTujKJ8n5ttJLqwI8yWL+nvsbaYpC/l6CstpZCXkAoJUqIMRtQO3OABmlntaHNvGe12dcDrBIqDNarEJjLb+jSjh+QsIES4CAlIbBvwGAc2c8/P4Yv9Ml8MiwZe/pqC3qCeIZylFZ4dGdHEYA2SK1U9DvPOGinx9a8zTg0vQi0caAjRUPQxhjsxlrgGLMBvS5bJgakqENrCH8HJMal9q+2z/VdM4WCOQDHzsRNYDDtbV6/5UTUljbGbGQ/NTb3YRPJsvWMVbGRp72yRakypA204AsG5wpYA1M6wBGMkDl0NmdDxyp0PfSoTD6KFfDb8/vYIK3abgOY7sPO9Jv8MhBtfP3tN7xxCxDahqidE21bhQVOZU7pYHOeb2U2nPI+NW7roLIjAwWYu6f1T/P+4ePdFp2Ye8xTG/IGLgW7h5a7nAKnoOvBtQEmK54fZ3Yv5oQmsSUcEv1m2PP/BsjoKm1c+9TOAl7mcKG7/7cTftVzxoQuAvZ2JJrX8/es6u6sTLp+5PCS7du0br1hbAz40KgOwdJvwH/z9PBN8X/zrUz8Q49tA/p9WVA4c+Lk051xhkdG9+0AqEHVBuzVVUxfyAm7ZUGr9cAsPmzg9Wqr874cNGYhRnDCXuPl8Mp1K1M7U+3ooWHajg0XrLTc35rj6MutWycTIYdg/dU7A7LelQ3AgXffvy4UAKS++tqrN2+88cbon/YLe3FvHY16O/jgO6EHm9J6rvUv3ZLva3DEL2ofh30k++wFXcbv5P+4j+5o2e4FPL40f4cuzP2xT9EvDUzwVfo+fpvdIN2H+BhJALE4e+2nEljGw78x3ryvg/G8KzVU7wDVXxfJ+80bh0xVOgCoIpZr35TsiYnJX/uDZPsaq55Y5KmnxubHn+i67fRYv699niPj26fJu7sGqJkDzP1sl/8i/77pwMjxjGPHXXzWeU8lOYlvAIp5Lv2PHpEIwrfPt/bo0RlD1QptH+foqkoKaF+7x8+Xb52Exny8xorEXmwDX928Gr93tF93ja1aXyt1ZRzG1jpznhdb7ESDwScuiQKtm72zfcaWxoVvrZ2c+j6geBKZNn6R63gi/fFM4uZb81G788TwedeVp7SRduFli09WlnTbs5ubxztMm5d6F632rouJzbuNVTX+x4biGfQmF20Dzbm5TTtt64CW7Q80aNpx14lHikd7kcScGEOeFWM0r4kRWy/4PdeuMSUsg//RiUDtr3S77PTESMlYRfAomqzWhgH7tLteucGMVhekB2dgySgFjNp+jrmSnRnQbyHpnwz4t064fwxKYu4MClC3srhWUd6fffD+1AMdwPDppycbFkPm0KkVyK5Mxg68gISCSsGw9zWg1cyd65igg3jKzgQCzJrJbOft9lpQ2pBkbKkJm8zUfIBMnMkoUit3LYjaa1DTuK+MTum1QKL9MMKeh17JyzUZxT1P6CcI9s0oUjYtFPjFQVUE9Er7pm3eTVnl+c5YJQyzhWDXB23hz9/60cKU6wnUUwcrtVFbEK9Gr2nZBruVJKNmXmQYjvINmLL7lufReVYw9zwD0/BJK0WOQyv1mYcNirRxMnZ1PPHRVYlOZsk+FAL/T4ZmbbXhvLexmT7semeCorQ9gMYGv9sQ9bxaxMi19C9lB4BoDmM4xmqXeiBTvZAxY9/Z9cZLOR4Qbmet3lL8BUw1jzT/Dt13iQSGIdfwf2SsD9xoXqFXrm7xFeQK4DTjilMWvgWG7qxFckxWOSfkXN87K+Zq/M+cVk2mNhIMQfMFw/eLDMYB6vfBQ4zgzH3A6CyO7HpzHFTzqT9Axu4LOtNzMhQYqDbGudbGrx2XNqpoyPji1R4bw43H8u0wrubb5jFyetW1ANBjQzcQmjmU1X10Zx1i1zzWK/xAPvpk9OTOZGWD8qy6TWhkXm09kpXRAYo26Sa2/Di/ewGlgwCLKRln6wv0CLgaPs7/X3jxxcm07owxTiFd2M4aO08nv/LKK6cuofvYlGSQcZZzPztBjswv3myHy/34yjhyffkjn06f29HCU/qP9h0w0LH5DtD67rvv3rzz7vfv6rNeFeHd/7/UFEgmasDUfP+n339j5Jx9GNsWu7j9A/qUT5Lv+F+2gfK16by+36JW+8QNpLauBsamfbuW2g6yLw0UeJ58880AwfS+3y0Oy1zhk86YN1jMX4rPZfGPH9dAT/pGb45d3DUIc0/7HDkQ+Hd+53duJRPwLey2ajoYg7IlaSt9CqD6ve/99y81X9117o4Cv4gC2fb/B3/wn0/91MgJ/j+xzC4N1L42Gy22FC81yBR5ah/vKo9kOc9I3Bnso2qEao+/evyxnVwSf5H9T586vp6dlB9/PAcMy6jlg3SCQNrMLp7Ic+J7eik+V+u9Gf++lhgsPtbom51dyX+cMe9YB3Yx4yhgVaxyC6zcIKRsPTqLz2NuMq7cQ//xOdNmaJz7xUhi154vPpqyduPH7phI3Uz+Vse+7d87+LS3pPf4jh7eAKjdf5OMtXdD8dmNI+9E+/aJ6d7W7fhqbNHmhcxJspi112UKAbr8xrzHfOMtcYg+tG0Vb5ibZffWAiTeX98LHNTWiTk2ruPeKx5wjfnIVdvSxj7annXMIx5oX7r97H7P1Xa3r5F3SXrTPqynx5w2+A54+jqvjTGhR/v1nbCFl3t+rzwIDzKXzeMwppOQ9+knDwdY9UGAPlwHgdpJ8kxqhk5Q9cKLZ7KdYO/Qqmzdj6uSjiVblaLM9nQBG+IAWw06GanpbIK3CElKD6y6ozl8apUayMc703avGnRwfIK8SnMWgDdBBZod3J7AtYJPoCthbINgPL2KY3U8v+XvX1TMWHuUo4AQ3QgJgTeZLZjNKOb0Cg5i8CvTtQObtrXlOmH3vHH1aiNGQ1f8dUvhb8Xk/QJtcw+MJUADzuxtrscI7RpUQJmux0Kw9Jsj3OAywBNNtXs1DOagFUTzh/kOn3a27YCoahduJ3vmYfMgYW3FftraW2fxyzHee1uL9w/f7VU6MjpjzOnhezXm0GBvNwnvMU7jXGwj1wq5gZgTRFR2CtmhPSgcxvTw4w5UWhG3PKnpaJ4ZiBNU7FXBBhpl4JmPA3DtgvDaGNnYWa348wq6HCdj1w9m2LR5VZp4AX3MVxuSYyz2Fu7mxZFj9X83MJVxNNA3be0MQnUgOQDX1d2ecwGdTOPp+wZzgVHG005PO5CAVvzzpBpPHIY4hnnn1Ld5/vnR1fQvR1VZjpY7NGteR78eH12c39px4MS002Ue0fGqxzkN1/vyfwDldS7RzPVbfBu6XvTR0DZ8tEtOHNtQi1dpw3Z/vHhovoMJ4CQacuL0Nf2ZYLtqENIznOs+gKtXvMe539nZbNbov52J6jCxkbftdNJB4+Ts8iat0wUamTtzoz90LOfLc3Ym5L7eHsR56/sj71PXaq/Um68TOGwd27LZWWPtvB1nZ/+RZ/L+nJj6ta99ba6mTw3IkLH81mALHTHPbN2Yayltk8XSZJMFcL373FHgy0KBb37zGxNIBkh97bVXD6Awum7r7wYK2pcj22RzbGDttmFT2Eb3CYQESfRdB6FnAW8vQvMH7dpogKX1fuTRPWmD/geokF3t8SN6ESt6UF8bVG1/L23bHZd3eBcfj567xksOr8zvfQCHxUa0AvIcH3mX25nre9H3zTffmoWbuzqqXxZpuuvH/yoFgKpi4Mghn7vBFD5x+71k1AKOWJTNPnHKTj7pmPfEu9tOW0yP/iLPZLkBKjHR9Hd26a4kmd42LBaXIci/Qht+CT9SzByfRvKG+CT94ZfxxbrkmXH89L33hm5ZqDmA7S4PcOKhXeKMDs/7GzA6sc/GJPjYHcu4xodyin37d7nfh/+W31sHd9t0nHuNl39NZzfd2JAAy21n7JJjP0Znb3Cdfcn9P/rbvx07kXIFHQs0/tAAPTq51325PgldO0Ho+N07kcoivaSh2W1Yh0A3joP++KcxhcZwur8BVnv8y0atQ9vhGNfs4bbXmQf+rXnznH7kffgM73Scmb/ZrzMvu6Rexifu0W7a61iKDQ69s1OjFyEaQM1zGUvbdyXq8EwvvDZGhbfaVzAuuMuTaCzmElt5z4nl6pyhK6aRZ0bGP/n4o0cGPBl+e7Wa09GBCsbCSGkgL4ug5VqA1AzadafX/+xnAVbXvQvRTvC16qgtJfW4HoPJXIBqMttWrdOELc8+d+8cvpQ6poL43PPpp6uma7I+r4LSIBniYCiM3YzQgeGtwKkA2fS9mRcDKaCLGYxHmy1IrWjyfOjftZg4e5y7BhybeX/RvDTw04xMCbcQm59WIj+XDbWD+NDzmkVAcDAWwcd4+OiAcVX0GZNT+hzMPNMrNcOfOwM0fT/Kv4xcA0Rt1DplP+2jpfGaPzTBH+l/K+x2tIE9lPfQYAMoFgxaifp7QJcNFHWdjxZSyiq0tgo0c7SFuvstCxQP4TkOw9Q23NmGo1g2CEGBnTnfBCNX5oozcJTGLlzNieit9rlHqQYKCa2HxtEBWSS5d+/UvmXM8nuvmnrf1BKqkzjJBZk9AIgtyjsIEbwle6/nlxPXhhOISbeZC4oXjcgJ3kMbvIuXG1hl1K66puewDww6hmVnCjHKdIjx46dbQe42YEP7XSNu6LQzKdsgDx32lm/Gk1wZX2fH0jPpt3kS1J4Fqg0Yaw8PtMN75mUfykE3kT3jtGXSPKP9cWT2SnzPUc/ble7o3Qay5b2dT848Xm4e5RTnXcaVa3nfLZ2zM7yXpV3OMj5smW4bO/L5hK3/ZIZ+mwWD1PKpNr3flnilPyaLPQuCG/xjm5qXxwHe5UkA6uQ133len6Pj0K31OxnI9/gPOwvkWr99nLdnnrn52QcfnAMm8346N4sCsr0DSsy2t92HfLM9wGfyYVGNTHZw1AB2l4Mwl+GJ0aO7ZtpV1shD7umazUdutnwp0UA29eWdd96ZnTbf+c6bww53YOsRlbs/foUUCHj6xhuvj/zmtG22LzLAx8DrTjvmu4gBWqeNj1O1lMfO7dInQA6ymnYBiXmO/mDX9cX9FgXpWnaOP6gf7WN2IAWY8LyEA33Oe/ShA/624WkbuExX+51fxTbQc2wcO9SLXaGBXX3iH+0BTEN3WVzHd9t01lZo/n99+zt32/5/hbJy1/SvngLZ+v9f/sufrrMx6vR5YAYZynf7f2LWfkZ8GjntRRnymOv8cH7v+BinFN7yayYO3zEh31J7/DE6Eph2Ys/tf/VCePqaJAPxBT3bvib/QPbpied3gosYgF/ZySvwmvj30dENdPK14BYz7tqW3jF9xtb3NQbS/kvr/9yT8eWf+rH0rTmkNzMP8BB6LLQQM7Qd6O3b4gxxwomLK17pWEoSoPeKre3E5OeGXjM3u0xjx+bdZz4df5Qf2XYAn14TvYD1dhg4eNDcm2eJFcaB3zpOym/4Fw0WH66SBG23VgwBYH36zKt+ioU8wzZ2cl/a9v726/UNz+szuxr7hl9PYs9O+sC/QM6OVfWt5bhjKrbQs42NdazIHnu27fDBXC4lzdrHyP0dz+uj6+LTnit963kxJxOPfPHFZ4/GkdoHbbSS6oDvSnCKpoOaZKWmnme+14FOQZs/3sWMcyL9/TnYST1Qys42eGUEEC1gakoIJMs1GakBWh88eOEg5Q8ffnjz6afrsClMoV9Ay3aOmkkblTZOBGxgyG8IKRAjbMaQsXIUG4Ag5E4NpIDd36BBCy56U369zd7EG2O+jZMwAmmVJLiu6mOkJ42rzWuDOmiBjmjIgDyJJq1sgS9XRgVGpf02hIxcKxi1KG3jGoHeYAShxsP5Nr5eXWGYCOwV/DE3TVPKloFoYWwhl/mJL4zV87vC9AIq9spXjzPtxnjbYq1tc63vA07sjEbbcRnROV23CsHjxwZ/WoGb7zHetSXGKb2U03FCdqYewFT7AiRKq/lo6LABo+GDS1mABvvJBNkhMwyteeta0OSkeYvSayBI8MeZEkR2sIgf0lY7G8bpG6+av3HC9naMNvLaJnNx4prHzr375PQuzYBv5h0VbM3Y1GmqLMcOzK7GOqUIkr2LN0bP7XIE6H9kcJds6CxfurW3M4Vf6AWAXYOGZFA75AZPtYPkOQaKPmx9Sh9pJ2Ns3rk62Y9tyWP9fAWir/M2z+xx9fg5I+a7beIB0p3wWllXMw87O5+jnmdTjiSgYeb72IEKKNqwc+DYGNuajO/wehWNR8fJ2K5tQq2nycs4wFN2Z4O/caB33eHck7F7V2rItu2hi2Q2p3RNnG7Xzdnw8s6ezm8WJskFJ7/n+/DPPhSGbrFQ1uPPc7YRpb9TOqYc0AY8cp3dMZ/d1tGJ5XSxX4IZ259zb94bW4ueB4C9AOrmNPP5gx/+9cjf9/77/z30TJbr3eeOAv9UCmQ7/+tf//romvz9xuuvnwWwsc2Xci0fvP/+zVe+8pVbBw6SxcjXR1sntI4mo4KqkYldCqj9IEHz6Lm///ujDyxg5vkO9ow5C+fslu95Ztu/tu/tJ0x/9k6gXG97Rg+xbey6AMxhg2lDNkz6f3b07AV9tmUCvPv3b97b+ju+msMF0U/b+X8vUNNHVzs1ft/OFmZncm/e8+1vf+fm7be/+09li7vn7ijwL06BZKkmU57/EtnPv9jolGZLxhrZE9d07OManyvfMgLTDlmNzIgXgFeRrVyjE7Jw0jXn857oumzH92mfnq7L83PQ6AaN2rfglxy8YIO37Ud0zNX4hMVjfW//t3VcYw3jk1XG5JRp4+PtuODERDvJImfVdILFgGovvLAOLd3xJAymfbB18HXOblklCnyH7jJqr3Fp+1f529jMSe4HcvKdr2UGZPPmHfkMAFcHT9Gx/LoGb4892TSRCJLraApXyHf78o0NiQUBh2IS8dvYsd0v8XXPk/vR7dpOY1LoxN7yT9vmrt/Wjme2RozYseyav0V3PKkv67mVzLhothZLjUnc3Tta2TC82fRqsD50fvGFF9Zh4fvQ3c7YZb/NnTlIjDLj3Ist5EOfc3/aznV1yrWVvqB5892T4nhjNN6eHzKf8aT/KeUm5uW3N36QZ3vO0XnG8elnHz/Kabdd30Sg353VAcbfpOponvnkkxV8LTB01TsNkJqMUlv2F7D6aIDXCGz+nwOuCFreGWWbTz+b5NgbyQAAIABJREFUzn700e22Usc1beRjFcLEXwOnVnCYXHDfxO0AlXNIyWBwDqEAleLtYBOQZ2KAj4xFKyLPtwPWtB+neB8QBCDtrBvGKv3slfhW/OYp97SCb+Zsp9DfreSNj5Ls/l4D3KYZ+jZoiobdPsYkdA2KHOXcJzru1PsIcCtJ/Ht13K/jawPeyjb3oSNlba61jZ/w7TH4G+y0utJ8R6kD9UI/Tn/anbndRjvX25hd+wFkBKBPltrFOQc0a4viyPga/DRXPbaZi8qOTd9zTZ8TTNie0s8z8O5nSKb/2ygOretgJ8BN+quteVcM994mRBYFRSdQrKxA7XQW8PBXFR4H5jSA1MobP6LFFeRpw4w/R/72yrCM6itN27gNwLmzA/EVfXXa2o5EG4DpU2cL7jmhP1r3naC0yryMDtgMyVAAyfr99Fwbt9Zbx4Bc+Kj1Ifq13KDdVTc/6Z7WpRwNuotD4P9t2NsukUnz28AdZ8S48LJDwhwu9yTgtjOrjFPbI2NV50p/LCq0XgUkkzM2whyfPhY4iPbznj2XV0eOfevrxsmOXG3DWaVdxFr1o7Yua9s/uqQOXBiZCxhSiy15R8bmwKkju3GAto3qOW0g4cjl5tvMQw4s5FyjSfOQsbBlgFyLb7YaosFx7qpcQ+tpOlnGt/aHnx49unn/vfdmbOdguXLMObfhGzWpW4fQq2hMT6bt2Iy/+Zv/d9bevvPm26ML7zJbzczdd1MgwOmrX/va8Mjv//7v3/zH//h754A82e29q4gfyo8iA2fBP+cqPHw47U2WzV6sbz/n6mMdW1hZ9nTFsREbQCGDduu4j19q8fPqX936/62DV5f2m9/3Lom0zf62jW2foRdz6CA6xcEo6fu5VgvUh/5V5/6afYUmAkH0jS6wiMkP4+fSefwyOuHPv/ffb9566+07xr+jwL9qCgRU/da3vnlKoo3vvuPZ9uXEYGSPrIob+U4dU/MBr4vr1zaOHxagbZ/DcMCkvd04/78Vr5RdJ5vnXIS9ezPyn98s4h5/cu9APT7d9meMsXWMvsf+BzS6LvzTE67f8tU2ZxxftxaCxYzxuRzY1T5hYy4zvufu7YX1uIB2WAWY+/zWLuC2CTAAOqzjo/a787ektPaHcp3/3/jF8dW2vzjPlP7Xdvu65lxsTI+a+/wu7jX3V3+zBa39vtCybYIxsKMTt1VpsNzfCXp+EzvAntigvDfzGnraofWk960+ZW7WeTxX3xL919izLf2xrC1a5bD2NcrHMWLsaDJe1040vnX71deFyrZZuc8uuSOzu4zh+Ax7e7yx5ltclbghixqTaLVxnPjdjcc01oWO5LSBaX6/2JGeyP/xXr7FvmiH1/ksdvNISmw+YLubz/kovoffPv74w0cBNtOYwVjxcSOGNxE6rHGBbf6fVZB1wr0DcQLiZAv//VGmqY+a31ImIIQIeJogJVmp+S1ZqS+++PIM/v33U0Pki5tXXvnqMEJ+tz1gOYjrAKwwT9pIewLcDuwIloyqtCWYayIbv2uExqSYsMMUdbJ7Z2Q1w3dbAuknTQRGp4i9C8DXAp9x5NPZVAS7FTbBxHyYnsJtwQFK9dw2ENHAcINCFCuguBnfe7ofLfgd6Oo3A9FzgZlnhWtnVeW9+cy155+/dTq8tijS3NfOLIUrUOgtb62oGyxJm3i459T9aJLttKMIAhIWONbzYy4TCKB75CYrPX1QRM+T4ECfjc24orxawbUSM0dXsM38d1sHTFObNc7F5XAr84Yn8GKuN2Deq3MzJ5tn8w5KUOmEBjwZmXECNsiTvynYIwt18B2Za0DOKnXAQ+13XaX0Dw9ZCKFktXPVBRw5/T+6seq4UtDom3dQ7owGw2RceDL8DxACuDW9bbs0p+lHZAKv0G2AKFmEQKE2CDKSj4HZgam2QhNbeY4DGT27FwQapCVjTa/Hztm6Ew1axhhxujHPoD09Z1UwbXBI2pEzJs5680k7AObu6iQBEZOheVaCd0mPPENGOWN0Mr1Kv6FbH1hn7tTf7Lkc/b1piX+HfrVV7dCwDpczX0/iJTynb9rN/1uHNc04ouScXRm5TlZz1dkefVOOjyw4urJ1fmiplrMFWXOY/nTf0geyAGTkYE797JdeGmDCHNJ1vZKed8ugAHCmrfzLc2qZsTEOgoi88RFS7ynjn0Cpxmpc6bdMi/RXcMJH4GDOIpI52w4rPpp7tgPLxzCnoe/wcRbYNo1++MO/nv6ltuJfvfPu2JV3v//9dgnu/v41psCrr37t5rVXX52FyW9+44+Hl8ODo/sfPDi7lcIjE8zlkI5ts1svX4PAAQUfPDgHzskYo9+O7tr6iIwLGEdmd+ZR+vSkXVVqcNO5o9/r4InjY1fGDJ+GfSZ7c+/O/GdLRtdXxkrruU+23mrfFJsAROkUGfCnPxtc5oucUkF7wYkvKqagW9AbSNPX6dH2i5J1Fz2X9yZzL5n+33nzrbst/7/G8vybNLSAqkqQkOf/8T/+x83Xv/714fneecLX4vMoodEg1PGx9lknHX9KZnE/H4C+EhMlRuNvwgxkbIqvokvzPB+E/8ond26A++kJu1hyeNXU4dxxqtgLDcSoeY6/3xgCH8X4rjunRvduEBVoSh+LwYwxdWGjUyWs8YkzPv7Y+B8D1j0+THzpslWGscc5cVnVk+c7tU/ub/GA9+Re2Iu4Mzu3ZCzrY8YwmcWnXOTytRLndsztb5hVx5/4wFyKwfUdv2mD/0gPd3zMz+PftW3M33iM/hevm+eO98Q4fD5+sP6hT89P41XJNu1YyjvpFdhJsLSU3TwYwdR5jcw99ulXP1cJATY690tyEt+m7fAuHwHO83d/93c3OXR2Egl2DJzvv//JT8aWNd///U9/OjwIR8nirbNAtD2H0e7dcfjMb9rvQ9TYcfEOH7v7q+yge8UC/Hfxm7hd/AnfwFPtq+eZtKNv+oouT3322cePQuwOElsYELkDFQEsJUewTKyaqytofnYOtsonwGjek4Guyf1ktvjfv//8XPN7QNd0MBmpqbWabNeAv3mfeq3RA7l2714yY1e6s6AE03WmCqWKiB0MU3YYEAEJoOvGfRUqzPODH/xgDgRIXwTonKgGW9J+09h7Goj5RcJCwREeY+2+mXTf7mkFSGi9G/MQJIzCyOW+H//4xzdf/epXZx4Eo5RBrl1BYG10sI1pASpoBdhHJ4YFT5mDBKSAbUbp42yd3yBQhM4YgGXo4J157kkgt76gheC/FxT0xziM0TO2ss2W+l2wuulu3uOoU7aADbVAD49uMzdb3rcj0QE4hUzh5J09j+nbtU6ld6LJ1QAeIMdWll2PlTHAd+qedjvpDxqTEcpp5G+3RRZHRvZWjTaIUxt2ryqjN37o/s62licUa9dHzk4Cr6HVzpSdfhZ41f1pwLTl2Lx5XxvHkYGqF3WVP7I8NKmDPoyN3JtbbU+m7QZ/p8TEdvbw94BLe5VvFHr07Q6oM45eCJg+bYeodSBwtbOb6YvmdXYg3wF4vvbqOvSEjAEd6WBOje/mkx5vO2OtG+g5stdzQebQFc96vt8FDEBbDor2zd3Myy70PxmJO9glY97BMeTItZ489rBWaMmBk0s7SACu4a2zPW0vGJClafci25OdtXVCy12Ps4197nHyagPPbN04WDsroOtYd5bAme+9iNOOoXEe/bZ3RtA/7ET6EcDDgkrrldCoa8l6hnyyVfnWlw6spu0Nvo5sJNu9M+OjBzagyT7rd56drLKstNeCDWcMz3740UeTRY9u+IDdcmgZB8s2abwxPHrRFYeuG8gNHTKOF55//mzjat7mq/3lX/3VzdNPPX2T+q3vfv8Hk+l6d6gNrfWv69tBUuMb3tycg6UA9hYGgfr4qcG6dvzpBFmrV1+sfXe6mx9tIav9YrLOtvKfRgfvzBmLeCNLO6t92t6LBfpncbB93F68PbJ0OSRi7N6l1A75P7trsoDy8OECebd+TB+e5PecmGeDtfw0egc92p/gh7YflvHMdtCq7U4XoeU1CcJCE+Alffzun39v/JkceHf3uaPAv2YKZNt/QNWO/dhE/mePL/JEJlr+ybd4lSyLK/o5MUT7Qw1snfh0p+xpW2zAZ7YY0rHMwTgCOt27N4tRFo6BUB079M6yBpxabzQmEZroX+4R43aGo2cByIBVvsn4cBvc4jfnmb/90Y/mgCs60Hvzf3Zh9NrOhOxrK+Mx5RafuVXGgV9Mp2d+0g/A8jU+cn/zAz0LQG9fe3z4HbO1bs34GjvofqDDiYfroOXQtvmu40l2qOnC12x9z1ek5zNGc9HYQdNe3HCN9dyv/+KmmcNdW9V866v3Pv30s7cSaTqeE/us9z0uA4A2i/UXf5GXR48WWN0+Jrnh3/K5T+JJlYAjrz2W+N29eJHnIhOhVz4AanYfPezsaz7Rfq7xlfXfnPhuXwZ/t+3veI3t5a90PCPGxseS78Rc1xjT/0/7n3/x6ZQC6MBIcIRBMJcOtJDofAconL18f/ZZQLjn5mCpgKQh0ksvJSM1Rd1/Nkh56qYu5Pc28JqJz/b/AKgUaAQ9xMs/k5z+NMqdvuS348jtzNImhonB8C1UHfiHAdT+oPgFi3m2AYy0qZDvMNJmPu8ap7nS2VtB9Psp2BZkfeq+mZcTxFX9kTY8FBhm1a8WngkodwYO5nEtTJUVOlus0THv7cCcQetrrXCuDmrzVyvzplMrtlzvujInOJDbvldV8EorwKa1TEb9R9Puv/fmm3HTL/flPQ0Az1jLsFFG+JHiIj+ARvMx28ltb9t8Mgr+Cae6A7QAuIA18ih1P33OCpz6QXgFvxk7fr2l0HYQ497pfxRyDqDbpQDyfHgtQFRAUryjtAiQbt5T2YjHaak6oeO8bPCzeRX/Nm2Gtpct0m0gG7AB4nCO9OXQvbY2N283cNUG0nO9iti14fAy40xfoF8bCg4LOuX9Q5valkHvhs7GbKyAVQtWVwcCz45Orq1N9J6DeFomBJxnDgPo7gUxfR99sBcx0KONFvpzcnpxoo0hul714uGPDcaTIe83l80n5Mu3fl31KL3gPjWSGvASlLdeallvncogNz9ZVLnWB6Q7xunYh6odWYzd2gB585CDC/DI4cuq39m2rW1E25U8p98cKYuPY8v2gViTwbuz4hTfv+XcVb3YybrfQZHskyfpMPw2DksA+V3Cox2V1td5H5C07cbQep/6atGyHaJkb0TXkQe0QIc5JGbrKjznN+85i1O7tqPxhGbqodGjwKTMZ1bjp/3nn5/hHr64ZA9yDqMv513qZe1AIs+eenOX4Oeqv3tByjiS4brk6ubmnXfevXnn3WS5PnWX5YoJ/4W+s30/vvZrX39t/Abb+flIt4Oi1clkn0au1PPMNXWEBRGt39qPy/XmafzRGaf0gDqhAmS260n+vaBD0GV7f8sh/g8AMX7WBljzPtv0vWP08JYRdmMO3NsL062DLYjStdPGpY7x2MDtC7KnHSt0IDi/bz/n2MRarOVX8SHGNu4D7NCu/W/6fXzV1Ey9f//4RT+nx+pA32z7vwNU/4UE8+61/1spkAOq/vAP/2BsEP+i/VK+HFmhv8RtsaP8OuDH0TV1EJM22yZagJr4oBb++Ytjy3epJn6uevrtl/eCKT9hFrn2zl4xukXqq08rK997rz4iv9f4AKmhl8U0Phc9zg85cXNl/tO3Slh1jBI9GpqKy9tnoBcHsH567eBrPf7FF8lyfJywE5ryrfiS4qDEBHCXXrj23tbZdD/Gcw8fcvCLxNd7Byj9a67QwJyJczrOz9/aM0/m3II5XrQ7TvYw3xIPHV6pg3vTvuxWNqqxhPaZe+z6fPU/0b0Bf+O5bVtXKYDmab/jw0XXST1afz16NIkVSXJMOQDXluxkN9sq96DP4lK4msWDvJNN7eSSXL8lP88+O7R54cUXb5IxHTpmZ/HVR0gcoP4t30PSmXMLGoO5YkZsqncbv/5f46I874Nv0cIc0T0dm+ceGEnLOj3TPsrw4meffTKHV53tpwP+rZTwx4HcEq5MEkdLkJZGDI7j1qvZYcgVIKV+wwrYkq0aoDVAaib0+edfPCm1AV8XaJoM1dSc+OSAvnmn1HwDAeI2sxLqHizlINPyKtCY/KoAWykwBJRPA6Yd4LeVauV+BeFW/x6n1S8mWLUxCHyvwqWtbg8jcEaBbf7fY8E8FJBn25lP/2QbZ2wtZHlvPu5J8Igxl7Atxnv48PEWiGefTabAymJspdFZbgJLznXeAcBO32IEFSmXuZnta7ZJjvIs4BcYNCc/bmed4+3AF2MXmOANNM87Jzswjv3TT0+GUp7F+2iWoOFsI92ZJhSwe4Yvd+2VMSY7Kw5tBVVAntyjDTRvh3wArjjrVaCc4RVUGUcHEA3cdR+Hxrs+DF6/5fhcMmWBHdqYbI0YwZ1BNzIRgGaDBfhtlJFV6V0PNhpF/ZU2tNe+hlacJ/eZQ4bMGFrpH4BkO2NkFD/SVwwwWrQxO3Vk96JIK2FOnIOFzKE5l2Xc16ffO1uWczX8twvIy6izKt6LGS3/eYYDxlhQ+GmfUWjQaDIR9xblK70bWG060O/T5w1mjxzsk917q2evJpuHxbuZ+tiVpQui+7NK2jyPh/OdeaNrXDd3M6cbIM5vgDnZuK0T6ZzWP8YdPUGeD6C6QX2BP7CMXDWPW6luGW29H90QZzZt3ZqDHcST3yNH+1Cx63iHjlv3nvne21Q5IORcm2zZlQeAlTOufSCAmsjsOYcSzaaEQWWO9Ty1Y4hn8GDzNpnpsh70nPtkoh3Z3IuS7E34swOOCWz24g79mHtn8aFKArSMj4N2797Nhz/72XL0HjxY9SS3UzgA0K67Sp/M/NZBcXiqA4fs5AiYO+U31KXeB3XRJejb8zvBTOkm9ggfTdmSp58eG9OHfmXeT623vQjDGb8Cr4e++1CgvP+vkun69DMDuKaGa0DXyHd23Nx9/ukUCFCaLa74fba7PnVz8/obb9z2geIP75pio+93fXV1+vBMfusg2Am+0T38BpkfHHz6T0AZfiZDagKP7dhZluNbPXhwMsjbHzyB0gYi4hfNTpXKzCQP/DY8TbfT0YAIMnYNHqNj2h6MXrflNDK1/Qs6uOVK0Nc+eGxz7uGfnUD5krnU+mx2yuxFbO3Ta+SIXWvdx6Zoa3yavdvEYatkGx3YrYCpb90dTPVPF7q7J780FIj+++Y3v3nz2muvjo6QkNS8H7kR/5HX3LtAnxdOTOm3DC7tjO3ePgAfo/1E8tRxrnaBu/SW0k9kGwHJNPCGLRWrjW7di9PRn/xCvowEnPGl419Gx+/YTwZ9lyWbMe7fO+aiI2Ab6XdAprw/OrxBL6WPxPxoy2745s+sUo1PzYGCv/VbvzXzBCdZC7zR7+tA2oUBrUxP78xY6fxOnuF76Ucv2LMpM64NlKI13T11+neiAVsGuKNzzQNQFCjt+i1QdMfHPXfZKQWzCe1tEde/9ElCEp3egF3H0/z2pi865tnbMWZwk7XQlh3cq0T3AijRcvF0MojX7spgbZmLZ55Zh8n2v2eeeW7uQEP0Ov7rATnz7GptYsyJq9SZXUCqudVfvCeu5k8oCUeG+LOdTNG+57wrYO7HH9+89OKLg+Ggefwcc+c9aVfZMTbeuzo+TxvpSw7dlNQgFqMX+nlj7/ew5bmW9kY2N4aBf+mRtGnXz9U/P7Fn7TAUbzz1+eefPmonZTHiOjntBFcb8Asz5PcG1JoxPEMQMHE6mb8//jjOTlY8VjHZNYiAMmGmBMkJutX4COAYxlvfBg8AoEA6mCSYV8JyeNwrQCO4DTSlrwgYwqENsJijaMLcm/sayEGXptdtIVL3czlzLWSffba2tjMubTSuVhQzcbSNtYW7ncBWhpRHG7F+Tp+6zYyxnUwGYSnkFdi2gMc3Jqy2+xNW8zBlID75eLY1XgPDBJZ5njJtkOoo+UvgP3OYgGJvNT9K8LJFt+eZ0B8ltOtznfEUOHrmZgf/6HMU3QbKgGJPWr2k0IDI7SS0880wUNqAHO+i7HPfrBAlG6tW6vCHOTO/2qOwvcf3cSDK2Gkj/aMbbFVPv1qu+hRzNAVEtiLsOrPo2soNMEt2Wt7xrzH69j58RqbRGg37+euzeW8DxG3E1BadZ3YABeing1pRpy06M8+24zR6bPPlyFuBJmicfnKyBK7G5D30wsznzoQx/nzbSg4QmmuVFdt6jm7GkzMHO8htnXgODdmGZeSsDiBjnFay8iqG753ZptLBt3t7nq96xnjinF11lu2oxkHPNX06cG8j3DzVPN762t94C7+3bvUufWuHreWu9epPfvKTcZYdvvhYn67FqHEIkslaGVzGYdtMOwGtx1pXkqljjzao51n8IyBq+2Ps+aZLPccxCeByPbjNtnhjyrOj96JTdrY5fsUb2gUceneD2/TtyOgG4WWR5fkTsG2Q5Od5b8ngyH+Bm2SeX2DOmjfxTQca4bW8E7DK/rVOaVnWRzQWlJBpvJV6rwFss7W5V8uNp/0Z76LbyHn7BW3bm4+vNjftf//7P7h5+pkcMvhoSg3k2mS+jjN+M+VAfhM+Cyh9dABTvPDGG68PL7/++uu3FrvNHR7N/1vveP4aPLSdHr60sLB1XWSrExZyPzuauWbP2WaAIj4dXkk9vw0IjJ4sOezAmF3UxzyHR8hj80zrUv5E6860Fz0XHQc8vgYpIkD+R9qxAIlX9attEB3ALnYAdbK+t54YwGQH8LmPjZgdJffu7eqCi6vZ4kknqQM98nfrwO7T/9fevfVcnxzVAX8HDzODDwhxgyATjLjhKwTh2IDCh0j8WcEnQsgtl9zhCAxCjiyDx+M5eKJV3b/ea7cf3yFFDM9Io/0+e///faiuWrWq+jRjvo8d6l095HjG/gtfePO9737vNaH6HwFA/oP0Mdv+s0o1us628SFY2LFGc/CISFLSu8EPqwzzb6va2ocpN7YMG33ye3xk40re6wRkLwLRxsa0LrP5UvMi3KhjwySA8vdLMQwM6fjHc60y+GX6AdskpuBKntEH3OJWO7xbeZlcTtvyPx/hcmHP3HxhuNve3UcOzS/yXjhLztZ0l0XHlcPLahdv/EpiHzgvfkw5HZs3x+5x6eRm+tfxjOOcWkdST8sJp9TG9lkdd+PrLcOOPzo28GznbLJ1n16l/qXXj92pfMhnn63cV3PFtWlq7WKUX0t5/mte33xTO7q85eNzYfZjNXfbpFzHS/ExWeM3nr3r7PgyOsC2JVpjxzlPl09PefnNKvUpr+61SHn002Rst1lOoXkXWbUNNB9jZ2R0cy99/ed//uc3v/mbv3kS0K07dywEZ864/Pznn0yeoCt5rDBas8iLtIVQfHwSfpKmSP5taAaH4TH4BqOPPsrRACt5uVZdJfC28fFxUYlEEWDxaXCtLGpS1QoO7NooW/gU9n4/31sinvYLmAA+41tJ458dw+6kr0Swd/U1bV9B8Lp8QBuWnNa2fMrH8NJP/WqAYzwUsAMvStRL4c1yKUvSshOYTSY5Nkqe+jgNQcNKHq3kmvYuGT/O3exEDePQR4qagEBAOeC0Z1v0/XbAI8+96gjIzGzZBqLUyUk7GLmdd953foY+zUrKem8I+V51m/rpemYjzZoIrJPczGre1JFtqZPo3OObPhj/NlLlSbj5bJ1o+zoBz3VodtrmMgSyVh/ZAG2zspxF2muLob7nrMmA4OhpVmNtgDdWbOInH3wwzznD0bgp+4D8Tjgbw0k879Uw7YjYu0S8eoAX22hQ18+7nO4fDDL+kp2CM2OCQNyJVbo6K6clhmo7zhC2rG7+6KMnsmLL7yRdC+2Nb2/7F7DmsYxDZBS5epauagvsOIlbZ8fuevxuezc9yKcyjadnYYsyp027n441mGdfOAu0zw5GlCIqM9gP0vaYsYXF6peASxduZzbP1g2r/FO3716llHKbLKQ/iPpNvOcSuS+tM8HzHmfO2fIJJk0k0sn1ttnGtSZj1AAO0id9blmMz7wutJr3SpfYc55tG2d7xo2s52KAYHVdTMOuTmJyJ96bH7CvtkF+pzEdRiGSPbMNc2GUVb1Pfmsn4vkm8kWgrHAxrp3sOLZZRwLRZRhgdRrdMHEb7G/cknDqRCWfPhOCe6vz+MHryCE+X7/4CmM0eLEv1mP3PtlOEkFuJ4UHsyp2E/DU69zNlDsrC3IUQWHUCZz2qj8BL1yF77PKZtvWtL1W7/mebCWy0ofU/4//9E9vfv7pmiyJZv793//DtCG/f///5PzX6LC7Mdbup8UzF9/Lytl/y/+sHF2r5NcqnPfff/9pcof/+L3f++peHfKFN++//5/O4gE4cnB6T642XnXS1Di3D8p3kRUcYRfKaLmyi7HVfSbZCWT2UU15hi2ziV7Zc7jOvpCteeKTzb799psf/MM/zKql6Bp9g2dPwcb2Ffh22tCJCpiOt7Rv8lwnWbzf3O/sDCmfYlWY8gXPzZPyHf1OuXBAHeptXMYpjVOPGxn1UUrkDGMbu4+9hnt98MEEiHhLZAgjcJ6/+qv/9ZpQ/bc09Ney/r9LIEnVnKna/JoPhXONGbG742+tEt8747wXmxOPxJ6stm9b72fbL1kNx65xoMYAeMe/iwkIE8b0gobun/rkQfyG7+R89HDhYEKviHMMCx4ZjOMT9JNPwAFTNk538zuxmmfyqTwcX5/wutSTGNVE+FnwtJOTN57yLx3rw8fG27SxeSx+ITZbOYKPD3fha3JHSji3+BjOqw9Oty55ptuBk+S3bD93ydHJvRQeRzY4qdyNvA194f/bx/PHPSb6J2fScZUcD/8vmZvE6h2r5pL35hYr/li7Yun68mcrxyJONa79d/tn/CNlxL2uS63WTi2+teMX+tf+XN/ospxXymYD5I+TW8iUnER8bo7gYg/Nd+3EEW/NIpK9Mhx/yt9p7w9+8IM3v/M7v3PyYKtPK5ZteeIW5GlWFcN+AAAgAElEQVQM9Vd/2AZ5rPF6Z8oSGyo7n+IAukzOyoUncxRAg8J6YJFRnV+CztJwWzmzvXMtY74DrTzToHSDn4CWQRqMGzw0lEDU18aV3zoJ5Z0mdg2uwP2JNFZ79YWitnOgJHc7tK8BWoB5B5pNzLTLUQBtvGTNeG6w1Ib+1CeK5t3U4wZDiS+G07IF9JERIO2AoIG9FblB71d/dW1R56SWoT+S8+RhzJTZDo8S0z0JodST/x1BYGymjfscMoH6yGVbDKKcNuc5YN8BLCA4+lMzRNom+BcMj47smVSrMKaOnJ1oafk+V2zOJd0redNnRxt0QMTAjU0DbAcWdJOd6YeEb8uW06V3dJRToj8pqxMPqc+B4dP/vRpNv9KfKWsHe7ZYcPoj840PPcajK/u3A+pX8oze/jJiBhDV1f3n1NlC9xcmGId2KG0Pc1RDbdFovDk2u5NXYyv7wpvIKKuBkAsOX1nG2hlBjYuSJL5rJ5H302ZklP4iXcA/bTPOI4dKnA5Rqu3OZHxwcI8JG6NLdHJ0bU+waePYwdZr8pvyNlF+xtg1SQTjFz6sJAz7agcFU3qMvTskxmVke6xGFnsiQ2CLjHSd6jNZ9pLv4VhhlbHQpnzvttczprtvt974m3xSVtsnvwuj1InYNoY7F6x1XGIV5v8yv8BGDmbWtlr6aGWWcTJ+PtnPOWZin4c8K8D2qmv1H2Lu/MJMPH744VrRWStKlenSPaRlbHNv5WrZIaV8sRV3kq9slb2wfxOJ5Kl95EfPTAo+YV8dY3Mw+r4Eb5Nck0Q9Hu2X075erU/n2cBtC/k7AYJVJXlf8BGSKjDKd51Y7kmzMxZ72xOdb3/etno4S/BkJxJjW5ksyn/HB9QuG0fmNKaZHIFTsPPYdO2E8N7oQ4EOXe9jPmKHoyd7lf/Ry70Cs4OFl3gF2SxusrbdNd60X7jtmT61XeNQdA9epNzul3Y3bje+asPxWRu/cWy6Hl+bBHjG4Q4Gxm9vjoOjCfoECvker4ssmhMaG+8c2dTZ+9p8+6rGsBu3U3frgXE1PuzdhMHBoBLQgy8//MjNFXty6ea4I8fiYLCg8U55An6+Q7kCSGMuOdPtsIAh38GplPPt73z3zfdet/y3yr/++9+5BLL1/5vf/B+Hd+I3fM5z/mDlDuA1DLrtunETRuNtMJIdnnhty7HjWT7NhIbPjoUkYNMWbW8c6+GBicc/XmeR8gkH22rVHZ+UxSl4OGzg27otEp/iN1j2xLPrYqb2eTgFfMNFOk6YPuyxyHP8oKO8mrPk33xE+z14bmz6tzxvIUW+F1vidyZ9TyyWbeB7JwWOkfbyZd2n9mt0pbn54c47hh8d2nyhjyrr2KM5RPthuYzmh63DrZ+ti/c4ZSVqc6Mlq8cRfPl71bW2pPM/67sVj/JFSxaPYwBaN17iFvT1wTEf+Tl5D7qvXmV2rNK23DGIuNPuEDxIGfn7xz/+8bqwvhbdpV0S26mHvoye7pyASQ3Pyq10bJ22mxi44xz61uV3XINrtX4po8vCq1IXX9+fzbFgxhwF0OTiMThZNv3IHGfGPytWu5M9u30TWiAniJVMSmJMo6zWEKCaXe5gqkkZocj+U/h+npIipII5CQ9AwmgYcCe5mgTqR9pvuTIQiPANCiWkyK3QDT6CN23/9NO1PN22pNX+JBwcibBWIDGMBjCAAIAoUANFG3naeitlnqWwFLkDAqDYQR8ZG3MyXW1b58YBgr3w9viom/znHTLp8p6Cnd1GCQ2zgj17MMHf3r6ffpoZAXjTp+2MGrzoVBrYie9x/Fl5mJUjO7HUAceM9z7OosecIzszic7c244YKGVVri3ALc+0gcG3E2nH/9CdT88q6rZhDicrZrMtg37cOtQkJnXGIRqLOVdxnzcoSGAzkbUz0QbY9tk19O6M/06cpX/aQIYzLns8yEzwl2fMGimznYYyUmb+D6bQ6048H5DbE0DstoNC9jSfT2fRPG42di7pGeciVbbYTx8//XR0JvWk/Qhb5Gj1a56TYOaYrewarNkkQLvgDxs1hk36IoNOHiXBQ6Yjt2urvqRVjxf8is7AuacEzT4zFx7MGO8EtITXlLePkOlZ7iXvdRSABEOIRePajflNVMiJL5jjF3ZSZMhSJl32ilplto3rp20jjXNswEHp2tgJKL7DeKYdd1K17Q8556c6gaB9rZstP7aGdCS51bqAMFulz5fCMUHHjWd+H7ltoja6sbd2SWg1HhqrkeVOnrb/IKN+LvJDSrqPbGew+ac/ffOlL395zjqNnZyzsDmLvdJxfEjGeieC21fwI+mvC6VGTnXWdZ7hVxHu9hHO9WqS1LbobKWXApt8B8NiT7YTszs6l0+Y1EkXetByOUHZ7u/Iryao4G/77INfqcexCDtpmd8SzM35zbUC/g5E6NTDZ69VANoNL3vyTVs6mI0uWfXa9pN+t17c277wBz5VvePnSlfhAOx54nB1DjHsaF0m58aZtsXGm8ZWsjHe7Uv5ZO96pvnPS7hwy7nH3b977GFU5KL+6Gb0vifBOlARBLR+0cXYDJ2X4Mhv3scv2Mwv+JO6ZJOMmzPCP+OjDQI5coIbHeS3vO8jlLzfbYUJ8N6qcO3RFzqjfL/jEvwyTmkxQvuoxtTp41453lxVG3Htv/7r/z1jlsupXv97lcDnRQJZpfonf/LHZ9Vb+xQcpBMX7QdhT/uX5gy4Pts1gUF2cFescnj55oVskC23TfJr/JHkXvuzxiftSh3ih/ze8bC4FXbDGv2TI8BZ8rcFZrbf8+nwNHxe/xs3tePJR+4kaeo38XnzZ23mQ4O5vfO2dz+1/9QnY0qmyiE/PKRlgX9Z+Rn+cM723zKwm9MkITzWP+MiN9QcQN031z+caE/On3xN8aLm5Hk/9UTmHYPqK11JuScGrqMy6TbO0/q4dGnlibQzq1Dx/Pyu3qxEdZbpinXWJHL7piWXx67g5jjtO40bXUs5ibnoIP939GHzLLbZ495jy2eLgVKnLf+rjhVJtHx/9KMfzZmo06cdp+knXhpO+NOdf+ick3ijOZA29rjQNTkiY9HtMX74Cdmxd/0UZzanSf3KegnDmwNM3UmsErYXFqFalyjl3Mycg3qvrtMoxIzBR3msoEh5SXpoEBLUQKczlKKJZQcpZnh0mpAoHhLIAO8gheE24Ph3C1D5Ejvq7XKR1p5ZarBXrkSnbH4TVgORWQp9eR7gdeHLAqqHQbecDoDs4CtkMHKIkr4UPFOOJtuA0HeUli60A2ollTS4g4S8/8Mf/t/ZAh+ZR39Wv9ZMiYRxE99W5DuYOwCwZ7BSFucx5+PVLX0JlPN8AvF/3UE7QyN7KxLdbp9PY8cB3kYsyBlQ3SsUU4eLSiZx5TzEveqmz3Nph2uMya312ayNcepAmo32+8Z/fRddySxYtmPM6TVzFMFv/MZvjA61I25HZLzbNsfudjKZTJLgkSw2JpH/2VJ8HScyNrBnnw4Q7UQO3e9+ctzaAVyRBSu9+nsE7Aa6dgRNgNIm8hYkGZtxMBUwWll7nOY+n20c/774I4lUuDAJIgeKm03eCaKeJXeukF2x2kqmHBZZpz42yhY5I2Mzwd9OkMEms8ICQAka/YFRpy971XfjQZ4VIEqGDEGoC83opfHL302sn+15Hdq+dkMsbGvS2djMJtuJklUScnPxUE9slBLc5TbWtOyarJ1ndjmSCeTR+I6M/PCHP5x2BOu67U0Km5y1T+IbhhzuLfcHz/cZi0jesUG3x9f5i+wvz7Ys2cbokTMSN6mR/If5kgfzTl1udpPqHgtnCVo12X6jk2rszyfco8uzumGvZJXUNJSwIH1ovjFYu/uLS6gfib7tqtsB3zuoksDtdt5t7om3LsMYr8sfHhc1po/wqv2ld/Wzxw7pm+8Kj7RVkGlCwXZ9XAm2soHGiOYfzjVzG3uP3/GVdUnRE//ZK1mHe+1JHP3T35cmNtiN5GDq0W4TR9oVn+qyySbz7AwH6DFJojETifS5xwLuwSb2jjcaE+0X+LbfbO7VnFbwnX7Zsqpf9PYO4Nk/G2zOkbJtKzcuqYO/NBZ0Pxielc3h2ml33sdf875k42ytn/Pdlp6SE1vU13PJ55s3b37wj//45rd/+7fPjpvmhS7XMtHqnOu2cTg0crDLbV+4NjaaSYR97FLb7O7stF3gSeZkdTBAX2oHQ/o6l4vuYHkuXsxq572rZGz7WvVsfPNbtqdGx4Zb7UkJuCbYw/Hoel8OmdWp6c/rxVQ3O3v9+9+7BL72tT9686d/+ifneBN2c9u9ZFLnDvhUOH4SjH0Och0LcPtTsTKezDfwKcE2sYJ381tPQPk7ZcE8vsk7+fQd36Ht/DUf0tjNn8yldduH53gwRwYNtuyLTTsuU1/K7qOsejcIObe/0S/t7kSwWJGscYKWz1NsspNrfoe9zVs7PoDHyu8cQsdackS9GMG7Nz/Ks7g2HhKZ9FEQ7KfHquM8smxO1CuWvWeS3fiS5c2ltd/YyiXJDXUehr/HXZefXUcRNa8i08javSjkqN14b4/R0tfnM1aPP6pj9ZavelyETmb4BF5gcgK3IPt86h896FyY8ctzVjRb4ICD6o8YMnWlrMRMLmYNZ55jvXIZ+l6ti8PgrqlDuzsOaPtjg1kdm3b81m/91lkw2OMDo5qfNZfrMaBHzWFa1xvH5SG981bOWI0gOqA/4FCH/QJJxJ+RCx6AVAqO4DrIY9B3INckVzkIJNKHPCI1SAylQ86V3QDZgRHlvJXb4EgIU/IO7rxj8ChIB7wGvMmq7yhpPsn2QRLX6hDtbzDU9yQj1jOPlWjtxKx4AtrqSdA0CrmDvZTRAY9x4ZysLm4j68Cgt3K2sTSo6/8y9ndOcniNxVqJi9TfATiDJIuerRlZb4dL0dOfdljjMN95Zwi12+o7yIiTEnAo406gGFMyOEC5k1eCiRmn63ZycgfMnD3DTpl0x1k7QJreSvy1nTUokl0nr1ZQmvNZ1vaCBUJrNec776zEfZOEDhDpYweo+pznOBXyOMnDXc98f51vYhy9711jRccFm/SvA2K2pj8ckXfYrfYJFsntJXtCZBqw20Znrm0nhMmodW0mjPa5vykr9tDbZxqsZ8z3wB0srC33jbGNNS99fxOc4xz26sMhMTvBcRzQ9bexyC2NsSO2rH/aIKGbMpsQwQokZLz2TiQ/sOxxNrHVT2TSfWzf4V1YRzfYDMxCGPUjW8vz27l0ZLdHm5owN77yCe1sYQv8zC3ZiCF7pY+tX3xWT4i0s2191gb+6vi1HVAYN/7PhTFzuH/dXtmE7chxJ8D48Mb16Oy777xzJgDGLvblfnTfhWk9+QjT2Zm/R/6bIOEEo0t7VTr56qfV2vRg2pYjJOq86fZl3vPd1LuTLy8RX36IXvAJxkSgEr1OWY27cDpymJWRO/HT2CsIG9ypM2lnEi+JwZ2IHlvZW4072BModBBw60DbT+PO2MKesMIheswQzkmu74mv6G6SZ82LGu/7DGQJfTbTY9zfHdurnSjstC+J6HFUJ7+SspuDNQYYw9G/WjnBfhDt9FcgcHPKlAe7bo7Vdd8Y/VI/6Xz7zJYNPqie9k04S9tzY5hyxi7fXUcnwWC+bdq0gURddo/AoV49nPclKGB24xTbyHcJOhxdRIbaOra7V3118tv4NzaPTOsi2+0M5qOxg2wcd3Nj/+3fjfno716tT0Z0PL85DoafZ3Ndf/ss/47/OyuE6tgf+Dzcpc5tOxxlB337SucZs3AB+shfxB6++3oxVbvB139/TiSQVap//MffODEkjsVGOnbCr+CcZ9n3nbzqmOO2245N8IvOHai/V7qljE6gNi7Cdbhyx5uNUfBEbGfbsXea38JqeIqPdYwxXGPH483XeuHYnPO+zzeH471Qh3+6cyO3H4eJHVfDcCr5iBfXxPzdVuPWHMUY3v5ef7Qr7SQvPogvFgvyLfrZbTXW+qt/2p7v+fy0u2NpPldcqF93ffm+5dTcr3Nitz9Xt4nuPo817ciipkx0soO77fk75aub7TSvwfk6tl3lPY9T8028b+nYWqHa3LNj37z30lga645Z+PETy27fqV/62eW1TeNnxkjd/GfLvblWvo+umDTGAdlut5EP7j76vXVVW2+O1M/22DdHOYv69orlxjETsdP+nLFKaVoQqaSV8BD62s4podckkaAZsGc0uo1FZ4GkDvjMO246vwfipUHv9wmGcaeOJsytEIxE0hF5peRmNgxIPlMekqrcyKvPF8kz/beLhQD7bSTd/gb09dxj6yxg4VAYz4zRTnj1lqgBtX2xBnKazzY6gK8vDDR91y5yoQvkk8/836skKBwQeMguyeF923Utr+4xv/ulnTNmFUClrdoLYM8Y76Sgtk3CYgfOM2vya782wf2sIKxzZdspcHaz4nivGGmO1EcL0J3eRj2HNu+l/mdVQ60s45TzW+smWZ3gtW5kb9lLXi07Xdvtnw95T9C2zjW6ky6AqYGwk+491h3QCMaP/dWWCE64nVhvHb6DLu2629d6SU9TZgfOt1NvQtAEp4lcyxjmIUyn71bZbgIEmxJERX9mBcwerxHsLzk4e/S5joFobG3Hwc6iK7Yec6Tt4JpEPGxr3Zw6ZzdVe0d/rtslkUXj3luGkJ6Um3eVD//NsOc5W8Inmb8P+ZYYSfvzn22ULeN2vJ34MD4ct7G7CcAJXHdyWttcOJd2NXlJfe0Q6XPK+YXVg5t8tP6amIEHiFP7Qb6MnTb51Ja2bb9rV/TIlhhOfnzpe+89JR7zfAcN+mInRL+bMennU38mmr78la+sCae9taiDIPYHT9u/pDxnjiLFwT32Yvz6crQ5Niek8loVdydr6GLbJRn5rn3MPZ4CrhmH2Oe+vCl9W7sl1qx7/t3nMAm68tz4hboIYCYxdnISaU6bOpAj76dE2D7apPWZztMTOkv/uz/se2xs74oIfjSRHZ3aSXR6zIf05WbaoF54M7a1uQu9hhXs5djd9pft+20XbFtNvT3JZ0zpPSxjDx1g3xwudffWyJuX6k/KlEjsvqUOFzt5VtBBJs0l0re2A/oN/4zvzcvopj7lPTz3peSCftKHlgUdtqLmlH1dVte+wFjBndTfK79wZfyAPef5tlu+Rz9nzDYv5AfwZjaiL1aXt6+9J9tmbLYfwqXg+NjU3vnROqYtbCz63mf8TTtq10iPxQRgX/ziwbnGFb6avhwb2TLhe/UTjj7pwPYTdEtilazmYqrvfo+4Xz9fJfC5kUAup/r61//rOYokuNA+CCdhX8338m84x7e1X+v4Qpxi9dvZybBX44nFm1uyR3iuXfCRT+UbOoZqH9kTf95trsjv8N+N9c39OtmS7/FjnKQxOM/igMdHba158heVRMRZYBX5kn1vn27e3PkJ8iP79tPa35ygOVLzHs/yvfSCnyer5sM3tzc+HX/iu/y3tpCJ7+U5Xoop2viad/CLylI2rpmy6Fn7XT5Wwp5Pu+O55kctQ3my9rf8Jz87Kzn3qt32be3zncXKR/bY9ITrz3++Lu7+ZXFQ+pMyOvmMA7WOPnHS2kXFltl+6w3uLXEqxmBj+RtHzL/53+4zefVu1fs5epB+sm/tNf7Goz9xH7poDBtL0j5xHzvq9sOI5pjGbo4CiOB1sgfLgOkswkYQBrFJaxtCK1iT6DyjYwa9hXwbRBu/dxmBwFpQSAGbCGpTC82/mxi20QIegSiwTrlpTwNpE9euo/vRIJ960v6VvV9PKa+NvcHPhVZtlG0QB2x32YLYlDErbXYdHJU2MArtzt8NFOQ55bjMYifTAEyTz5bPJ5+soyQ6kFyrb1efW94Zo1Zife9gYJLUO2DW/nzaYkA3Rl+2jnVgnuRo/qavo3v7Ow699SfPaVOSElY65NnRqV9dq0HTLiCbrYhkKLEugKfrXYd+azsAah2T3LbCRfBKNyMrsm57ynbrtR1gKVnbkSRl61tk7RxK5MN706e6bCh1sule9WusO0nlOcSHXajDWALh7kOTndSpfXdAray2I7gFp5pwwbnGgXl+z3QrvwPf2dqzEzGzDXFPVnQAp/4pd281vLGCzNshkQ0cpF9zzm+djQznzvhte23bpOe3Q22cartmx3RQ2T3Gdx/GIW2/0aSs/cetpy85eeWyU+PIRpukkpdjTvI3IhJFb3u4cc4YtX4gEc6cNS6zWsAlObXyoScJG8/b57Vu376g/9bW3o6qjT5fkomVrEnKjmz2GdAjm7qM58gq51Pvba1k2v7Gv1OW/xp7e8zoE3tvHEsScM7L2okKBKPHT/9hQ8uKDnUg4DmyNj7wzDilzjuYUNe9TYquw+gjt52Ip3/8AYKJJzzhYl2ixH4zPt3OvMc2b2wyHuyErPnGsbHapXF+35M55Dd6UueyNndxjlrLrP31tPWXnB9lvOlIxvcm3hLq+sD+8y6dmmTw5jsdsNDzo3iroqdLn+jDM4dYKzGaQ+ZV/TJWAqQOhLXJb+EOiHtj4lOb6uxtRFzd5Nq+rO28cZkcjx1tf6K9xnf6vFdI8kMHY5ZynGCp66XTcJvt3XJxhE/LkPxMltFB/r/1fmRTF2qQldt86d/4qtqN1Ud4dHmtZ0/4uQNcODjycUnZ5iInGH/zZm39f2fdrNx4wjaDW409+JAzu59w3HErJl7q8jftnVVXb7/95i//8n++JlRvg3n9+3Mhga9+9atvvv71r7/53d/9z2dBTGMyPL25S/u6m2+w58bsxt72HTcH9e6KeVbiqDlkY6wYSnyhLL6q/awYAS41hr30/hNW7zP3+TZtgOvaGkzqpB3s8jw8snCjeU9fgAzDtBHfOBzkhfMy2wd2XubupzIOX6iFM+ppxW7/Axe9S744UL+P+/REWsc+Lbu7vuZJZNQxbvNGPrC/6zbTHb9Lnoof2h+1bMSFeGLrnX7iAXes+pJteIZcmnff3DyL1ToObrkb5/X+WlhljP2mruMXN8dUj0ne5lwdJ/f3sEB78R2fnYgkSxyKzNjBzc3ESGQsid7cK31QR9vubcddJz1rvfR8j40+NV79Mt3vNg0uubwqBVsBo0KFpEMMwKqkWyFbKAhePq0WkZDohrdRC+r9nk/t8W4rmO2xnUDU7j5DhNJRDMZuMLQhZTuPswMTWX2KYgC0KeUJJsxuAfQm3T2wTc7fvMnFLmv7dp5H7ijdI3mdZPQjaGtwMU4nEN9bDSTkzL5L0JhVUm8nVtTbgRLHkN+0D/BxFHk+qzWV9QhoH0lj7+bwZuPcspqzNr74xemOtiPKxsTqKcnUPDd6lpVabkNPoF0XWUmIOJNLf6bttfrQuKjLCtz0KdtpU44zUUYXazt0ZJrngBUbYHCdyGwnR59adzxLt1LXTSiMOfDJWl5n8tLVjz7KEvr31ra1TULoWQfAgJZOa5OZVHqSvpB/O/N7pQrd5Jwe4/7xGXe2epOcDog6qQEM9btt9AbmJhhIUYP0CcY2KOtLElCNc5xGr6KaMbGFsLZxe/YJ5yoA1n6ybiLayR921TI0S5d2tj1YrdqJmfP+FlQH9nku//dKJnqFFMIIttCTFn0I/QTNtXUIKTR+9OsmF/23stPmnqS7nXT7hJHf7pvnQkQ/2wRbmU1aI7fGbSTqJP12kG4MR5575aDvmiQiHra1HNyty7x6WxL7gZ/HF9TNmO0L81xwJn3IStO5nGsnYeBtj6sxnxnerLbcqzQPgdrJ4dTRRzQcgr3Ppc7f7Qu0E7HxfDCzj4VhE8aDzTXG55mUnTKyovXXf/3Xz3ELHZxZIXuTUwSKv9c2dY1e7wvjnNnYl+95r3WfTsDuxpQZs53Y1BZ9YAfGXeJwfOfGBBhvbNhD6zLO07rZ/Zvy9sRJkzsTPN4ff7ZXkMNn+uE9GDG3y9eFUKPXdVRQ/xa5IPCpqy+4aP/j3E42wtekTlyjJ7f4g7HRrDQvnEzyi99ru+rxswsosmwe1DjC5l4Kdo2BPsB8MuOz6eX9fPsgNqF9VnE4cqKDef1qvqfsJvYwrt/tAPFM9iWJuHcZOG+++bB3mouQ2cGifd7quYyyJpr5MpjdODYJzj3hZ0I0Y5fv8jzONRMu+1iag7c10RssyO9f+tKXZmLGRML0sW6uPlxgT6Z1HGIVd/QovC914oPtT+eYn821O5nOnwzO7cQsmbHjwYC6gDTff+vb33mTs1Rf/3uVwOdRAkmofuMb39g7G7OoYG3LHe63Fzn0+cewpXk/zPNbYz+uoSx+FYalnMSUzQVgCB+DD9mBBX/wbbjKF+EL/HH7R1ie39h9ynFEXmJTPlf9+Tvfk0v6iwvzIzCnYwDtcLwRnjkYtHfX9m4/E7btd7Wl+war+bT8lnIccYj/w2Qc0ac2ayv/yk/1e8NP6pJLf3ds2JwQpjbfwrnkAewsaj7s39rQfq19eHNu8ZX2igHEB/m7dbH5QsclL/nnTjzSGX3mb8hTv6y+vGOA9qnKMu7NO57HIUf9rQt06YByxbmrPSvu8S6dx9PaH1sYpg30mJ8UM7HjfLaN6R+eSf7sT3na0+02Rp2XobfBl+b68KRzJHibujq3oR3NE2/98Yw+3jFzc/g807uDjDNMpFMnsZqXbUdtEn8rdRrfZMPv+d65GfdZnC3M+11C7RVGPRgGxED0cmzE8yWlReTb4d1EvcG4FaUFT8lbsfy7AU09BqETt23c+vNQ4KWgOQszqw6XfNexBR2oAPvk8noVSv5u4nsboyw/QNW+m2xTpv6egzAejJZDbEeR98gz/14Jlhj18xmyOWc1syhA8BGkZJXYIuYroFkHPt+6kH6k3ugYsEyfTj+tEtxJBIY+/X/77dHxOZdxE/5esZJnojch99nKOgHfbuANCAIo/QA42sTJNMA0QHhe+9oJ01PBBBt76PLj3JS2j2UPSUovfZpguG7KpCf0u387tlGOeFaD763Fad8cA7BXZLnl3plsdLzLNnbptwhKPNsAAB4eSURBVO18fUHN2NEO5Iz7BOJJ4O+gSgBnHIyb58mUnNtxHZtdg3GOgkhbbB3vBMg2uOmj81b1Bz6kn7AI6Wuy0YRAW9smk/SZ5EZNAhzCsW9ej9w62QpLXLAzF6jlEpJcRvLxx+ectyY6cylN9HefUckhSdQgdhKhHIIEf8uRntCRsc+yHySusQVhUC65dVKqk7CIDkxPWXwCOzCePSaDkbHbmtSQEGjSSE9mvOnWAth1Id1HH83wJ0gf7N3b7/tW9Smvts4cmdY5RmRAR7otkgxDRvcZhY1h8L7l7bvUPZc8WQlYZ8qmvQgQAvFEKGuV18hhJzBa9yfpuVec2uHAHqYNNYFIro11t1zHHuts2H6HvpM78tlYRn/ofPvcOeM1q8V2Eoe9uiwCNiCfnegbHd4rR7R/VnvupJBn81tWfucSm0kc7UQre7t1cLA1E2BFZNkjPYH15M6elNlJzJHJxtq05ckXvHBBllV36sz7TYphsXHUljkWZ99A3Hwj708AUSsnGzOesPXhmNa/9uVigq6UBVcQ0Km/bo+dMduJ1ibsbT8PrrACiybNbScdXJx+v3DOOFnhYvwj3+x38r8DmcY4/uLg/7bxlIUrSEAuvrfOPda/bufYx+YxZyJgr+Qd/exLEiu5DHs6Ce18/dGxjOm+SGVkdK3CnO+2zrW9diCszy5HbN5s7OFn9MDKWzbfqgLn8p0xb0yd43d2osL4Dv9/553HQoQkbcNN+ERHXu3+PXGpffQALmy853PrR/M44w/LR+6/8iuzOvU73/nurfWvf79K4HMjAeepZg5u8de1W+HG4IMHG8s7jmdniWvxr1XWWk33uND4cTkNrgwP8cGOk9IG/vfmPR0rSZDBns5ljH+vS/y6XhzKUV7j9+zGqR0k7WdgPN9+OE4dIdd+Br/FYfRJuwZzssAoPjFcoI4AInOfHY/ztfIH+TS5yPfeSgqH5RW82zInk5tf6tPEh3sierDaDse9+KLj25SfuvCDyK7jZH7MePWiGLzGkXv6Is7osb5jMb/1WHeOQ9+af+ff50zu65LZpcePxGVyHem5z3UyY/I567mOhdK29nkdO7EbnIktPHzT2oXatpGyE/OvnMvKD9x38rAZ40o3yLf5jt86Eb24imnIhQurHSuHRXebVz3a8lg82HEf35qYPOeots7N0T77nFo6biEdXebD27bIuSdfjG3HkN1fPEs57JgudCyKszV/U9aJhf/1X3/8WQql2JJjB1zKoDuw9jvFjqEgYykjv7+0Mkoww3h7ZuUGjFYopF7QpL2pU+IBeDdha0PzvYQTYegDIzHYS1nfGYNIPRPc7kRT3ulzvm7jN7h3MNJt7HcoylL+x4VDHTyQD+XL8QDt2DqYbkcWGWsPUOm/28CNTwdDSK3vGAZnwgCQbDqUC5WSLDXW6/esWlwS15ZV/toC2OBzz7i8lMBpJwHce9aLQR5yvFctTHJoJ4PznsTstGuvErJiSSKJ7gG4W8aRXcrJ6gt9AZJk6JPekr3JATp4OwGyWjJY9qoPqz1rduoOVrS15X1Wk9TqqgHx2vYBsPTRGGbw8p1EaW/B7WCMI+0gzzb7xoUQBjI5ZKrOcT4O5zosO+9wLPrddqzM6f+21Una7nJs4z9/bwJA/u3oT7v2eW90KViQ59jBkdFuG0fWTrVJzrHnve0cLjUOdhm2Pjfo33ZEBsaPbMihcZ3+6J9nM47O+ewEzcg8yaw9WzkrAndCKp8Za6vW6U3e8W/PwgmY90xOHmSl9YLTfmDfA0PaaXKcMKid/Va0+TCGx6brHGNJnnyyn9T7kw8+GNs2niZV6EqPP6fObh2jwT797t3W3dlSu1eY6w+cgL0z7vs4jrStE+xNjKf8nYib5Nz2zRI39GTkUb6efan/9rdkyCf0LP4hqDsQ459hcft1frUnqHqMEVDl94Tc/FYJtqNrdY71wYEtK7jKbpo/GBvkKu2eibjNj7xz+xJ1wCNJ0Jt4NaaTu+9Sl1vMrdobbLyOKBg8rB0uZ/wqAZox6QlheDH8oM4PS/vyXRKrrbsj/1p50xzonkhsPRofksTWThg2XyTbtOVv/uZv3vz+7//+JPngZxNwMslvd6Da7WyMz7/ZFN3lj+gqPfzFSd21a6jJeeNaj1G+x3c8P3qxDTjlOHv/Ptbgxm36qu3ad/OoE8DUubewafoo0aoP5T/ZkuQo2xyutO0drs/q190PuNc+QhJgvqvtpulzr1jRXkHrPWa4i8vg1NHj7hkXhOK2gn8+cp4LVhbOCYIkdtOeMzm5A9Iz1nXGctphBRmflHf54L/4i2/Ntv/X/14l8HmVQBKqOU9VTNQTQGwCrh6c23y3Y4/GtHUr+uJS7Da76d5++wtnh4wkUsd/zbufeOyeTBLnwfv2qXiX7w4Pu25Ohz18ZvuI2Qm1cU4yJRNVsKhjec/hCNrUMau+4VQ+uw4xgPjJb+qER9rZMRDMxgX5sHvxBZ8AF3sxBT6kvrs93k27gpVnS7qdE9unuHzr9ifKtwoYP09bOmn2kv8RS0a2FrXAbOX1JKa6Wnd6nFpfjs8oP97++W//9m/f/MEf/MHTOZ6Jw3sstZmu8RuJzXFGuNFjhRd0zgUf6TJxYXHTzRv4We8232CbrXNd9o9+9KPZRYa7aifev75PXurO22SyZY1y2273k/zZ/p3DI5v8Hrwxls35Hfl5YwI9bb31XceMzcmVS4eV2TLquI8tR0c6/3f3q33CWx999OFnDXiteDrMeBHZJkwIUH4L0OY3S+Z1lkIAizx7G3/qakNoAEmb7q3/3RZAT6CHlNUttt0Hig9Q8l7+l/Dp/iFg3uFwBFvqbIVsGUpC5XngTAn7737nk08eCdwm+AxGQnZdArW2iVKWBlyGZ9bhLkvg6JZY4+MIBo60E4i98oRTEggw+JOseCszkY/LQRZxXkcaAC3AnSMRGDEF/+yzlfzU79u5dLu0vQMBwCahlrZHRwMg90ynOqYPdZmNG7QlkQQQ2gWc7/EHkqm7ZzO1DwgKFCbQ2as36RonreyHLiYZuQi/ICYxuGDrTpQD0y4vZQGJU+6+eIjz/MpXvnICppMg3cBHByMPgEi/4Im/j97um6s54xmzOrcXMFsN8wTOdXYhmXcCAaa0rtMjiUAyn/bt8owjkATsAiyyhCn5DMinjJ5haydm/FJm64WxYq/0+V7FO9sRNx427vTlMZ1ga+cn+OXE0r8TjO5E16l3O8N2yI3RiOuTc88Y2nZcx2ikPpjeWAu32wHSQ2QGfrBTusYe9I9+3AmU1P0gMY+tp/DP2Iwf2it882+HnVvVpZ6R+U5SSBRNYuLTT894NvHT33bGTebye1bEwscmTXyAPhsLMiLXJLolZ6dfdd6vvktc8odTT20Zal/dY4r8kwPc54/tRMk7fGQ/g3iwe3ZnmzJ/qk584JC3uliQLjRpNAat0+TTW8e1w5m5cA1WSRx322FJ61gn3mAYnGg/w54l8fWLbeo3/Wtch8n8SZKqMOeJoNVq6On/9hHdnmnHTjCPru1jcJpYkldW4DbmDY+p7dr6BB/5FH4rfcNf6DXM8b1xoIfkQq5JDEuGpTx6iTe03Tc28Hf0TJ/yNxvQt/7Urkle7/OGb1v1d/t1dkpfWlfyPLwzKTk4UIk+vxt/voSMu59sDbbhgx0waCN71R4rm49c6oK+PNMJCPo7ulTPedfxLh2c5LcHp1vkzWTNjWXdx9aT5ibkCSfyXOrLu335pl0RT7i8n+3JzE4sw4jDefa5rK0jcOHIb0+6mESBc+T87W9/5/UM1Qal139/LiWQpGouqIJL7LT5RX7r3xvz+a/m/YuzrXOP4d7yj2tSr/G2/33ja3On5gY3zsM3SV8Y0wlOGPs0Sb2D0qfJ0Jo8Opxz+xoxT3NPi01gZ/srGBd8w8fJruUJ92E939Hy83zzvI4/Um77bZzS836H1dqJr9w5BP48z3U8c/NNF2jGB7obwo5G3J1P5Dfw37Stcykdm+LGnrFaNTLSVvLFJ1q27Uv5gciET8uzYhGf/KbVqvyTxTRLlo+7djoewPPIM7F564Q+3yAi7ubb9I/u3f6/+9y5OnLyvP7rb8u+da+Tvx3TaFdyOfn/WRcTR314jqjrPuF1/De+BlfoFZvDzTIGqaO5AL0zLuIQvOWW+R1X9eIAfj/1dyJezKZd+vLo/1pIpO78OzKLPtIbz771yScffWbQkTik5AaGFoh3gGUTQA0DnCmnZ74MDMOmgAy+gRlwAkiGiegLaigIATPk09E9y9Xg0kDeIGWwuv9kkt96daPByWe+t2KREpEPQ9b+BiXPqiOrN5t8a4+BB5RJPHYwB+Q7SLiVu4NazqpXt5Bz95dhaqfEWDstcqeMy5iyqvALT8vll8xXQrBlkz4DBIFanrudL5Bh+H4XNHEwbeAdFAAVMtRuMp7y9vJ+ZY5e7rPpOHxbmhuc6W8nPPUFeLTxkucNsOyMjBgtgvPpp49l9Y/2r7Tb3T8gYqzIK88mYWLmr3VHcJ6LwvK955LM6VV6HK3AqwOll0DUSqZO9LoIp/XHVu0GZOejtW4DNm2SsDRGJwm0Z6np8WDDXBy3yJ7vrerpcWngJiOETJuNV8bY2XqSObf+qlPfBrd2gtz4tfOfUa3zHjs5dM/ONm4KMNuJzhELVvjts2LbCd/40kl/QW+I0uxO2Mdl6F8nCfLvxhSyIOf2I8gBR5i+d5Kxg2r6r0/0rfGxcTPP5xnjNfqxt4q2flqdl+9OgqZWYY2f2gmttqMHDq/tN7ff01996gTACeprS79xdz4gORlXY0eHJomzdafxtPWIftEHflHZ+TyTnDuZjDzcfgdZ5/uNg+c6CJh/19bBlpvJOTrVOukcbHqVsunArZ8j151g7oBIosklPeN797Y/cjDWPel1xqkuRmpsPnLfwRWZP/uxx86BDtzU23jTSaj5/VqVT6dwmONfZpvXQ+esPMTB8JP2I6lr8KvOMIXz2VqtfQevti85Send59vHHVnvhC4dMVZsYtpSqwr93T7Lu7fMb19N/2AHLqC/7P4XOcZalYr3NDbDHzbL5thk8xq6A0OGY+0VwyYa+RdtNGmkvwdndsEv+ZIOHtSvPXwVOxNwpP3xQUksOJ+MPFJekoc55qgnerRp5Fy63cE6+01Zo2f7SBE2juOr68m/lb5Owr7GYPz61sm2jeMD966BXlX1C3gAe/dxEjiv9vu79eZgvTNm9+4LZUe+3/rWt1/PUL3J6evfnzsJZIVqkqr93+37YaxVW1aViX/gZyctHnaYc71X6Q+fltjVMXhrldqdcILFYmWY0P62feMdE+IO/Lry5Q7EZv7uPo/f27jFl43/30dF8Q/3ZFlz0pv7tz9vzoTv5ru0CdY1n2pu2f1/5AxWTNh+Aj/r3Ih3ldf+l19s/6YN2tuJVXzIuPZOm3Mp6+ZS3sNRhovU5b546SPGXTmCe5JY/oJv1Of7fVgvdjZO8J2/4q+bH7deqKe5xsMXPmTeHITePvT9MYHQ/LPHKu1r2bRPNsYdy7euG5vmyh0bq0cdzicnMzLoFaIdJ+BVOdJj7UJ+5G9y3MAvW7F6xyTa32PWfROHaC9dsACmdZYttU3dOk0evcsFhtAPucc7dvE7O2/u33FI81y2FTmeM1YZN8Lmc4KSvU1WQk0CQ4c1wmA02HQw3CS1E2Ft7AR1ey8JgLzXySzB2SG0e0WF57W9Z2G6vWlfkkuTLLgSMBGaGSbG0obpLFmrsnxGLhQm/THr0cbZhtOGuBzFCiZfSkh0ktBMSAe6BppSAbR8RkZZZYccI+DZ3vqTn/xkfrOSM8/ebTBOlLENPW29D/Vd2z/WCpqV/HqsVu3AeT3zyTmj1W32PaMm6IqMAa7zN9IOq6peSuoAgsjcBVltxH2Wh8CgzzibMd9JF/rWcjbWkUHkmL72iscmDGQIrIwnJ5gy2onSjZ6Z059sRXgkbNdZJ9pP7xsgO1BCSCQWUqdZHYEi3UkZLsXpcdDWJhC96pvjhCEj07feevNhgrt90Vn+7smRIW777FDOAxb06lYOas5L3aueADZ9s/I69TqfMmXR8b4EBgkkZ+PUl5CQZdsbvFJnr9DkgNtpwkP2P6SnVh7DCCtvjXXqTB/oPzk31sImZeRT+WmLRE8ToiYqMJSeHMK0Z+ngP3Kdz7ksZJPNvvyvSTA5GLObVHHAZH4nP1qXm7h7j57xWWlXH0mgvsgsuhfcYDfjdPf2eOXNeNXxDJEDvUhbfvrhhydpwT719066s40hq3WBXPpxEpp1aSFZJQHiHGmBRfdj2r8ne1qu/t0+cs4K26Q7K3bHNyT5nVu03313kiyRTcYS9jS5hFV0l5+Ee2TJX/m7bzbv9sBvcj3nG25DfwRka7fDYO5777356QcfHJ8Ih5zTCT+V+bMPPzyBmnNP78BLvxpbO2hhR+wl49WXQBgrhLh9LV1sAogAk/E5SqhuZZ3A7boQQjuUNWNcuxsG96yOzzju1a8CNDqY5zLGneSb/u7JFpiU74KNrcuRd+9kOfLfx1AMmazka5fV9eMJzm61MsVYsEF63IFWB9j8b2MVe+rf+DnldWCof1235+LHw4tSP76LI9Oj1GdVxTxTvnv45E5ykoV6mjcJegXU7X/oS553YRebw8E8M39//PHTiiLt7LN281yPZbDPed/O/8al+AZjlLqDS7/23nvrfOONIfTTzqfIyTgqQ1vym0UWMJAuPXjiPnbr3Xefgjj1wJInXmFHy7afDuSjy+PH93nJuG10w3n7xjll5gzVv/u777/5/ve/f4chr3+/SuBzJYE//MP/8ubP/uy/HT87HGn7TnwSJg6H2b4KdvobB2T7uOdKjCWWfcQqWa3acY9cgMUq/Bwe0MkN3FD5vRq/k21svHMLsBYewyQYylfArPGTtbNt7qDJOffXMTn6fOcPxKVkJQ7s2JzcIuP2L7c/7MRg19M5l+ZfvdgE3uIdjck9fi/57Obmnu22wfPhXztROvLZlznzzziUOERftT+yDbcSz6UM/lwd/HDH8/qE6/CtLeP2rb5vH9D6fceyxiV69uUvf/ks9Fr9Was3+VQclMz0Wb5bWeLVThrTwfb52qKOzj34jW7hycZdG1oueHl+k2xs7sq2mqfS9eGOH3089/88OMfjHgw5JXZN5h0/4x1i22nHz3429nRspM49jrw82/3ruG98+JUvEP/lnfRz8hf7Eiyx+COHslYddww5/HcvRKBPEx/tXYd51ipVY0K2x4Z+9rOfftYEmtHkgSbyt7CBbhumBt2JkibLDKGDe0rSgwIQDXbqySDd5B6oEQDCCTSbjD2SUI8DfnlJbZdoAlINCEDilgtZMQCgcIKPfYFQ1y8oa8JvUKK8q6w1AxXH9OmnIatru3wSlGuL/ZoG7OCd3LSRs9BPCb/8zYGSGeWhzO3QmhiTUfePExT8P25zfBzSvNq0VvQ0AC6dy3PLCS9ns5S7SfQNXMrgKFqWneCjuxNw7UuD5sKSfa7grevqkTgUqLEN8vKZ55CDae8+8yurOs4lTJXYakdOrpG1Wdv8flZb1hk/qd9/K6h776ywi+xSFh0S2HvHb95vvWaT7TinXVvD0iegopy22QR0Ln/JOwm4/Edm83ldupHgespbB7ccEgMvugwO2FicxMI+a3JWwewkpfN9Zlxtzdyzwa0Lo4+73rGj3cbT5t0ANoUU2Lo/gBw7TZJs6+rI20UY+rbPoEqAl3fo3tzkvFfs0N1JWu5kVzsbK4ysKAoWOneGzo0sXRiyb4w8er63+7bu0nO22xjKJlrnYNbgwr7QZy732eNtG6l3yI3OsNMHzq3V7Ahn2/ex7T1GR67ll9r32HbunJG0ad7ZJCLlsceW/4y7JFKNv/4L0I9fzCx6HOxeWRCco1OdND8OdsvdpVP8SvtTPs44NHb7N13g72D0WQFWZwS3zxs/vbdZScSqL/pzLgHYFzTk3VP2XsHa5L91RtvaPka/N16w93v8/d2JWvasvTCpMcClSMcn7FWxVqM+bYneLz7I7TpHcxHEj84kknGAOfwl/Lx5QJ5r7tO6C5u6rPZRvRL/+J6N6YMle/WtVepDenfiC942/h6Z1VZ+bUBsm0fpf5JJEnSjpy6S2gn4kdnGcb6s5ZR3gvlIc8qDT53461VIIzervrcPvvGB3Nr/pi0S0P17v3vkVrIUOLCFDiCM6S9ykLV74fb/xrt3eLT/7Ha5LLBtonW4x2+Sk3UhBoxpzivR2nrINrqPloRFFsi+NmrLCbr2Vk1l47V8bNvA/HvvboB5wc/uU57BFWF/J62HD+zEgT6PL6yzYckQptCdsW0TD7XwwdjBaXKcdmyZatPgXBYUfPLJNBvv6CA0fc/5qSnn9WKqM7yv//gcS+Cb3/zvb95///3B8eZ7cG5wviaD27+1vfNdzYMs0ljlJrG6Lidezy7eD7cbd2ARLMzzkortA02ymQQSq+GEjSeSJJ3Y1P6zG2/fQ9KJkhMr40H7KLN8zyf1ajhc9sQodQ8GNWr+B+f7+Z74I9fmyx3rq6/zCnxDx0sLU/m2Ke0swumYET/XRvWK0UxQmwAzLuNfxNL7Mti0s/0y7tHxRHPk7mv+LfGZOkzYdZzSZqlsY3rnWdo/S66rg78hB8nc/O03Y/IL8fHkLNaCsB5Dfc9lUs4kXf1eRzfyx8nzaLu7Z4xpJ4/vsfQOrnX3W3/zu7xZ3iFTfW1uZFKDzes/3vRojyML127pbkOPZ+dtmoOfRU2J/fdOEwlmfEQcmfLuxDxeK8dID+CEpDX88HknPnEcuKeufKZPnUj1W8cNHbORgwmAKVNitYMcld3gySgo0w10dwCmgWYnNLDfQ2Lz2aseXkpwCtheSg4StIAodfWsjc7PLNQGa0ZmcPSXIlAaDiPfCya8m3Z3W1uOE0xcF4JQPnW2oZMv427nQE79vHHSzm6vgQd+fmMwjK7lxBgYd8/6dUCgXeQEzLWbcfaS81ZcIAQgyDef2cJGD3wP6Bts/MbQOgHCmLTZM/l7bnreK3rydxJDrbcNJE3e6ZUxTVsAk8TqzIbsIGDK3KtI+gZ1fW/HYEzb2DswbrDowK8BsgGh62iicuu5d9rZtX7c4EUv6J3Zn2wlRTDS5wZPwN6Y8uRQ98TAbYsSgO0Uldu2PGOwt9GOI3zrrTdZrWa8rBZvne5ZsNs+W3aDXzsJ8WTnO0HQsk05HET3pceI/vZ3CIX2jvz3WaB0LXoxZGYT4CZfbM+ZoHTWu+1Q4C77MCb3Sq/8fq+yT9utSDU27LID85MsrqQcLGrcoHva2eNMH8fG97bRSZju5J+xzCdZJNHTzjzvaiecmjrqwiff9/mUbfNP7agJjsYPK/tgQWPPKX9vKXM5HNxLXVmFmUQ6/2fiUBKxn1WHZ9I/fR7fuHcGwPomF/ScvpAdXEYi2wfqZ2MfHcrznXyEXUjjYM32jQKb1ntBTtph1bPgSJKIbcDkD3Mj+F4xQq8lZzpICR5I7Pj+tj2yaZ+SZwVNeZ9eq6uxgv9pHeH3+JPjj/eql+l/dDrbqXeSlx+5+YQxTt15phP4cJzNsKWX/AGsRc57/I25yQh9GdzbPKnHe85L2xeG3cda0E38x9gd3N/2Y1xwsJ7EVQbeoD1skj217uhfk/y818GINvi+uUOXGRz0TB+RA/thTVbXDJfYOyV83/befCnPGc98ZmXOSRxuX6KP3qMXxggO9Cf9OnpX5/9Z7d7Yd3N8ZanLyqbGHOMPZw4X2wnMvNtxAlttn5I+OX8Q3owvf/fdSdCnPty67RKnSN0TdNWZjPSnV9PiLiY2ybLjj/gnfsHvf/7nfzHffe97f9m07PXfrxL4XErga1/7o9n6H7twTwAMEVvHDuFhbKxj4JszdzzP7u0MdCRU89KO9yRuxTvi6+a+jY2eb7yQj0jd/L0kjQHs2IUPVJa/8WxJYZy3cRaewvzmi+1b4SAMwzP0vfkYbIX1cNpn90E8JcmjD56Vi+DzHr4uOyHXcXurnWtB1h0L+I4/DQ/wTH4brH/77bMLNe0wOa+v4kLfaxO/jbeQ6xN328ez8St4Jl6pDJznjlE7NrzLzW/yIfxQ6pFcb97c5TeXuTkhvmAncI/vQ2+eL2hWBu6C96x1OI/jil6yOXqDq/7Lv/zLyD87bHJ3jN9ngc4+4inPdr97QpXv5wu7fr/lO7Ff72olXzrTXMy/9fXmyylz+N3uLywa/NiLgqxE1V7vGMc+/7blTlfk/5r/df9gXvO4HpvefYrDRNZ0g43ra8qmS/8Pwfc41Wzliq8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074" y="1268760"/>
            <a:ext cx="4392488" cy="462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ítulo 1"/>
          <p:cNvSpPr txBox="1">
            <a:spLocks/>
          </p:cNvSpPr>
          <p:nvPr/>
        </p:nvSpPr>
        <p:spPr>
          <a:xfrm>
            <a:off x="147191" y="572095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000" b="1" dirty="0"/>
              <a:t>Figura </a:t>
            </a:r>
            <a:r>
              <a:rPr lang="pt-BR" sz="2000" b="1" dirty="0" smtClean="0"/>
              <a:t>6: Tabela de Complexidade</a:t>
            </a:r>
            <a:endParaRPr lang="pt-BR" sz="2000" b="1" dirty="0"/>
          </a:p>
        </p:txBody>
      </p:sp>
    </p:spTree>
    <p:extLst>
      <p:ext uri="{BB962C8B-B14F-4D97-AF65-F5344CB8AC3E}">
        <p14:creationId xmlns:p14="http://schemas.microsoft.com/office/powerpoint/2010/main" val="250898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Sumario</a:t>
            </a:r>
            <a:endParaRPr lang="pt-BR" dirty="0"/>
          </a:p>
        </p:txBody>
      </p:sp>
      <p:sp>
        <p:nvSpPr>
          <p:cNvPr id="3" name="Espaço Reservado para Conteúdo 2"/>
          <p:cNvSpPr>
            <a:spLocks noGrp="1"/>
          </p:cNvSpPr>
          <p:nvPr>
            <p:ph idx="1"/>
          </p:nvPr>
        </p:nvSpPr>
        <p:spPr/>
        <p:txBody>
          <a:bodyPr>
            <a:normAutofit/>
          </a:bodyPr>
          <a:lstStyle/>
          <a:p>
            <a:r>
              <a:rPr lang="pt-BR" sz="2800" dirty="0" smtClean="0"/>
              <a:t>Sumario:</a:t>
            </a:r>
          </a:p>
          <a:p>
            <a:pPr lvl="1"/>
            <a:r>
              <a:rPr lang="pt-BR" sz="2800" dirty="0" smtClean="0"/>
              <a:t>1 Introdução</a:t>
            </a:r>
          </a:p>
          <a:p>
            <a:pPr lvl="1"/>
            <a:r>
              <a:rPr lang="pt-BR" sz="2800" dirty="0" smtClean="0"/>
              <a:t>2 Sinal</a:t>
            </a:r>
          </a:p>
          <a:p>
            <a:pPr lvl="1"/>
            <a:r>
              <a:rPr lang="pt-BR" sz="2800" dirty="0"/>
              <a:t>3 </a:t>
            </a:r>
            <a:r>
              <a:rPr lang="pt-BR" sz="2800" dirty="0" smtClean="0"/>
              <a:t>Ruídos</a:t>
            </a:r>
          </a:p>
          <a:p>
            <a:pPr lvl="1"/>
            <a:r>
              <a:rPr lang="pt-BR" sz="2800" dirty="0" smtClean="0"/>
              <a:t>4 Transformada de Fourier</a:t>
            </a:r>
          </a:p>
          <a:p>
            <a:pPr lvl="1"/>
            <a:r>
              <a:rPr lang="pt-BR" sz="2800" dirty="0"/>
              <a:t>5 </a:t>
            </a:r>
            <a:r>
              <a:rPr lang="pt-BR" sz="2800" dirty="0" smtClean="0"/>
              <a:t>Telecomunicação</a:t>
            </a:r>
          </a:p>
          <a:p>
            <a:pPr lvl="1"/>
            <a:r>
              <a:rPr lang="pt-BR" sz="2800" dirty="0" smtClean="0"/>
              <a:t>6 Demonstração do código</a:t>
            </a:r>
          </a:p>
          <a:p>
            <a:pPr lvl="1"/>
            <a:r>
              <a:rPr lang="pt-BR" sz="2800" dirty="0" smtClean="0"/>
              <a:t>7 Bibliografia</a:t>
            </a:r>
          </a:p>
        </p:txBody>
      </p:sp>
      <p:sp>
        <p:nvSpPr>
          <p:cNvPr id="4" name="Espaço Reservado para Rodapé 3"/>
          <p:cNvSpPr>
            <a:spLocks noGrp="1"/>
          </p:cNvSpPr>
          <p:nvPr>
            <p:ph type="ftr" sz="quarter" idx="11"/>
          </p:nvPr>
        </p:nvSpPr>
        <p:spPr/>
        <p:txBody>
          <a:bodyPr/>
          <a:lstStyle/>
          <a:p>
            <a:r>
              <a:rPr lang="pt-BR" smtClean="0"/>
              <a:t>UEMA - Computação Científica</a:t>
            </a:r>
            <a:endParaRPr lang="pt-BR"/>
          </a:p>
        </p:txBody>
      </p:sp>
      <p:sp>
        <p:nvSpPr>
          <p:cNvPr id="5" name="Espaço Reservado para Número de Slide 4"/>
          <p:cNvSpPr>
            <a:spLocks noGrp="1"/>
          </p:cNvSpPr>
          <p:nvPr>
            <p:ph type="sldNum" sz="quarter" idx="12"/>
          </p:nvPr>
        </p:nvSpPr>
        <p:spPr/>
        <p:txBody>
          <a:bodyPr/>
          <a:lstStyle/>
          <a:p>
            <a:fld id="{DBA9E7D0-C8FC-46A6-8B22-848566232CBA}" type="slidenum">
              <a:rPr lang="pt-BR" smtClean="0"/>
              <a:t>2</a:t>
            </a:fld>
            <a:endParaRPr lang="pt-BR"/>
          </a:p>
        </p:txBody>
      </p:sp>
    </p:spTree>
    <p:extLst>
      <p:ext uri="{BB962C8B-B14F-4D97-AF65-F5344CB8AC3E}">
        <p14:creationId xmlns:p14="http://schemas.microsoft.com/office/powerpoint/2010/main" val="536329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Aplicabilidades</a:t>
            </a:r>
            <a:endParaRPr lang="pt-BR" dirty="0"/>
          </a:p>
        </p:txBody>
      </p:sp>
      <p:sp>
        <p:nvSpPr>
          <p:cNvPr id="3" name="Espaço Reservado para Conteúdo 2"/>
          <p:cNvSpPr>
            <a:spLocks noGrp="1"/>
          </p:cNvSpPr>
          <p:nvPr>
            <p:ph idx="1"/>
          </p:nvPr>
        </p:nvSpPr>
        <p:spPr/>
        <p:txBody>
          <a:bodyPr>
            <a:normAutofit/>
          </a:bodyPr>
          <a:lstStyle/>
          <a:p>
            <a:r>
              <a:rPr lang="pt-BR" dirty="0" smtClean="0"/>
              <a:t>Determinação do espectro</a:t>
            </a:r>
          </a:p>
          <a:p>
            <a:r>
              <a:rPr lang="pt-BR" dirty="0" smtClean="0"/>
              <a:t>A realização de integrais de </a:t>
            </a:r>
            <a:r>
              <a:rPr lang="pt-BR" dirty="0" err="1" smtClean="0"/>
              <a:t>convolução</a:t>
            </a:r>
            <a:endParaRPr lang="pt-BR" dirty="0" smtClean="0"/>
          </a:p>
          <a:p>
            <a:r>
              <a:rPr lang="pt-BR" dirty="0" smtClean="0"/>
              <a:t>Simulação de filtros e filtragem</a:t>
            </a:r>
          </a:p>
          <a:p>
            <a:r>
              <a:rPr lang="pt-BR" dirty="0" smtClean="0"/>
              <a:t>A codificação de voz</a:t>
            </a:r>
          </a:p>
          <a:p>
            <a:r>
              <a:rPr lang="pt-BR" dirty="0" err="1" smtClean="0"/>
              <a:t>Convolução</a:t>
            </a:r>
            <a:r>
              <a:rPr lang="pt-BR" dirty="0" smtClean="0"/>
              <a:t> circular</a:t>
            </a:r>
          </a:p>
          <a:p>
            <a:r>
              <a:rPr lang="pt-BR" dirty="0" smtClean="0"/>
              <a:t>Métodos de </a:t>
            </a:r>
            <a:r>
              <a:rPr lang="pt-BR" dirty="0" err="1" smtClean="0"/>
              <a:t>convolução</a:t>
            </a:r>
            <a:r>
              <a:rPr lang="pt-BR" dirty="0" smtClean="0"/>
              <a:t> rápida (</a:t>
            </a:r>
            <a:r>
              <a:rPr lang="pt-BR" dirty="0" err="1" smtClean="0"/>
              <a:t>overlap</a:t>
            </a:r>
            <a:r>
              <a:rPr lang="pt-BR" dirty="0" smtClean="0"/>
              <a:t> </a:t>
            </a:r>
            <a:r>
              <a:rPr lang="pt-BR" dirty="0" err="1" smtClean="0"/>
              <a:t>and</a:t>
            </a:r>
            <a:r>
              <a:rPr lang="pt-BR" dirty="0" smtClean="0"/>
              <a:t> </a:t>
            </a:r>
            <a:r>
              <a:rPr lang="pt-BR" dirty="0" err="1" smtClean="0"/>
              <a:t>add</a:t>
            </a:r>
            <a:r>
              <a:rPr lang="pt-BR" dirty="0" smtClean="0"/>
              <a:t> ; </a:t>
            </a:r>
            <a:r>
              <a:rPr lang="pt-BR" dirty="0" err="1" smtClean="0"/>
              <a:t>overlap</a:t>
            </a:r>
            <a:r>
              <a:rPr lang="pt-BR" dirty="0" smtClean="0"/>
              <a:t> </a:t>
            </a:r>
            <a:r>
              <a:rPr lang="pt-BR" dirty="0" err="1" smtClean="0"/>
              <a:t>and</a:t>
            </a:r>
            <a:r>
              <a:rPr lang="pt-BR" dirty="0" smtClean="0"/>
              <a:t> </a:t>
            </a:r>
            <a:r>
              <a:rPr lang="pt-BR" dirty="0" err="1" smtClean="0"/>
              <a:t>save</a:t>
            </a:r>
            <a:r>
              <a:rPr lang="pt-BR" dirty="0" smtClean="0"/>
              <a:t>)</a:t>
            </a:r>
          </a:p>
          <a:p>
            <a:r>
              <a:rPr lang="pt-BR" dirty="0" smtClean="0"/>
              <a:t>Processamento de Imagens</a:t>
            </a:r>
            <a:endParaRPr lang="pt-BR" dirty="0"/>
          </a:p>
        </p:txBody>
      </p:sp>
      <p:sp>
        <p:nvSpPr>
          <p:cNvPr id="4" name="Espaço Reservado para Rodapé 3"/>
          <p:cNvSpPr>
            <a:spLocks noGrp="1"/>
          </p:cNvSpPr>
          <p:nvPr>
            <p:ph type="ftr" sz="quarter" idx="11"/>
          </p:nvPr>
        </p:nvSpPr>
        <p:spPr/>
        <p:txBody>
          <a:bodyPr/>
          <a:lstStyle/>
          <a:p>
            <a:r>
              <a:rPr lang="pt-BR" smtClean="0"/>
              <a:t>UEMA - Computação Científica</a:t>
            </a:r>
            <a:endParaRPr lang="pt-BR"/>
          </a:p>
        </p:txBody>
      </p:sp>
      <p:sp>
        <p:nvSpPr>
          <p:cNvPr id="5" name="Espaço Reservado para Número de Slide 4"/>
          <p:cNvSpPr>
            <a:spLocks noGrp="1"/>
          </p:cNvSpPr>
          <p:nvPr>
            <p:ph type="sldNum" sz="quarter" idx="12"/>
          </p:nvPr>
        </p:nvSpPr>
        <p:spPr/>
        <p:txBody>
          <a:bodyPr/>
          <a:lstStyle/>
          <a:p>
            <a:fld id="{DBA9E7D0-C8FC-46A6-8B22-848566232CBA}" type="slidenum">
              <a:rPr lang="pt-BR" smtClean="0"/>
              <a:t>20</a:t>
            </a:fld>
            <a:endParaRPr lang="pt-BR"/>
          </a:p>
        </p:txBody>
      </p:sp>
    </p:spTree>
    <p:extLst>
      <p:ext uri="{BB962C8B-B14F-4D97-AF65-F5344CB8AC3E}">
        <p14:creationId xmlns:p14="http://schemas.microsoft.com/office/powerpoint/2010/main" val="14513359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a5"/>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23528" y="2132856"/>
            <a:ext cx="7620000" cy="2286998"/>
          </a:xfrm>
          <a:prstGeom prst="rect">
            <a:avLst/>
          </a:prstGeom>
          <a:noFill/>
          <a:extLst>
            <a:ext uri="{909E8E84-426E-40DD-AFC4-6F175D3DCCD1}">
              <a14:hiddenFill xmlns:a14="http://schemas.microsoft.com/office/drawing/2010/main">
                <a:solidFill>
                  <a:srgbClr val="FFFFFF"/>
                </a:solidFill>
              </a14:hiddenFill>
            </a:ext>
          </a:extLst>
        </p:spPr>
      </p:pic>
      <p:sp>
        <p:nvSpPr>
          <p:cNvPr id="2" name="Espaço Reservado para Rodapé 1"/>
          <p:cNvSpPr>
            <a:spLocks noGrp="1"/>
          </p:cNvSpPr>
          <p:nvPr>
            <p:ph type="ftr" sz="quarter" idx="11"/>
          </p:nvPr>
        </p:nvSpPr>
        <p:spPr/>
        <p:txBody>
          <a:bodyPr/>
          <a:lstStyle/>
          <a:p>
            <a:r>
              <a:rPr lang="pt-BR" smtClean="0"/>
              <a:t>UEMA - Computação Científica</a:t>
            </a:r>
            <a:endParaRPr lang="pt-BR"/>
          </a:p>
        </p:txBody>
      </p:sp>
      <p:sp>
        <p:nvSpPr>
          <p:cNvPr id="3" name="Espaço Reservado para Número de Slide 2"/>
          <p:cNvSpPr>
            <a:spLocks noGrp="1"/>
          </p:cNvSpPr>
          <p:nvPr>
            <p:ph type="sldNum" sz="quarter" idx="12"/>
          </p:nvPr>
        </p:nvSpPr>
        <p:spPr/>
        <p:txBody>
          <a:bodyPr/>
          <a:lstStyle/>
          <a:p>
            <a:fld id="{DBA9E7D0-C8FC-46A6-8B22-848566232CBA}" type="slidenum">
              <a:rPr lang="pt-BR" smtClean="0"/>
              <a:t>21</a:t>
            </a:fld>
            <a:endParaRPr lang="pt-BR"/>
          </a:p>
        </p:txBody>
      </p:sp>
      <p:sp>
        <p:nvSpPr>
          <p:cNvPr id="5" name="Título 1"/>
          <p:cNvSpPr txBox="1">
            <a:spLocks/>
          </p:cNvSpPr>
          <p:nvPr/>
        </p:nvSpPr>
        <p:spPr>
          <a:xfrm>
            <a:off x="0" y="533395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000" b="1" dirty="0"/>
              <a:t>Figura 7</a:t>
            </a:r>
            <a:r>
              <a:rPr lang="pt-BR" sz="2000" b="1" dirty="0" smtClean="0"/>
              <a:t>: </a:t>
            </a:r>
            <a:r>
              <a:rPr lang="pt-BR" sz="2000" b="1" dirty="0"/>
              <a:t>transformada para o domínio de </a:t>
            </a:r>
            <a:r>
              <a:rPr lang="pt-BR" sz="2000" b="1" dirty="0" smtClean="0"/>
              <a:t>Fourier</a:t>
            </a:r>
            <a:endParaRPr lang="pt-BR" sz="2000" b="1" dirty="0"/>
          </a:p>
        </p:txBody>
      </p:sp>
    </p:spTree>
    <p:extLst>
      <p:ext uri="{BB962C8B-B14F-4D97-AF65-F5344CB8AC3E}">
        <p14:creationId xmlns:p14="http://schemas.microsoft.com/office/powerpoint/2010/main" val="4975160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103" y="188640"/>
            <a:ext cx="8856984" cy="1109985"/>
          </a:xfrm>
        </p:spPr>
        <p:txBody>
          <a:bodyPr>
            <a:normAutofit/>
          </a:bodyPr>
          <a:lstStyle/>
          <a:p>
            <a:pPr algn="ctr"/>
            <a:r>
              <a:rPr lang="pt-BR" sz="3600" dirty="0" smtClean="0"/>
              <a:t>FFT x FT</a:t>
            </a:r>
            <a:endParaRPr lang="pt-BR" sz="3600" dirty="0"/>
          </a:p>
        </p:txBody>
      </p:sp>
      <p:sp>
        <p:nvSpPr>
          <p:cNvPr id="4" name="Espaço Reservado para Rodapé 3"/>
          <p:cNvSpPr>
            <a:spLocks noGrp="1"/>
          </p:cNvSpPr>
          <p:nvPr>
            <p:ph type="ftr" sz="quarter" idx="11"/>
          </p:nvPr>
        </p:nvSpPr>
        <p:spPr/>
        <p:txBody>
          <a:bodyPr/>
          <a:lstStyle/>
          <a:p>
            <a:r>
              <a:rPr lang="pt-BR" dirty="0" smtClean="0"/>
              <a:t>UEMA - Computação Científica</a:t>
            </a:r>
            <a:endParaRPr lang="pt-BR" dirty="0"/>
          </a:p>
        </p:txBody>
      </p:sp>
      <p:sp>
        <p:nvSpPr>
          <p:cNvPr id="6" name="Espaço Reservado para Número de Slide 5"/>
          <p:cNvSpPr>
            <a:spLocks noGrp="1"/>
          </p:cNvSpPr>
          <p:nvPr>
            <p:ph type="sldNum" sz="quarter" idx="12"/>
          </p:nvPr>
        </p:nvSpPr>
        <p:spPr/>
        <p:txBody>
          <a:bodyPr/>
          <a:lstStyle/>
          <a:p>
            <a:fld id="{DBA9E7D0-C8FC-46A6-8B22-848566232CBA}" type="slidenum">
              <a:rPr lang="pt-BR" smtClean="0"/>
              <a:t>22</a:t>
            </a:fld>
            <a:endParaRPr lang="pt-BR"/>
          </a:p>
        </p:txBody>
      </p:sp>
      <p:sp>
        <p:nvSpPr>
          <p:cNvPr id="3" name="Título 1"/>
          <p:cNvSpPr txBox="1">
            <a:spLocks/>
          </p:cNvSpPr>
          <p:nvPr/>
        </p:nvSpPr>
        <p:spPr>
          <a:xfrm>
            <a:off x="539552" y="1605549"/>
            <a:ext cx="7344815" cy="3390279"/>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lnSpc>
                <a:spcPct val="200000"/>
              </a:lnSpc>
              <a:buFont typeface="Arial" panose="020B0604020202020204" pitchFamily="34" charset="0"/>
              <a:buChar char="•"/>
            </a:pPr>
            <a:r>
              <a:rPr lang="pt-BR" sz="2800" dirty="0" smtClean="0"/>
              <a:t>Transformada de Fourier necessita das funções</a:t>
            </a:r>
          </a:p>
          <a:p>
            <a:pPr marL="571500" indent="-571500" algn="l">
              <a:lnSpc>
                <a:spcPct val="200000"/>
              </a:lnSpc>
              <a:buFont typeface="Arial" panose="020B0604020202020204" pitchFamily="34" charset="0"/>
              <a:buChar char="•"/>
            </a:pPr>
            <a:r>
              <a:rPr lang="pt-BR" sz="2800" dirty="0" smtClean="0"/>
              <a:t>FFT basta conhecer os pontos que compõe a função</a:t>
            </a:r>
          </a:p>
          <a:p>
            <a:pPr marL="571500" indent="-571500" algn="l">
              <a:buFont typeface="Arial" panose="020B0604020202020204" pitchFamily="34" charset="0"/>
              <a:buChar char="•"/>
            </a:pPr>
            <a:endParaRPr lang="pt-BR" sz="2800" dirty="0"/>
          </a:p>
        </p:txBody>
      </p:sp>
      <p:sp>
        <p:nvSpPr>
          <p:cNvPr id="5" name="Título 1"/>
          <p:cNvSpPr txBox="1">
            <a:spLocks/>
          </p:cNvSpPr>
          <p:nvPr/>
        </p:nvSpPr>
        <p:spPr>
          <a:xfrm>
            <a:off x="539552" y="5085184"/>
            <a:ext cx="7776864" cy="161404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2000" b="1" dirty="0" err="1" smtClean="0"/>
              <a:t>Obs</a:t>
            </a:r>
            <a:r>
              <a:rPr lang="pt-BR" sz="2000" b="1" dirty="0" smtClean="0"/>
              <a:t>: A FFT é uma ferramenta muito aplicada no processamento digital de sinais, pois na maioria dos casos a função do sinal amostrado é desconhecida.</a:t>
            </a:r>
            <a:endParaRPr lang="en-US" sz="2000" b="1" dirty="0" smtClean="0"/>
          </a:p>
          <a:p>
            <a:endParaRPr lang="pt-BR" sz="3600" dirty="0"/>
          </a:p>
        </p:txBody>
      </p:sp>
    </p:spTree>
    <p:extLst>
      <p:ext uri="{BB962C8B-B14F-4D97-AF65-F5344CB8AC3E}">
        <p14:creationId xmlns:p14="http://schemas.microsoft.com/office/powerpoint/2010/main" val="2566482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pic>
        <p:nvPicPr>
          <p:cNvPr id="2050" name="Picture 2" descr="https://upload.wikimedia.org/wikipedia/commons/6/64/FFT_of_Cosine_Summation_Function.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7975" y="-9947"/>
            <a:ext cx="8028383" cy="3493071"/>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Rodapé 2"/>
          <p:cNvSpPr>
            <a:spLocks noGrp="1"/>
          </p:cNvSpPr>
          <p:nvPr>
            <p:ph type="ftr" sz="quarter" idx="11"/>
          </p:nvPr>
        </p:nvSpPr>
        <p:spPr/>
        <p:txBody>
          <a:bodyPr/>
          <a:lstStyle/>
          <a:p>
            <a:r>
              <a:rPr lang="pt-BR" smtClean="0"/>
              <a:t>UEMA - Computação Científica</a:t>
            </a:r>
            <a:endParaRPr lang="pt-BR"/>
          </a:p>
        </p:txBody>
      </p:sp>
      <p:sp>
        <p:nvSpPr>
          <p:cNvPr id="5" name="Espaço Reservado para Número de Slide 4"/>
          <p:cNvSpPr>
            <a:spLocks noGrp="1"/>
          </p:cNvSpPr>
          <p:nvPr>
            <p:ph type="sldNum" sz="quarter" idx="12"/>
          </p:nvPr>
        </p:nvSpPr>
        <p:spPr/>
        <p:txBody>
          <a:bodyPr/>
          <a:lstStyle/>
          <a:p>
            <a:fld id="{DBA9E7D0-C8FC-46A6-8B22-848566232CBA}" type="slidenum">
              <a:rPr lang="pt-BR" smtClean="0"/>
              <a:t>23</a:t>
            </a:fld>
            <a:endParaRPr lang="pt-BR"/>
          </a:p>
        </p:txBody>
      </p:sp>
      <p:sp>
        <p:nvSpPr>
          <p:cNvPr id="4" name="AutoShape 4" descr="data:image/png;base64,iVBORw0KGgoAAAANSUhEUgAAAfYAAADXCAYAAADobHObAAAABHNCSVQICAgIfAhkiAAAAAlwSFlz%20AAALEgAACxIB0t1+/AAAIABJREFUeJzsnXlcFFe2x3/VTUM3qzsIaFBRAcV9FxWjuEZjYmJcokbN%2005jVzGTxacwkmUzESdS4xcwkJnGMa94YNcYYV1BwQ0RFwYAGNxDc2ekG+r4/qru6qquqN2ig4X4/%20Hz4fuur0Oaeq+ta59567MIQQAgqFQqFQKPUCRW07QKFQKBQKpfqggZ1CoVAolHoEDewUCoVCodQj%20aGCnUCgUCqUeQQM7hUKhUCj1CBrYKRQKhUKpR9DAXkPExcVBoVAgJyentl2p0/zwww9QqVT1zpY5%209PdAodjORx99hPbt29c7W+ZU1zuJBvZqQKFQWPxr27YtoqKikJubi5YtW9aKj9HR0Zw/Hh4eCAgI%20wPDhw/Gvf/0LFRUVteKTFJMnT66WYEcIwRdffIHOnTvD29sbjRs3Rrdu3bBkyZJqt0WpXV566SXJ%20crdjx47adq3OExISwt0vtVqN4OBgPPXUU9i2bVttuybg3XffxenTp6usp7S0FEuWLEGHDh3g6emJ%20pk2bok+fPlizZk2126pN3GrbgfpAbm4u939iYiImTpyIlJQULogrlUq4ubmhRYsWteUiGIbBtGnT%20sHz5clRWViIvLw+HDh3CokWLsGnTJhw8eBAajabW/DOiVquhVqurrOfjjz/G6tWrsXbtWvTv3x9l%20ZWVITU0VFNjqskWpfQYPHiwK5H5+fiK58vLyWuulqYswDIOFCxdiwYIFqKiowO3bt7F3717Mnj0b%20//d//4cdO3ZAoaj99p+Xlxe8vLyqrGf+/PmIi4vD6tWr0bVrVxQUFODcuXO4detWtduqVQilWjl6%209ChhGIZkZ2dbPG78vG/fPtKvXz+i0WhIr169SFpaGrlw4QIZMGAA8fT0JH369CFpaWkCXWfPniUx%20MTHE29ubNG/enDz77LPkxo0bFv2Kjo4m//M//yM6fvHiRaJSqcjHH3/MHSsoKCBz584lzZs3Jx4e%20HqRXr17kwIED3PmsrCzCMAzZsmULGTFiBPH09CTh4eHk+PHj5MaNG2TkyJHEy8uLREREkOPHjwvs%20vfzyy6Rdu3ZEo9GQtm3bkkWLFhGtVsud//7774mbm5voc2JiIunevTvx9PQkPXv2JElJSRavt2vX%20ruTdd9+1KGNuixBCtmzZQtq2bUvUajWJiooie/fuJQzDkMTEREKI6bkdPHiQDBo0iHh6epKIiAjy%2022+/CfQsWrSIhIeHE09PT9KqVSvyyiuvkPz8fO683O+EYj8zZ84kMTExsueGDx9OVq9eTZ544gmi%20UChIWVkZyc3NJTNnziTNmzcnPj4+ZODAgeTYsWOC7x45coRERkYStVpNunTpQo4cOUIYhiE//vgj%20IcRUDoy/DSPt2rUjH330Efe5sLCQvPnmmyQoKIh4enqS7t27k507d3LnjXp27NhBxo4dSzw9PUnb%20tm3JDz/8INBbWFhI3nrrLdKqVSvi4eFBQkJCyGeffUYIIWTIkCFk7ty5Anm9Xk/atm1LPv30U9l7%20FxISQv7xj3+Iju/bt48wDEM2btzIHcvJySEvvPACadSoEdFoNCQ6OpqcPXuWO+/oO+3Ro0dk2rRp%20pHXr1kSj0ZCOHTuS5cuXC/z529/+RkJDQ0Wfd+/eTTp27Ei8vLxIdHQ0yczMlL1WQghp1KgRWbdu%20nUUZc1uEELJy5Uru+Y0ZM4b8+OOPgvJr63vK3vefo9R+VayB88EHH2Dp0qVITk6GSqXC5MmT8eqr%20r+LTTz9FcnIy3N3dMWvWLE4+LS0N0dHRGDhwIJKTk3H06FEolUrExMRAq9XabT8yMhKjRo3CTz/9%20xB2bPXs2Dh48iM2bN+PChQsYOHAgnnrqKfzxxx+C7y5ZsgSvvfYazp8/j7CwMEyePBkzZ87E/Pnz%20kZKSgoiICEydOpXr6ieEwN/fH1u3bsWVK1fw5Zdf4vvvv8dnn31m0Ue9Xo9FixZhzZo1OHfuHFq0%20aIFJkyahsrJS9juBgYGIi4uzq6s9OTkZL774IqZNm4aLFy/inXfewYIFC8AwjEj2nXfewQcffICL%20Fy+ib9++eOGFF/D48WPuvKenJ7755hukp6fjhx9+QFxcHN58802bfaHYB7GwMvaZM2cQFxeHX375%20BRcvXkRFRQWGDh2K4uJi7N+/H+fPn8eYMWMQExODK1euAABycnLw1FNPoXfv3khJScHy5cvx1ltv%20AYDk74EPwzCcDCEE48aNQ2pqKnbs2IHLly9j/vz5mDx5Mo4cOSL43sKFC/HSSy8hNTUVkydPxssv%20v4zMzExOz1NPPYW9e/di7dq1uHLlCn788Uf4+/sDAF555RVs3boVxcXFnL4jR47g5s2bmDNnjp13%20Exg9ejQ6d+7MvRcIIZgwYQIyMjLw66+/4syZM/D390dMTAwePHgg+K697zStVovIyEjs3r0b6enp%20WLJkCf72t7/hhx9+sOjjnTt38PXXX2Pr1q04ceIECgsLMXv2bIvfadmyJX777Tc8evTI5nuxc+dO%20vPvuu3j//fdx8eJFTJo0Ce+++67od2DtPeXo+88hqlw1oAiwt8W+e/duTuann34iDMMIavM///wz%20YRiGFBcXE0LYFsjkyZMFusvKyoinpyfZtWuXrF9yLXZCCHn//feJp6cnIYSQzMxMwjCMqAXao0cP%20Mnv2bEKIqYWxatUq7nxSUhJhGIasWLGCO5aSkkIYhiGXL1+W9WvFihWkffv23GepFjvDMCQlJYU7%20dvr0acIwDMnIyJDVe+XKFdK5c2eiUChIx44dycyZM8nmzZtJRUWFrK2pU6eSwYMHC/R8/fXXki32%20n3/+mZPJy8sjDMMIejXM2blzJ/Hw8OA+0xZ79TFz5kzi5uZGvL29ub+wsDDuXOPGjbnyQwj73IOD%20gwW/BUIIGTp0KFmwYAEhhJDFixeTkJAQUllZyZ039t5s3ryZECLfYg8NDeV6wI4ePUrUarWgt4YQ%20QmbNmkUmTJgg0LNy5UrufGVlJfHx8SH//ve/CSGEHDp0iDAMQ5KTkyXvQVlZGWnevDn59ttvuWOT%20J0/mbMgh12InhJAXXniBRERECOynp6dz57VaLWnZsiX55JNPuGt15J0mxZtvvinohZFqsbu5uZH7%209+9zx7Zv304UCoWgBWxOYmIieeKJJ4hSqSRdunQhc+fOFb03zW0NGDCAzJgxQyCzcOFCUYvdkfeU%20tfefo9Acey3TtWtX7n9j7btLly6iY3fv3kVISAiSkpJw7do1+Pj4CPRotVpcvXrVIR8IIVweLS0t%20DQCbs+QzePBgnDx50mHfIyIiAADffPMNvv32W9y4cQPFxcWoqKiw2NoC2BYQ35Zx7EJeXp7s6NWO%20HTsiNTUV58+fR0JCAk6cOIGXX34ZK1euxPHjxyVz6+np6YiJiREc69evn6T+bt26cf+3aNECSqUS%20eXl53LGdO3fiyy+/xLVr11BQUAC9Xo/y8nLk5uYiICDA4vVS7Kdfv37YuHEj99nNzfRqCw8Ph6en%20J/c5KSkJubm5aNSokUCHVqvlcqtpaWno06ePIL88cOBAu/1KSkqCTqdDUFCQ4LhOp0OHDh0Ex/i/%20KYVCgRYtWnC/qeTkZDRu3Bg9evSQtOPh4YGXXnoJ33zzDebMmYMHDx5g165d+O9//2u3z0b474XL%20ly+jadOmCAsL4867u7ujb9++uHz5suB79r7T9Ho9/vnPf2Lbtm3Izs5GWVkZysvLERISYtG/wMBA%20NG3alPvcsmVLEEJw9+5dBAcHS35nwIABuHbtGs6cOYOTJ0/i2LFjeO655zB69Gjs2bNH8jvp6el4%208cUXBcek3gu2vKccef85Ag3stQx/II+xa0fqmF6vB8AWthkzZmDhwoUiXU2aNHHIh8uXL6Nt27YW%20ZaR+fPb6/tNPP+H111/HsmXLMGTIEPj6+mLHjh1YvHixRdsKhULQ7WWu1xLdunVDt27d8PrrryMx%20MRGDBg3Cjh07MGPGDEl5a92sRtzd3UXHjP6cPn0akyZNwqJFi7B8+XI0btwYJ0+exMyZM6HT6WzS%20T7EPtVot+xvmB3WAfU7h4eHYtWuXrCzDMFZfuMagZy5XXl4usOXn54ezZ8+Kvm/+GzL/zDCMTb9x%20I/PmzcPy5cuRmpqKw4cPo0WLFhg9erTN3zfn8uXLaNeunUUZQoiozNj7Xli+fDliY2Px5Zdfonv3%207vDx8cGKFSvw66+/WrQtdb/4euVQKpXo378/+vfvj7/85S/YvHkzpk+fjuPHj2PQoEGS37HlvWDt%20PeXo+88RaGB3MXr16oULFy5YDcS2cvHiRRw4cAAffvghAKBTp04AgPj4eMFL4dixY+jZs2eVbB07%20dgzdu3fHggULuGNZWVlV0mkPxtbGvXv3JM9HRETgxIkTgmOnTp2y205CQgKaNWuGTz75hDtGp145%20F1srZADQu3dvbNq0CT4+PmjevLmkTEREBDZt2gS9Xs8F8MTERIGM8bvZ2dncsbt37wo+9+rVC48f%20P0ZpaSlXthyhZ8+eePToEZKTk2XLYbt27fDkk0/im2++wdGjRzF79my77gufffv2IS0tjWtAdOrU%20CQ8ePEB6ejrCw8MBsD0cp0+fxuuvv+7YRRk4duwYRo8ejZdeeok7lpGR4bDv9mJ8L9y9e1fyvPG9%208Morr3DHHHkv1OT7jw6eczEWLVrEdQ0lJSUhKysLR48exYIFCyz+SAghKCkpQV5eHrKzs5GSkoLP%20P/8cQ4cORd++ffHOO+8AYF8Ozz//PF599VUcOHAAV65cwVtvvYW0tDS8++67VfI9LCwMqamp2LNn%20D65du4ZVq1bh559/rpJOOSZOnIgVK1bg5MmTuHHjBk6cOIHp06fD3d0dY8eOlfzOX/7yFyQmJuJv%20f/sbMjIysGfPHqxYsQKAfYEjLCwM9+7dw3fffYc///wT//nPf7B+/fpquS6KNPZ0Z06bNg1t2rTB%202LFjcfDgQVy/fh2nT5/G0qVLsXv3bgDstKh79+5h7ty5SE9Px+HDh0UtK41Gg4EDB+Kf//wnLl68%20iOTkZMyYMQMeHh6czLBhwzB8+HA8++yz2L17N/78808kJydjzZo1+Pbbb22+pmHDhmHQoEF44YUX%20sGfPHmRlZSExMREbNmwQfGfevHn417/+hStXruDll1+2ei8IISgsLERubi5u376NM2fO4MMPP8Tz%20zz+PiRMnYtq0aZz9Pn36YOrUqThx4gQuXbqEGTNmQKfTYf78+VbtWCIsLAxHjx5FXFwcMjIy8MEH%20H+DMmTNO6aIeMmQI/vWvf+Hs2bO4ceMGDh8+jFdffRWNGzfG0KFDJb/z17/+Fdu2bcPatWtx9epV%20/Oc//8GmTZsEgyRtoSbffzSwOwG5h21+XErO2rGwsDCcOHECRUVFGDlyJDp16oS5c+eirKxMlDM0%2017Flyxa0bNkSbdq0wahRo3DgwAEsXboUcXFxgpzzt99+i5EjR+LFF19Et27dcPLkSezdu1eQE3TE%2093nz5mH69OmYNWsWevTogaSkJHz00UdW74uttviMHj0a+/fvx8SJE9GxY0dMmjQJarUa8fHxgjwh%20X0+PHj2wefNmbN68GV26dMGyZcvw97//HQAE98ea7bFjx2Lx4sVYtGgRunTpgh07duDzzz+36boo%209mPpBSt1zsPDA/Hx8ejVqxdmzZqFjh07YuLEiTh79iyX1w0MDMQvv/yCM2fOoHv37nj77bexcuVK%20kf7vvvsO3t7eGDBgAKZOnYp58+aJFqHas2cPnn32Wbz99tsIDw/HU089hd9++w2hoaECP6V85/Pr%20r79izJgxeOWVVxAWFobp06eLRqRPmDABjRo1wqhRo0R5fbn7s2zZMgQGBiI0NBTPPPMMUlJS8N13%203+Gnn34S+LBr1y6EhYVh7Nix6NOnD+7evYuDBw8KUoCOvBeWLFmCIUOG4Omnn8aAAQOQn5+PN998%20U9StbemzJVt8xowZg82bN2Ps2LEICwvD7Nmz0bFjRyQmJnLXYa77mWeewT//+U/ExsaiS5cu2Lp1%20Kz788EMQQqy+F6rj/ecIDHFGtYhCqSf85z//wezZs/Hw4UP4+vrWtjuUWkahUODHH3/E1KlTa9sV%20SR48eIBWrVph+/btGDduXG27U2/55JNPsHbtWtnu+9qGttgpFB5ffPEFkpOTkZWVhR07dmDhwoWY%20NGkSDeoOMHv2bPj7+yMyMpI79vDhQ8TExKBDhw4YMWKEYO7/0qVL0b59e4SFheHAgQO14bLLUlFR%20gdzcXCxevBjBwcE0qFcjFRUViI2NxcWLF3Ht2jV8++23+OKLL2xKddQWNLBTKDxSU1Mxbtw4hIeH%20Y/HixZg+fTq+++672nbLJZk1axb2798vOBYbG4uYmBhkZGRg2LBhiI2NBcBOL9u+fTvS0tKwf/9+%20vPrqq3aNCG/oJCQkIDAwEIcOHRJM+6NUHYZhEB8fj+HDh6Nz585YuXIlFi9ejE8//bS2XZOFdsVT%20KBSncf36dW7lNYAdIxIfHw9/f3/k5uYiOjoaV65cwdKlS6FQKPD+++8DAEaNGoWPPvpIdh0BCoUi%20T4OZ7nb48OHadoFCqXGGDRtW2y4IyMvL4xYo8ff35xZgycnJEQTx4OBgwbQxI7QcUxoajpThBhPY%20Aciu2lTdLFu2jGt5UFvUVm3ZOnfuXI3YcRRr04XkzjmrHDv72ThTvyv77mz9ruy7o2WY5tidwM2b%20N6ktaqvWbdVFjF3wALuJh3Er46CgIMHWmbdv37ZpuhZHWQF8vxwIj/hVDvvm7GfjTP2u7Luz9buy%20745CAzuFQqkxxo8fzw3u2rhxIyZMmMAd37ZtG3Q6HbKyspCZmYk+ffrYrNcj6Uco89Lhuf9jp/hN%20obgSDaorvqaYMmUKtUVt1bqt2mbKlCmIj4/H/fv30apVK3zyySfc9MENGzYgJCSEW2o3IiICkyZN%20QkREBNzc3PDVV1/Zt1CHvqJa/HUmztTvyr47W78r++4oDWZU/OHDh2ssx06h1AXOnTtX5wbPVRW5%20cuwRvxqe+z8CADxa+rCGvaJQnIOjZZh2xTuBhIQEaovaqnVbDYuqt0+c/Wycqd+VfXe2flf23VFo%20YKdQKK5Pw+h4pFBsgnbFUyj1lAbVFR/3JTx/Z7fJpV3xlPoC7YqnUCgNFqYauuIplPoCDexOoL7m%20bKkt17LVoKiGjkdXzsW6su/O1u/KvjsKDewUCoVCodQjaI6dQqmnNKQcu/rocmgO/AMAzbFT6g80%20x06hUCgUCoUGdmdQX3O21JZr2aLYhyvnYl3Zd2frd2XfHYUGdgqF4vo0jIwihWITNMdOodRTGlSO%20/cgX0Bz8DADNsVPqDzTHTqFQGjANon1CodgEDexOoL7mbKkt17LVoKDz2J2m29X1u7LvjkIDO4VC%20oVAo9QiaY6dQ6ikNKsd+eBk0h5YBoDl2Sv2B5tgpFErDpUE0TygU26iTgf3WrVsYOnQoOnXqhM6d%20O2P16tUAgIcPHyImJgYdOnTAiBEj8PjxY+47S5cuRfv27REWFoYDBw7UlusA6m/OltpyLVsU+3Dl%20XKwr++5s/a7su6PUycCuUqmwcuVKXL58GadOncK6deuQnp6O2NhYxMTEICMjA8OGDUNsbCwAIC0t%20Ddu3b0daWhr279+PV199FXq9vpavgkKh1BgNI6NIodhEnQzsAQEB6NatGwDA29sb4eHhyM7Oxp49%20ezBz5kwAwMyZM7Fr1y4AwO7duzFlyhSoVCqEhIQgNDQUZ86cqTX/o6KiqC1qq9ZtNSyqHtid/Wyc%20qd+VfXe2flf23VHcatsBa1y/fh0pKSno27cv8vLy4O/vDwDw9/dHXl4eACAnJwf9+vXjvhMcHIzs%207GyRrtdeew2tW7cGAPj6+iIyMpJ7KMbuFPqZfnbVz6mpqSgoKAAA3Lx5E3PmzAGFQml41OlR8UVF%20RRgyZAiWLFmCCRMmoHHjxnj06BF3vkmTJnj48CHeeOMN9OvXD9OmTQMAvPzyyxgzZgyeffZZTrYm%20R8UnJCTUWC2O2qK25GhQo+IPLoXmyOcAHB8V7+xn40z9ruy7s/W7su/1blR8eXk5Jk6ciOnTp2PC%20hAkA2FZ6bm4uAODOnTto0aIFACAoKAi3bt3ivnv79m0EBQXVvNMUCsUmli5dik6dOiEyMhJTp06F%20Vqu1ODiWQqHYTp0M7IQQzJkzBxEREViwYAF3fPz48di4cSMAYOPGjVzAHz9+PLZt2wadToesrCxk%20ZmaiT58+teI7UH9zttSWa9mqq1y/fh3ffPMNzp07h9TUVFRWVmLbtm2yg2Ntoho6Hl05F+vKvjtb%20vyv77ig259jz8vLw+++/48KFC3j8+DEaN26Mrl27IiYmBgEBAdXqVGJiIn788Ud06dIF3bt3B8DW%208BcuXIhJkyZhw4YNCAkJwY4dOwAAERERmDRpEiIiIuDm5oavvvoKDMNUq08USkOgJsq5r68vVCoV%20SkpKoFQqUVJSgsDAQCxduhTx8fEA2MGx0dHRdgT3OptRpFBqHKs59rS0NHz44Yc4evQoevbsifDw%20cPj4+KCgoADp6ek4d+4chg4dik8++QQRERE15bfd0Bw7tdXQbNmTn6vpcv7vf/8bf/3rX6HRaDBy%205Ehs2rRJMIaGEIImTZoIxtQAbDnesGGDaBDs8JJ4aI4uR1wOUPg/exwahMifj+yMQY7O1G9ug+oX%20DiqdP39+tfrrLP3r16/HpUuXuN93TEyMQzl2q4G9b9++eOeddzBu3Dio1WrR+bKyMvzyyy9Yvnw5%20Tp06ZbcDNQUN7NRWQ7NlT2CvyXJ+7do1jBs3DsePH4efnx+ef/55TJw4EW+88Ybk4Fg+soPnfv8U%20mrgVAOjgOaq/5nQ7W7+jg+fq9Kj46oSuFU9paNTVUfHbt2/HwYMH8e233wIANm3ahFOnTuHIkSM4%20evQoAgICcOfOHQwdOhRXrlwRfFc+sP8dmriVAOha8ZT6Q42Miq+oqADAFkQj27Ztw507d+w2TKFQ%206ibOLudhYWE4deoUSktLQQjBoUOHEBERgXHjxkkOjqVQKPZhV2AfOXIknnzySfz2229ITk4GAEye%20PBlxcXHO8M1lqcm1g6ktaqu6cXY579q1K2bMmIFevXqhS5cuAIC5c+di4cKFOHjwIDp06IAjR45g%204cKFtiul+7E7Tber63dl3x3FrpXnDh8+jOzsbLz99ttYvnw5UlJSEB4eDj8/P0yZMsVZPlIolBqk%20Jsr5e++9h/fee09wrEmTJjh06JBD+hg6Kp5C4XAox37w4EHExMSAEIL09HQ0adKk2qe8VTc0x05p%20aFQ1x14Xy7lcOdbs/xjq+FUAaI6dUn9weo6dvxVqTEwMAIBhGGRlZUGpVNptmEKh1D1oOadQXB+b%20A/uRI0e4/ydNmoTevXtj3bp1iIqKqvX9z+sa9TVnS225li1HaMjl3JVzsa7su7P1u7LvjmJzYOev%20ADVx4kQcPHgQ5eXlGDFiBPbu3esU5ygUSs3isuW8YczapVBswqEc+8OHD3Hu3DkMHz7cGT45BZpj%20pzQ0qppjr4vlXDbH/tvfoD62BgDNsVPqDzW6u1uTJk24wr5//34kJSU5ooZCodRhaDmnUFwThwL7%207Nmz0a5dO0yePBkqlQpXr16tbr9cmvqas6W2XMtWVXGpck7nsTtNt6vrd2XfHcWhwD527FhcvXoV%20b775Jn766SecPXu2uv2iUCi1jGuVc5pjp1CMOJRj37Vrl8st90hz7JSGRlVz7HWxnMvm2Pctgfr4%20OgA0x06pP9Rojv3s2bN45plnsHPnTuTn5zuigkKh1HFcqpzTUfEUCodDgT0wMBBvvPEGkpKSMHLk%20SIwaNaq6/XJp6mvOltpyLVtVxbXKOc2xOxNX1u/KvjuKzYGd32Pfr18/6HQ6LF26FKdOncLOnTur%201anZs2fD398fkZGR3LGHDx8iJiYGHTp0wIgRI/D48WPu3NKlS9G+fXuEhYXV+0U0KBRnUpPlnEKh%20OAebc+yff/453n33XWf7AwA4fvw4vL29MWPGDKSmpgJgN41o1qwZ3nvvPSxbtgyPHj1CbGws0tLS%20MHXqVCQlJSE7OxvDhw9HRkYGFAphnYXm2CkNDUfyczVZzh1BNsf+62KoE9YDoDl2Sv3B6Tn2devW%20Yf369Th37hwcGG9nF4MGDULjxo0Fx/bs2YOZM2cCAGbOnIldu3YBAHbv3o0pU6ZApVIhJCQEoaGh%20OHPmjFP9o1DqKzVZzikUinOwedvWjz/+GC+++CLOnDmDr7/+Gnq9HoGBgXj66adFrWNnkJeXB39/%20fwCAv78/8vLyAAA5OTno168fJxccHIzs7GxJHa+99hra6rOBskJ49noGkV27ISoqCoApTxIVFQX1%20kS9wPOkCtP3nIGpwtOg8AJxZ/TqYsgL0/ut3gNJNcN74v/vZLRgS2giloz9BwslTgu8bZYaXHANT%20XoyDviMBRiH2Z+BAqA98iuOpf0LbdxaiBg0WnDfKJK2cCxA9er/9DaBQiPxNOH4cHmd+wOBOrVE6%20YgkSTpwQ+0MIYgoPgCjdccgzGmAYwfnU1FTMnzcPmt+WID7zAXQ9pyFq0CDx/dFXImn5HBCVBn3e%20+gpgGAl/jsHj5LcY1KMTyoa9h4TERMH59evXI7JTBGIe/Qri0xyH3PtL3r+o/v2g2fu/iL+pha77%20JMnnicpynP18Jiq9W6Dv61+KzickJACVFVCf+BcGDugP7ZA3xf4mJACV5RjxYDcqm7fHYaartD99%20e8Hzl/dxNM8d5ZFPi86zMj1x9vOXUNkkBH1fWSb5+3Lkc2pqKgoKCgAAN2/exJw5c2AvtV3OHaYa%206iAJCQnc/XQGztTvyr47W78r++4oNgd2Y2u5f//+6N+ffclmZ2dj5cqVmDdvHry9vZ3joQQMw4Bh%20GIvnpVj/yTvw+6InAKBo8BsojzQ9DOODUdzLhObgZxgBoKjJJJSbnQcARd4VjLyzhdXzx0GUR4wW%20Pdgh7RrLuZjQAAAgAElEQVTD99dtQB5QHhqNqKgRgvNRUVFQ5lyEZs0XAIDoWU+iosMwwXkAUN4+%20B03cSowAUNhyJirMzickJEB56yxG3PsvAKDw+mxUtB0o9qeVO3z3/QzEA7qwkaLzUVFRcPszEepv%202ClDQ+aPQmXr3iJ/3LISoE5Yj5EACtrMRaXE/XG7Fo8RD/cAAAruzEdlYBeRvejmWvg82gsc3ovy%20Tk+JzkdGRmJo0yKof/sWADB4wQno/cNE/qgu/wr1qQ0YCSB/8hvQS/ijStuHmPz9QD6Q/+At6Ju2%20Edkb2ughvAt+B/b/jvIuEyTvj3vKDnjs/w8AYND7qSCNgkT+uCdvhUfSJowC8HjaX7h4w39e7uf/%20DzGFB4FC4HHhX0F8Wkjas/ez+bFz587BXupSObcP2rtAoRixuQr+559/io4FBQXhrbfewpYtW6rV%20KSn8/f2Rm5sLALhz5w5atGjB+XDr1i1O7vbt2wgKCpLU4XbjtOn/7AtWZZQOykRFRcHtximerfPS%20eq7zZWRs8WRkbV3n+yNn66Tp/9sp0jJWfGZtmfQob8vZOm1d5gb/uuRs2XIPef5U5Xldt+yPuR63%20HDlbfJ8vStu6YUoVKe+kSuqpLWq7nNcmzm51OVO/K/vubP2u7Luj2BzY//vf/0oed3Nzq5EuuvHj%20x2Pjxo0AgI0bN3ILZ4wfPx7btm2DTqdDVlYWMjMz0adPH0kdinumJTEVeemSMkqejPLuFWmZ+zwZ%20GT2K+9d4MtJ6+P7I6RH4I6NHeT/Tup771q9LYYstm2R4/sjdQxvus+K+dVu2yAj8seX+VOF5KXi2%20FLLXnmH6P1daT21R2+XcYeh4AAqFw+aS+v7776Nnz55YuHAhDh06BK1Wy53LycmpVqemTJmCAQMG%204I8//kCrVq3w/fffY+HChTh48CA6dOiAI0eOYOHChQCAiIgITJo0CRERERg9ejS++uor2a545cPr%203P+KfGmfFQ9v2CdTcEd0PiEhAQq+LQkZAFA+MulhZGQUj27aYIsnky+jx4rPrC2ePxLXnpCQIJCR%201WPTPbxuUcb8Hkr5AwBKwXU59kxFz8tBn1l/blqUYe8h/5lWb9mpKjVZzqsXOo/dmbiyflf23VFs%20zrF/+eWX6NOnDw4fPoylS5fi+eefR3h4ODw8PDBr1qxqdWrr1q2Sxw8dOiR5fNGiRVi0aJFVvUzR%20Xe5/RWGejEyeVRn+caYwV0bGZIspkJZhCm3wh3dcIaNHIfBZTobvj9x12eKPdRmF4D7L+XOPp7MK%20/vBtyV6XDfeH/7ykbBEivIdSMnq99d8Y0YPhXbvcddUWNVnOKRSKc7A5sM+fPx8qlQr9+vXD4sWL%20UVpaikuXLqF58+YICQlxoovVhyCYFN8HKisApZu8TNFdQF8JKJQCGeGL+S7bDcjrJYiKigKTaPaC%20N5MxtyUblAQBUByUoqKiwBy1EnBgHpCtBzepgBM1cCAUB/g+S7TYCRHcH8lKhF4PpthycIvq3w/M%20vgcWZVChg6LkEU9G4rrKy8BoC03+SNnq3Q3MryWWbWkLwVRoeTJ3RSJM6WMw+gqejNifQd3DwezT%20m75TxwK7y5bzauiKd+VcrCv77mz9ruy7o1jtil+1ahW0Wi1UKpXguEajQe/evRESEoKysjKsWrXK%20aU5WF8aXKGEUYAgRtK6MGF/YhFGA0VeCKX5gWaZSB4YXXNgThAvIhFGAqSgDU1YglOG17gjDgNEV%20AdoiM5lKtgJikFGUFQDlpUKZynIoSkwLcihKHgIVOqFMeRkUZaa1vrlKDR9dCRhdEYih8sFVavho%20C8GUl4IwCpOM2QuVKcsHU6njZLhKDV+m5CEYfaVJRiL4MyUPwBBi8kciSBorB5w/EkHS9BwYkz+y%20Mgp5Ge63Y8GfItPvApCu1PB/O3K2aoOaLuePHz/Gc889h/DwcEREROD06dMWV5e0Cv83RvPtlAaO%201cCem5uLdu3aYd68ediyZQuSk5ORkZGB5ORkbNmyBfPmzUP79u1x9644SNY1FKWPQRRKVPqHs5/N%20X6rlpWC0hSBKFfQtOkrLaIvAlJeAuKmhbxYKQBxQEo4eBFOhBXH3hr5pG4OMMBAYW3d6tS/0jVpL%202mKKH4Aheug9m0DvFyQpk3h4HwBA790cet+W7PfMKizGyoHetyX03i0kKzVccPMNhN6ziWSl5sTh%20/ayeRq2gV/uBqSwHUyJc5ct4L/RN24C4e0tWaowten2zUBCVxlCpKRTIJB75nZVp0RFEqZKs1Bh9%20rvQPB1EoDZUarUDG6E9lQCe2AiVRqUmIO8zKtOxs8E9cqeFstWSXOZaqsNgikxB/RCgj01NT09R0%20OX/rrbcwZswYpKen4+LFiwgLC0NsbCxiYmKQkZGBYcOGITY21naFRM/737HA7sq5WFf23dn6Xdl3%20R7Ea2JcuXYqUlBSEhoZiw4YNGD16NDp37owxY8bg+++/R1hYGM6fP49//OMfNeFvlSFezUC8mwOA%20KChxwc27OfRezQwyD8xk2Beb3rs59F5N2WPmMga9eu/mIAYZ81Y917rzbgHibbQl7w/xkpZhSh5L%20+GOux+Qz8WpikDHzp9Ao04Lns9nSnKWsLeLTXFbG6DPrTxMZGYMtnxYgnjL+lBqvyx/EU9oWU2i4%20Pz7+nB7z+2yqsLQE0TRiKzWlwpagopT9jt4vCHq1L1upEVVGDD43bg3i7gWmslxUGeFkmoaAuKnB%20VJQB5SUCGYXxupq1A1G4sZUas8pIbVCT5Tw/Px/Hjx/H7NmzAbAj7v38/GRXl7QFhj94jh/kKZQG%20iE059ubNm+Pdd9+t02tI2wrxbAyi8QMAMKXCrSiNQUHv2QRE08gg81hShliQGRTZDkgEiFcT6A0y%20ipJH4LcBjYGMeDUBcfeW9scYcLyaAkp3SVuDOz8BnGYrLMYXmqzPXs1AykuglJIx2CLeTYFSpaQ/%20QyJaAcmA3qsZFHortjybguhKgEc35W15NoW+5BEU+dmsTOPWpusKDwIuGO6Pxg8ozAVTmg/iZ1qj%20gKtAeTWFQtMIKLoHpvQxiG8Azx+ejLoRUPKIlTFUpgBgcMcA4DJAvJqyz7SsgJXxbMzTw3/ufmB0%20xVCU5kOv9uX5Y/z9sHqYwlxWj7uXyVaH5kAG6w/RNAJTfJ+V8fFHbVNT5TwrKwvNmzfHrFmzcOHC%20BfTs2RNffvml7OqS5rz22mto3Zr9rfj6+iIyMhIjDL/9uBygMDFBdsVIS5/5q0ZWZQXA2tJPP8t/%20NlLX9a9fvx6XLl3ift8xMTFwBJsHz9UX9JpG8kHbkIcmmkbywV8gY0WP2s+qjF7TCDAEdmPLkZMp%20NdmCUiXtT6nJlnHKj9hWgUHGF3CTriAoyvh6DMdKHwsqI4LrMuTx5e+PH4ihRSsO7EYZX9n7Y2zZ%208u+hovQx+G0x4X228rwsPQvuHhr8kayMmK5Lr2kERX6OoTLSSvraZSojIn/qUGCvKSoqKnDu3Dms%20XbsWvXv3xoIFC0Td7pZWl1y3bp344M6fAADRgcCjAQO4w9Wxoh/9TD/X1Of58+cLPjuyeiRgxzz2%20+oJ5oODDD5LyQcAQJAWBXRhMEk6dkZCRt6W3p4Jg1tWccDrZYMtP1h9+UCKaxhb90av9oFdL+3P8%20zDmeHj9JGel7KF8Zkbs/x5Mucras3h+NpWdqrNTwbJUJ/Tl+7pJIj6WKjy3PVM6f4+fSJWwJ/anv%20BAcHIzg4GL17s0sWP/fcczh37hwCAgIkV5e0CUFenebYqf6a0V0T+h2h4QV2mwJFI/lAUcZvbcoE%20N20xZ4uoZYKbPYHCQuCCrsigh+ePTL7acrB9LLIl8kdXLNIjWzmydH8kArLIH8N16W0MpHKVEbue%20lw2VEdt6fCz8xnS834aMP/WdgIAAtGrVChkZ7Ap8hw4dQqdOnTBu3DjJ1SXtho6KpzRwGlxXvG2t%20cV/5F7MNrc0hHZoBWcagZHh5l5nr4QVStQ2tX5Va2la7JsAtVg+M06zkWpsaP6Cy3CBjFvz5XfGM%20UtLnIW0bAXcMgdQwX9tiL4OuxPp1yQS3IW18gPvWUh7G52U95WGpsjYkxBM4b9kf6cqIDb0D5rZa%20q4E0y5WjhsCaNWswbdo06HQ6tGvXDt9//z0qKysxadIkbNiwASEhIdixY4ftCquhxe7K851d2Xdn%2063dl3x3F7sB+4MABbNu2DXfv3sXevXtx9uxZFBQU4Mknn3SGf9WOoGXrUCta3LIVt1ptaP3alR/2%20BXH3tKrHuJCOXCtar/bjFlCx1DtgXLTHOOJeZEvjC5BKy/5oGoEYpqeZ+6OwJUja0qo3z41DqgJl%20R8rDYtC243nZeF1y/tQFnF3Ou3btiqSkJNFxudUlrUPnsVMoRuzqil+zZg3mz5+P9u3b49ixYwAA%20tVqNDz74wCnOOQObgraFlzc/1yr3Yj5+/g8bbNnT2pT35/iFqwaZRlXLRdvQ+j128U8brsv2QKq3%200Go9dumGQU8Vu/RtCLbHL7O7A+ottOpNAxDtq/SZ+3MsPduqntrGJcs5zbE7Tber63dl3x3FrsC+%20cuVKHDp0CP/7v/8LpZJtHYaHh+PKFeldrOoi9rcSree9RYOfBHlUa7l6+wZjiXO2RRIy8oPVqpJi%20sCU/bF9L24ZctE1jEBrJ+2PLYD6t6R7K3x9j0JYfyW9LioGzVYcHz7lkOa+GBWoolPqCXYG9qKgI%20rVq1EhzT6XTw8PCoVqeciaDb1pHgxrU25YNJdLA7Z0tvQ3CrSkUjOph98eot5eolW5vWW7bmlZHo%20QPD0SI+uV0gGN/N8vlTvgNCf6IBKq/5IDwo094ffipZ5XgEVBhlf6/fH0sBBG1I50S20Blvyv5/a%20xjXLOc2xOxNX1u/KvjuKXYF90KBBovmma9aswdChQ6vVKWciCCZlNnTbVkXGznyswpbgb27LFhn+%20yHDDgioW9RgrCLJ6LMzz50aP2zoC30rL397pgA51oVtpaRMi6B2QHIFPiHBMhFTw1+u5DWmIh0+d%207Yp3yXJO14qnUDjszrH//PPPeOKJJ1BUVIQOHTpg+/btWL58ubP8q3aI2g/EwwcA2Jes3tSFJ2ht%20GgNgab7gRWEa+ezLayELZY79wc7FZUe82xJIjTJmy5jyg7+Hr+B7RuIzDEum2hq0ZSsaptavnhvJ%20L/QnPvM+77qkZQTBTU5GshLBkyEE8Vd5wV9KRq8XLLxDpHyurGDX/mcYQyCVkKnQIf5GCYhCCbh7%20SduqKGM3tnHzAFRqkx4tT0ZXzG5so/IE3Nwl9TDaQsRnE/b3p1DK3p/axiXLOb+M0rXiqf4a0l0T%20+h3BrlHxgYGBSEpKQlJSEm7cuIFWrVqhT58+XB7OFSAadvQ48fABoy1kX/waYQtVr/EDlCoQlSeY%208hJ2rrixMsCfOqZSgyjdwVTqgIoyQKVhjWiLAS/DSHV3LxCFEkx5KbvrmnHlN35r08OH3aBEWyjY%20JlZQ0TAsS8pVRhSGqW28HDsUhtHsZQXgtonlrY1ONI24XKR5IBWMii83rk5nFkgN654bK0b86wAA%20VJaD0RWzO5d5+JhWp+PLlJeBqSgDUaoAlUZ071mZEjCkEkSlAdw82FH45j7risAQPbscr9KNC5L8%20Xg9T69gXUCiEFTHOf1OLHgwjWTkSru4HXqWPF7T5vwu+DF8P//clI1MXcMVyzlRDVzyFUl+we4Ea%20hUKBvn37YtKkSejfv3+dKez79+9HWFgY2rdvj2XLlsnKGVu+Uq1kfmscgGQLT/SSN5chBEObl5j0%20MIy4ZabXC1q2UCiEvQgAu2Urr7UJpRu7WxrRc4vSoEKLoS10XGsTKjW7+UhluWknNLPWJlQaEKXK%20sEFJGSvDBUkvdulad292u1ldEbcTGqMtxNCWMLU2JXo9+LlzUZA0tKJkA2mpMJBGB0oFUomArLHw%20PG0MtkJbEs9cVo/8b0eq10N0XTI9I3WBulrOZamGrnhXzsW6su/O1u/KvjuK1Rb7kiVLwDAMiPHF%20LLN+8yeffFK9ntlBZWUlXn/9dRw6dAhBQUHo3bs3xo8fj/DwcJEs/8WryM82vLRbsd22uiK2tWlY%20u52ofYGCO2BKC9j1vs1am6yMn2HzkXx2ve/yUjCV5SBuajaQGmVKHoIpy2c3H9EVsXuNG1qbnExZ%20AatH08gUuDx8uNY5UfuC0RWBKStg/zcLkpxMURlry91TMNcbABdMmeIHrB6VWhSUjBUNpiyflfFq%20IqyIAIJeD+iKALWvScZQeYKbO7sta3kpO1PAw1usx43X61FeBqjUgi52AKaKRnkJu8COUsXrzfDl%207pN5r4f5tQsCsqFHw9wfUWWEYSxU+MStcZEei6166bRIbeAK5dwyNMdOoRix2mK/desWbt26hdu3%20b+Pq1auIjY3F4cOHcfXqVRw+fBixsbHIzMysCV9lOXPmDEJDQxESEgKVSoXJkydj9+7dIjlj/hMQ%20twLlAil7zkzG0BKXlslHXA4vKFnTY1XGtCmLeZc0U1ZgsMWXEQYLST1mrVJJf8zyyEZbxpYoX15h%20bktjwZZZjwcYRhQomVLDPdT4SsgUCGQ5PRK9HiIZpYrdcpXX62GyZZCR6PUQ6VF5sluulpdyW64q%20SoVBm62MMMJej1Lhb8Pkb4FgrEdt4Arl3CJ0HrvTdLu6flf23VGstth/+OEH7v/Jkydj69atmDhx%20Inds586d9i396ASys7MF03OCg4Nx+vRpkdxLRwlaGrrpm/3xCL0qgV6Gl3bisSPwygEGdWJfzAkJ%20CdBk6zEcbDBJSEiA4nE2xoJ9wRsf5ijDyz7hxElU3tSy23ICiLurQnFCAqKiokA0fojLAUoST6D/%20Cz1MQbLUDd0NvsXdAdzuAD0NgSvheDy8coCoAF/OH88cBsOUbBA5lpAAxb1MeIENFEZ/RqtN/uv9%2072NIaw+DfgYlRn/UrD/Fx49hwLOhXGWksgLoYfQnVwnlA6CHIWAlJCQg4z4wUM3zJ88Nw9Rs4EtI%20uAFl9gWMMfNnjGGXs8RjcdA3bo1ofzbvHpetRynfn4x7KI4/igFPTQZTVoDz94GK25XoafQnzwOK%20QqB7WT6IV1MknDgFTQ4wsKPJH6+7HnjSlw2gx5Mvwe36aYw282es2heMrhiJRw+DeDfDUD/2fsfd%20KkcZ548v4jPKUBR3CANHjOeeV7lah14AwDA4ek8DhbYQ3coKQLybI+F0EtQ5wICuxt/DCXjd88ST%20zYrBaAtx/NxlqDLOQm32+3nK3RuMrggJcYcAd88qbR+ZmpqKggL2em7evIk5c+aIyoAcrlDOLUNb%207BSKEbsGz+3btw+bN28WHBs3bhxeeuml6vTJbuS6Dc357tnWKHj7fQCA544seKT8gWJDIB3UpT18%20jwEVhsAVFRUFr9shwIVkKMryERU1Asrb59h91tW+3AuV3NwAABgc0QrlXaLA3EhCdCBQ0SoAhUYZ%20tR+iA4GiiFYoBxuYowOBiicCYMioY3BEa7gzl1FkCKSDI9vC5xRQzvfnWivgSjqYsnxERY2C29UK%20+JxhZTh/Mlj5wZ1DUNExCkzGYfZzeBCKjDIa1p/CyBBUgK24RAcC5R2CUWT0JywQqqwsFBoqPoM7%20PYExXQAdzx/vyy2B6zfAlOYjKioKqkuPDGuu8/xJZVulgyLboTKkL5jUXQb/nkAxd398ER0IFHQJ%20RSXYFuyCLoCu0xMoNvrTsQXccnJRYLw/EcHwugRoDRWZqKgo+CS3AHLvgSkrQFRUFNw1N9l91jV+%20Jn+S2PTKoG4doA+IAJO0CdGBgDayLUoE9+cu8rt1hJ53f7SRbVFi8GdI+2ZQPixEviGwD+4YAM8/%20AC3v/vieaAo8KjY8ryh4MJfhmQmU8e9PApteGdQjAqRRMPdbdWT7R/Njjm75WFfLuUXoWvFO0+3q%20+l3Zd0exa/BcaGgo1q5dKzi2fv16hIaGVqtT9hIUFIRbt25xn2/duoXg4GCRXOmIxdz/5vlNqe5o%20vbmMeb5aSo/W2KUv1c1uoetbriue363t4YieQoGfNvtTpS59S13xUj6bdcXb0qVvnqvn+2wp5SHq%200rfgT2kVbYl+Y/K/H/M1DGqTulrOLULnsVMoHHYF9g0bNmDFihUICgpCnz59EBQUhOXLl+Obb75x%20ln820atXL2RmZuL69evQ6XTYvn07xo8fL5Ir7/QU979NOW0HA7IgPwyJ3LhU8JcNpJaDiSA/DKnA%20ZQwmpilq5gO7bAvaEmMH7AluIhmeP+b3p7SKtswDqYd8IDWNU7CzkiUzRkNv5fcjGhNRB6e81dVy%20bhmaY3cmrqzflX13FLu64rt3747MzEycOnUKOTk5aNmyJfr37w93d3dn+WcTbm5uWLt2LUaOHInK%20ykrMmTNHckQ8H3HAsadVZiGQ2tKqt9Qi1ZrpkQhKph4EW4Kb9QqCotpapPK2FLZUoCzpkZORCraO%209IxIytjQqrepd8BCr5DMgkG1SV0t5xahLXYKhcPubVvd3d0xePBgZ/hSJUaPHo3Ro0fbLG966RpH%20UDsYuCRkogPZPKpIhjfqW16PWaveSlCKDgRKJbr9RYHU3gDIrXRnkokOBEqkArLWhkBqnqqQvD/m%20tizISN1DUSAtFF27XqInIjoQKLYlIEv1sJSZj8C3/tsosnBddYW6Ws7loTl2Z+LK+l3Zd0exK7Dz%2057qaD1iru/NbpTF2BVvOIdveArSpRWpRj3BlO8mAbN47IBUkzbv0bWn5S7Y2xdP4xD7bMU7BroBs%2021Q/WX9EFSh+t3915cZt6GWQs6WR0FOHuuJdspwLWuy1O3WQQqlt7Mqx8+e63rp1C2fOnMEXX3yB%20a9euOcs/p2FfV7x5MPGxqMeh/LBcQLY4qEuczxcFUostZHsGq0nkomXz+VXr0ldIrgVgQ/C3pyve%20PMduS4+GpIwFf7jBjqZeobgcmUpWHQrsrlnOieS/9uDKuVhX9t3Z+l3Zd0exq8XOn+tqZP/+/diy%20ZUt1+VNjiIOScfS4LflYXteuXaOsLQ20ssEf81a0peBvU8vf0iAzmdH1guBm7GWwL5Dy/RTackSP%20lIyZHguB1FIPgrgXpqq9HtZH6dcFXLKcV8N0NwqlvmD3WvHmxMTEYNeuXdXhS43iWP7c9jyq5cBl%20oWvXUhCQmO7G2rKgRzL42xBIRaP0Deuc29ulb8s0NbU4kIqvy4HBalpLlRr5eyia5mjJlsXxBTL3%200IJMXaWul3OG1/3u6O5urpyLdWXfna3flX13FLta7H/++afgc0lJCTZv3ozWrVtXq1M1gWwAlMx/%202jLKuprmV1uqRNilx3rAES0Fa/c0NVu6x633aOhtyrHbkRaxmM4wa9VrLfhsOMffZU+sx5b8uS1d%20+nWnxe6a5Zy22CkUI3YvUMP/69evH44fP46NGzc6yz+nIQjshEh329oUSGVytjYFUgvT3Wzs/pWf%20F21HIDUEOb2Vlq04F21LZcSGXLTsfG9LXfEWgq2t090Mz92iLb1pXXni4S2+9rJ84Xa17jwZ/n2u%200IKp0OJorhJwU4vvTx1qsbtkOa+G6W6unIt1Zd+drd+VfXcUuwL7smXLoNfrub+ioiIkJCQgPj7e%20Wf45DzcPducxfSW7/7fEIDNu57EKLbuzm0SLy3znMclWmdnOY1ZzyPyKhlzgIsTGLn1LAdDCVD8P%20s0BqqfWrLTDz2ZbrkmppF3Db1bI+WAik5aWm7WqNMvxAWm7YrlapEgZSvh5dMRh9JYibO7tdrUhP%20gWknPsN2teYyitJ80/gDDx+AN4qcX/HhrtvdS1qmDrXYa6qcV1ZWonv37hg3bhwA4OHDh4iJiUGH%20Dh0wYsQIPH782HZlNMdOoXDYFdjlprr8/e9/rxZnahp+0DF1xfOCtmBP8QLJQWbmMsZ14AUVBIWp%20JcdoiySDG5QqEJUnt/OYVNBmdx7zMGxxWiqZH4a7F4hCye48Vl7GC5I8W8adx7SFQIXOsF0tI2xt%208oN2hRZMRRmGBCsBlafk/WP3fS8HUbpz29WyMvxAatj3XeVpFkhNlRFGy7aOh7SxFEiNvSsygbQs%20X1gx4svwgrZRZki7JuAj+F1IVFaEtgokc/kiW4bf15D2zWT01J0We02V81WrViEiIoKbUhcbG4uY%20mBhkZGRg2LBhiI2NdUwxzbFT/TWkuyb0O4JNOfYjR46AEILKykocOXJEcO7atWvw9fWV+Wbdhqj9%20gMI8wUte9ALX+AHF98GUPrb8ki99DKbkEa/b1kcgo9f4QaktBFPywNBtKwykRltMeQkURffAVGhB%20FG7cvu98W0zRXSiK7oLRV4C4eQBuHiYBhmFlSh5CUZBj2Pfdi9v3HYBhi1N2/3RFfjZ7zN2b264W%20AKB0AzHsPKbIzzFdJ39es7HXo7wUioJc0/3io9KAKFVgKrRQFN2TljH2euiKwZQ8kL7HxvupK2Lv%20M0xB0XRvJCphomdlS9AWVtSsyUj1ZrA+8yss1mzVfmCvyXJ++/Zt7Nu3D4sXL8aKFSsAAHv27OF6%20BWbOnIno6GjbgzttsVMoHDYF9tmzZ4NhGGi1WsFWkAzDwN/fH2vWrHGag87E2FJUFOYaum3dBd22%20AC8/XnCH7bZVabg93U16/IBHgCI/GwwhOHpPg2681qZJz20oHrGb1RAPX2EgheElX3DHJKMxC6TG%20Y0V3oXh0EwBw9J6G2/pVYKvkISdjHgA5PWX5nIzePNga/GF0RVA8ugEAiMtzl7DlywZ2zpbZy9/Q%20o8EUP7AuU/qYu/a4XKXQlkIJ4uEDRlsIRf5t0zXwMfZ6lJcIKyN8jOmVSh0UhWxlJO4Ow21XC4DX%2061ECpvi+5P3hp1eYkoeStoTBn+1Wjssm3Fa0AhlDqsL8edckNVnO3377bXz++efcNrMAkJeXB39/%20fwCAv78/8vLyJL/72muvcQP5fH19ERkZiVGGYB6XAxSfOosBY9sCsG/7W36utCrb59aGfnMbVL9w%20Oy3FaIoAACAASURBVOP58+dXq7/O0r9+/XpcunSJ+33HxMTAEWwK7NevXwcATJ8+HZs2bXLIUF2E%20C9oPrrOfvZqKA6lR5qFBxlPYbSvUk2X4LG7ZGI9xMl5Nrct4WpC5bxi5bNEW67PeS8pnG2xpfIGC%20HJOMZPBnez0sX5cfUPyAk9HLyZQ+NslIVUbUvmxgt+izodeD88fs2hmGlSm6x7MlVdEw9HrI2VIo%202IpGWYHpt2F+Xfxej4fGSo2wJ4dNr6jBVJQB5aWAuydqi5oq53v37kWLFi3QvXt3xMXFScowDCO7%20HfO6devEB68sBwBEBwL5fbrDOPnNke1vXfGzeYCg+l3zs7GCYMTRrZftyrHXp6AOmIKb8gEbJPWS%20Qdsgc59ddUvv1Uxe5gErMzhCvGWsMSgabUkGQE7GaEsmAPL0DOoknoIktiXlsw3+mNvq/ISELfN7%20aF2PXEDmywzu0lYko+dkZII2JJ6pxeti9Qzu2t66z5K2zP2Rr4hx97BbmKxMXeiOB5xfzk+cOIE9%20e/agTZs2mDJlCo4cOYLp06fD398fublsL8qdO3fQokULO7RWfVS8K+diXdl3Z+t3Zd8dxWqL/dix%20Y9xmEOZ5Nz5PPvlk9XlVQ5ha2hYCoLG73oaAbGxFW27VWw84nB6LrXoLQdL8uqT80Vj3R68x64mw%20aMtCcDPXY+nauVa9fAXK5LN1GZvuoQ0y0hUWG2S4Xg+DLW+Z+1N0F0xpPohvS9H5mqAmy/lnn32G%20zz77DAAQHx+PL774Aps2bcJ7772HjRs34v3338fGjRsxYcIE25Xy14ena8VTGjhWA/urr76KS5cu%20ATDl4KTIysqqXs9qAGMwU979A4B0q8z4slbezTB8lgiShmPKe6xM3O1K9DKXMeg26pEKkpw/Bj1S%20Acfc57hbOvSWtcXK6L0lAqCnUEayUuMptBV/s0xky+TPFVmfzW1JVmo4n1k98VnF6COSaWbms8Tz%208hI+L8nKiNmziPuzEH1FMmZ6pO6Pjb8fJU9P/NXH6DvMTI/h/iiK76O2QlJtlnOjrYULF2LSpEnY%20sGEDQkJCsGPHDtuVVMNWrQkJCU5tfTlTvyv77mz9ruy7o1gN7MbCDphycPUF4hsAwEo3u4+/QeYq%20+1kiSOrN9PBXH+NkfIwyBj1SwY2zZfBHKiiZyUjl8022DDISlRGRjFRQMvdHKp9vg896XzOfbfFH%208h7ac3/Y+yzZE2H2LKTGKejNn7vU/XHk92Pht6FK+w3EzQOV/uGAh7dIzpnUVjkfMmQIhgwZAgBo%200qQJDh065KAmursbhWLEamC31C3HxxW74o0vbyPSL28zGQtByUhUzy7QmskQM1uWAo5Ff8z0DOrd%20TWRLfF0SAdDsuiwFSc5Wnx7QWbVl/f5I9kSY6Ynq1xvlVvyxyZYtz2tAP5Etc39suT+2/H6iBgxA%20hUiG9UeduB7qxPUofHkXKtrV7F7oLl/OeS12xsHA7sq5WFf23dn6Xdl3R7Ea2C11y/Gpri66n376%20CR999BGuXLmCpKQk9Ohhmoi0dOlSfPfdd1AqlVi9ejVGjBgBAEhOTsZLL72EsrIyjBkzBqtWrbLJ%20lujl7RsoIRNgJiPOgYpe8BIyYlsSMubB1hZ//CT88bXusyggS/pjbqt67k/13UMpf8xkJHwWVWps%208UfiPlfX70ekp5F48KWzqelyXv1UffAchVJfsDoq/vr168jKyrL6V11ERkbi559/5gbyGElLS8P2%207duRlpaG/fv349VXXwUxFOD58+djw4YNyMzMRGZmJvbv32+TLWL+0m0UJCFj/aVr/mKOv/bIqoy0%20Hhv8MQtK8ZkPHLRlvz/H/hDPKxbfn1ZiPeYVBClbZtd17EquhIwwKErfHxtsmfl8LO22VX9sel5S%20lQiRrZtWZaQqCM6mpst5dSPY0c3BFrsrrynuyr47W78r++4oVd62tboJCwtDhw4dRMd3796NKVOm%20QKVSISQkBKGhoTh9+jTu3LmDwsJC9OnDDrWaMWOGzdtL6n0D2LXEjZ/9xIFC7xfIrklu/Cz1gm8U%20xK4kZ0AyD2/2PckAKJKRsiX8HvFublVG72ddT2VjCX8am/kjdV1m35MKtnxbhGGkW/4CGYXk3Hv+%20/SAKN1HFTKRH6Q7iJXF/GpumCBKVRnqcAl/G3VtykR/+tevVvpK5+kqeHr1nE9ECSCI93s0FS/JS%20bIXm2CkUI3YFdq1WiyVLliA0NBSenp4IDQ3FBx98gLKyMmf5x5GTk4PgYNOLPTg4GNnZ2aLjQUFB%20yM7Otk2pUiV48eubthPLuHkIXur6JiFiGZVGsDzsgJHPimU8vNmV7QwQieBmHhikAhfxbCz4PHD4%20WLGMWQCWnIPNayUSpbv0Qje8liPx8EHU0BEiGX4g1Xs2Fi2BCwD6xqb578TbX7gErlGmqWneut4v%20CFGDo8UyzUJ5OlsL1pI3UtncNCdd37SNaHU/VsZUcaxs1g5RgwaJZVp0FOqU6Kau9DfNSdfz5AU+%20+4cL5KXycZUBnXgy4aLzNU1tlnOHqYYlZV05F+vKvjtbvyv77ih27cc+f/58ZGRkYM2aNWjdujVu%203ryJf/zjH8jOzsb3339vs56YmBhuIQo+n332GbfTkzOQWooypvNTUJ/4Nw4x3VB68pTkSki6yAk4%209fN3qAjugZ6GYGK+UtIhjwFQZf2OAU+OBBQKyaUD1Z5DEFN4ELqIMUhITBSdB4ARPabA49xWHPQY%20gLLEREl/tN2ex8l9P6G8bRR6GQKOub2D6kFQ/Xkc/Uc/J3k+ITERao+BiNEmQtflGdmlDkdGjIV7%202q84pOqLMt60DsH9CR+FE4f3ozysFzfNT6BPocAhZU+43UpG/2dGS/tz4iQ0iu4Yrk9BefgoWX9G%20tRsM1bVjOEw6QyvjT3mbgUhMTISuWTg3PU+gT6XG4cpwKPPS0W/wk9L+nEmBZ0VHDHP7A+Xth8r6%20MzqoO9yyU3BY2w46GX8qWkYiITkV2pYh3BQ+/nni2RiHy56A8uEN9B0xWNofG5e2NC7RevPmTcGy%20sPZQXeW8RuEHdj1tsVMaNgwhto80adKkCa5du4bGjU2txocPH6Jdu3Z49EicV64KQ4cOxfLly7nB%20c8bNIBYuXAgAGDVqFD7++GM88cQTGDp0KNLT0wEAW7duRXx8PL7++muBvsOHDwsG4nFoi+CRvAW6%20zuPkFwfRFsIjeSt0nceLcrgcZQXwOLcNusincfxCpnQtjpOZAOIjvaoWU5oP95Tt0HV5VrJLHwCY%20kkdwP/8TdF0n4nhKuqQtpvgh3C/8H3Rdn5NssbMyD+B+4b/QdXte1BPAyRTdh/vFndB1n4TjyZek%20bRXehXvqLui6vyC57Cwrkwf3S3ug7f6CZO8AADAFuXC//Au03V9AwtmL0rbyc+Cetg/aHpNlp4Qx%20+dlwT/vNsszjbLin/wZtzylIOJMiaUvx6BZUfxyAtscU2aVeFY9uwu2PQ9D1nCLZWwGwyxG7ZR6F%20rscUJJw+K23rQRbcrsZB13OqZI+GI5w7dw7Dhg2zLmhGTZZze5Erxz5fxcDtVjIAoOCV31H5hPmK%20C9Zx5fnOruy7s/W7su+OlmG7uuJbtmyJkpISwbHS0lIEBjpnsA+/zjF+/Hhs27YNOp0OWVlZyMzM%20RJ8+fRAQEABfX1+cPn0ahBBs2rTJvhWrPLyhHTDX8opfHj4GGZmgDgBqX1bGbCCUtIz8UplE48fK%20yAR1gO2O1w6YKzltjJPxamKQkQ7qrExTVkYmqANst752wFwQTSN5GZ8WBhnpoM7K+EPb/39kgzrA%20DnyzKuMXCG3/ly3O8yZ+QdZlGhlkePu5m6Nv3ArafnMsrt+ub9waun6zZYM6wKZvdH1nWcyd65u2%20YWWqKahXhZou59UC3d2NQuGwq8UeGxuLLVu24PXXX0erVq1w8+ZNfPXVV5g6dSp69zbVkKsy1/Xn%20n3/Gm2++ifv378PPzw/du3fHb7/9BoDtqv/uu+/g5uaGVatWYeTIkQBM091KS0sxZswYrF69WqRX%20tsVOodRTHK3t10Q5dxTZFvvaYXDLTgEAFMzbh8qQfjXtGoVS7Thahu0K7CEhIeyX+CPACRHNf62L%2002JoYKc0NBx9KdTlci4f2J+EW/Z5AEDh3L2oaDOgpl2jUKqdGumKv379umi+q9T814ZOTc5rpLao%20rerGJcs5qfoCNa4839mVfXe2flf23VHsGhX/+PFjrF69GikpKSgqKgLDMFxN/sCBA87ykUKh1CCu%20Wc7pPHYKxYhdgf3555+HXq/HM888A7XaNBDIlqUoGxI1Oa+R2qK2qhuXLOd0HrvTdLu6flf23VHs%20CuxnzpzB3bt34eFR+yN3KRSKc3DNck5b7BSKEbty7AMGDMCVK1ec5Uu9oS7nbJs2bWrX3+LFi0W2%20xo0bZ5eOIUOG4NatW3bblvvbunVrrd5DV7HlKC5ZzvnBnK4VT/XXkO6a0O8IdrXYf/jhB4wePRr9%20+/eHv78/N8+cYRh8+OGHTnGQ4jwsda1KjYK2Vw//92GrrCU5o091uku4HuCK5ZyphsFzFEp9wa7A%20vmjRImRnZyMvL49bupIixlVytps2bbIq06ZNG4u2Fi9ejPBwy+ub+/r6olmzZti0aZNsUD527Bj+%20/e9/AwAGDx6MuXPnyurr0qWLVb/twVWeV03hmuW86oHdlXOxruy7s/W7su+OYldg37FjB/7444+6%20vQIVxSYYhsHo0aOrrKdfv34YMMC2OcNjxoyRPcdfqjQ4OLhafKM4hkuW82rYtpVCqS/YlWNv06YN%20VCqVdcEGTn3N2VJbrmXLUVy9nDN0HjvVX0O6a0K/I9jVYp8xYwaefvppvPHGG/D3F66JXhvLS1Io%20lOrHJcs5bbFTKBx2Bfa1a9eCYRgsWrRIdK7OrURVi9TXnC215Vq2HMU1y3nVA7sr52Jd2Xdn63dl%203x3FrsB+/fp1yeOVlZXV4QuFQqkDOLuc37p1CzNmzMDdu3fBMAzmzp2LN998Ew8fPsQLL7yAGzdu%20ICQkBDt27ECjRvK7Cgqgu7tRKBx25djNSU1NxTvvvINWrVpVlz/1gvqas5WyZcceQlW25Szqq63q%20orrLuUqlwsqVK3H58mWcOnUK69atQ3p6OmJjYxETE4OMjAwMGzYMsbGxtiul89idptvV9buy745i%20V4sdAO7evYstW7Zg48aNuHDhAgYNGoRVq1Y5wzeKEyGEoGlT+f3cAWDKlClYu3atRZnx48dbPN+q%20VSucP3/ebv8otYszy3lAQAACAgIAAN7e3ggPD0d2djb27NmD+Ph4AMDMmTMRHR1te3CnOXYKhcOm%20wK7T6bBnzx5s3LgRv//+OyIiIvD888/jxo0b2LFjh2iATUPHVXK2lhaLkVoIRs6WNT2O4Cr3sC7b%20spfaKOfXr19HSkoK+vbti7y8PM6Gv78/8vLy7NBEJP+1B1fOxbqy787W78q+O4pNgT0gIAAtWrTA%209OnTsWLFCrRv3x6AaZANxTWxtkBNcHCwVR3WFqjRaDR2+0WpHWq6nBcVFWHixIlYtWoVfHx8BOcs%20rTD42muvoXXr/2/v3KOqKvP//zr3A4KAyEW5CFlkeEHURNNqzNA08V6pk5fGpu/UGqu59MummWl9%2013zLypyVVjarmRwtx7BajqajeM3JsjAD72WYqAhooiDXwzlnn+f3B3ISOCAc9gYOPK+1WOzLsz+f%20zz77vPfnPPt59vPEAjWDHw0cOJCJ12rsewugKvtbRgyaCvz0mLT25ivX5XpHXn/77bc5duyY+/ud%20mpqKN+hEMxpJf/azn3HgwAHuvfdeHnroISZPnkxgYCC9evXi8OHDhIeHe+XcE8888wxbtmzBbDbT%20t29f/vnPfxIUFATAkiVLWLVqFQaDgRUrVjBu3DgAvvnmGxYsWIDNZmPixIkeHxnu3r2bIUOGqBZn%20U3z++edt9iuupb5qH7/rdDqKioq88pWWlsb+/fsB2Lx5c7MHqGmKdevWsWjRIgDmzJnDQw891GE/%20Q1/xlZWVxdixY5tdvi117nA4mDRpEhMmTODpp58GoF+/fuzdu5fIyEgKCwsZM2ZMgzHrG9Nx91cH%20Yyg+B0D5Q+/gGDyzxTFpfW20tO/LsWtt35djb6mGa2lW57m9e/dy4sQJhg0bxgsvvEB4eDhTpkyh%20vLwcu93eYqdNMW7cOI4fP87hw4dJSEhgyZIlAJw4cYL169dz4sQJMjIyeOKJJ9wdtx5//HHeffdd%20cnJyyMnJISMjQ9WYJJKuQFvpXAjBwoULSUxMdCd1qOmvsWbNGgDWrFnD1KlTW2LUvaiTveIlXZxm%2094qPi4vjz3/+M6dOnWLnzp2Eh4ej1+tJSkrimWeeUS2g1NRU9PqasFJSUjh//jwAmzZtYvbs2ZhM%20JuLi4rj55pvJzMyksLCQsrIyhg8fDtQMrrFx40bV4vGGztpmK335li9vaAudf/HFF6xdu5ZPP/2U%205ORkkpOTycjIYPHixezcuZOEhAT27NnD4sWLW2D1umTuku+xS/ttY7st7HtDi3vFQ82JjB49mhUr%20VrBx40bee+89teMCYNWqVcyePRuAgoICRowY4d4XHR1Nfn4+JpOpTltwVFQU+fn5msQjkXQltNL5%206NGjcTWSfHft2uWVTZ3sFS+RuPEqsdfi5+fH7Nmz3cm3uaSmpnLhwoUG21966SXS0tIAePHFFzGb%20zcyZM6c1IdbBU6cbLTpBXP9eo9adLur7bE75Wq5vG2rO8UePHuXxxx9vYEeN88nJyalj7+2339bs%20+tRf78jXq6XXp3Y2tnPnzrFw4ULUwFudty2tH6DGl9tifTl2re37cuze0qrE7i07d+5scv/q1avZ%20unUru3fvdm+LiooiLy/PvX7+/Hmio6OJiopyP66v3R4VFeXR7ltvvdWoz/oXxlfW69/gm3t8/W3e%20HO9NvI2t1/bAruX6pK6G/Y6y7u31as56/W1ZWVl0GWSNXSJx06qR57QgIyODpUuXsmnTJqxWq3v7%205MmTSU9Px263k5ubS05ODsOHDycyMpLu3buTmZmJEIL333+/ZZ1uNKCzttlKX77lq0sh5HzsWuLL%209n05dm9plxp7UyxatAi73e5+f2/kyJGsXLmSxMREHnzwQRITEzEajaxcudL9nuvKlStZsGABVVVV%20TJw4kfvuu689T0EikbQ5rU/sEklnocPV2HNycjh79izZ2dlkZ2ezcuVK974//OEPnDp1iu+++47x%2048e7tw8dOpSjR49y6tQpVqxY0R5h18EXxh73Zox3Xzgv6auLosKjeF8eU9yXY9favi/H7i0drsYu%200Z7WjiJWe7yao5G11qYQguLqw+h1VgJMfTDq5Yh3XQs5u5tEUkuzRp7rDLTlyHOStqfSUUDGmTFU%20K1eI7DaGvkE/J8jSj26m2C6b5L0dtaoj05iOg/4vAX1FzUiKlVOWUj1CnTcCJJL2xFsNyxq7pFNQ%20Zv8Bm3IJgMKKXRRW7EKHwZ3kA8w30c0YjcUY0s6Rdk2Ky85ic5YQ5BeHn6W7BmPPy17xEkktHa6N%20vTPQWdtsO6ovIVycL9/WcDsKhRW7+LzgETLO3M2Oc+M5VrSMwvK9lFWfRnFVt9hXa+mI7XFtgQsX%20205NYPO34zl49q+curCVCyXHsVWXe9XfowEq9Ir35bZYX45da/u+HLu3yBq7xOepcOTxw9V/3bBc%20mf0UR4peBECvsxDpfxd9uk8nsm9PqhwXsBoj5GyFGhFo7U1Pv2HklW2mqDATqLkGEf6jiAuaTpD1%20FrqZexNojcLPEuQeVrr5yBq7RFKLbGOX+DyXKjPZfW4yLhxe2/AzRtIncDoR/ncRYO6DvzEKkyFA%20xSjbno7Uxi6EIOvcm3xV8GSjZXQYCbYkEtN9Aj38kuhm7k03cy8C/aKwmPzR6XSNt7H/bzx621UA%20Ku//P6pHP6HZuUgkbYVsY5d0WUKsg5kQv49Sew65JR+QX7EDgbNFNqqcF/iueCXfFa9Eh55gywB6%20B4yjh3UQfsZIrIZw/IzhGPTWGxuT1EEIgaIodDff3HQ5nBRXH6H40hH3NqM+kD6BUxjS638JD7mp%20yaM9LUokXRHZxq4BnbXNtqP6MuotBFkSiAm8n1FR7zIx/nPujHqf6G4T0evMLfYtcFFcfYTjl19j%20X/48dpwdx39yR7InbxrHL7/O+bJtXK46RIXjPIqrZdOZdsT2ODURQuBw2CkuO0v+5YN8f2Ezh/Le%20YVfOI3x+/tEW2wuy3MqgyN8RFhzfZDk1JoHx5bZYX45da/u+HLu3yBq7pFNhuJbkgywJ9O52L5XO%20fMod57hcdZDcq+spc/zglV1FVHGpKpNLVZnubSZ9IKHWYfQOSCXQ3BerIQyzIQiTPgCzIQS9rnPK%20q7YGXu24SqX9MtXOEmzOK1Q7r1DhKORi+T4uVR2gylnYKj9x3WcwPPpFenZPaFnfB9nGLuniyDZ2%20SZeh2nmFCmc+5fZc8sq2kF+xHaerTFUfOvT4GXsTaL6JHtZkgswJmA09sBiCryX97pj0QZgM3VT1%206wlv2+eEED8lb+dVquxXqHYWY3Newea8QqWjgKLKLIptRym3n8EpKlSPfWDP3zOo15MEB8TU2d6Y%20joNfiEVnLweg8r4XqL77KdVjkkjaGtnGLpHcAIuxBxZjD3pYBxIdOJFKRwEVjjxKqk9w+uoHFFcf%20prUNtAIXlc7zVDrPc7Hyswb7TfruBJj6EGzpTw/rYKzGMAw6CwadFb3e4l426KzodWb0OjMGnRmD%203g+Dztqimqufnx9OZ01fAyEETsWGXSnDoVShKDacriqcrsoG/6uVYirthZQ7znG1+lvK7GdQRGWr%20Ppfmo2NE7+X0C59DN7/QFhz303XTyRq7pIsjE7sGtOX8vNKXd+h1RgLMsQSYYzl9RM+9wzdR4cyn%20wnGWosqvKajYSUn1ty3uhHcjHK5SiquPUlx9lNzS9CbL6jBiNtTU8M2GYMz6HvibIjHrgxAIwIUQ%20LoT7v4LAdW27gjPAyfaTOlwoKK4qbM5LVCuXqVau4HCV0dF6mRl0/twdu4abwiZiMfm37GCV2th9%20dd5uX45da/u+HLu3yMQu6fIoioLJEEiwoR/Bln5EBYwnUXkam/IjVc6LVDkvcqkqkwsVn1Jqz6Gt%20EqLASbVyhWrlCq14k69DYNYHE+qXTE+/4Rwreg2BUmd/N1MsP4tdS0zoHRgMBi88yNndJJJaZBu7%20RNJM7EoJNuclqpwXqXQWcLFyHxcr91HhONfeoXUgdPgbo+jpN4ReAfcQaInF3xSJnzmcQGtv7M4K%20Nn13F1erv3UfERVwHyOilxIR3P+GTQ2NtrH/qRc6Z81IglX3LsY29v+pe1oSSTsg29glEo0xG4Ix%20G4LpbrkFgLjuD1yrUV+iyvnjtcR/kSvVRyi2HaPccQaH62o7R60+OvT4m6Lobr6FMP/hdLfcgtUY%20gtUYisUYgtUUjL8lHJPR3CBRGw1mogLGuRN7Utgf6B/xP4QExrYuKBWGlJVIOgsysWtAZ2qLlr4a%20R6fTYTWGYjWGEmTpV2efQ6nE4SrB4SrDrpRgd5VgV0ooKj9BqXKEcsdpKh0FDR5JdwT0mK715A/B%203xRFmP9wgiw3YzH2wHqtA6LVFIK/JRSjoSZ5N7dTn16vJ8x/GIYrVkZH/52+PdPwswapELU6Y8X7%20alusL8eutX1fjt1bZGLXgKNHj7bZhZa+OqYvk8Efk6FhB7B9m97j4bl/wq6U4HCV4xI2FFGN4rKh%201C4LG4qrGqerDJuzqKadXynE5izC4bqKImyAHh06dOgBHTrdtf/o6q3X7jdiNYQSYI7F3xSFnzEc%20o97f/Wcy1C77YdD7YTJYMRm7YTYGYjSYWpS8m0Kn0xFg6cP4+G3E9hyNwaDCLcjlAtd1P5C87Dyn%209XdOS/u+HLvW9n05dm+RiV0DSktLpS/pyyOFhYXodUasxp5Y6dmiYxWXHUVU4hIKOnQIuJbIuZZ0%20f/rToePMmbP07z+gJimjx2iwotfr3Um6vSa86R18OyajxaP/jIwMnn76aRRF4dFHH+XZZ5+9oT1d%20RVHdV9y8TOxafw+0tO/LsWtt35dj9xaZ2CUSH8GgN2Og+UPkll2tpptfsIYReYfZ5Hm8fUVR+PWv%20f82uXbuIiori9ttvZ/Lkydx2221N2tNfPV93vfKKarFKJL6ITOwacO5c2/WSlr6kr87CgQMHuPnm%20m4mLiwNg1qxZbNq0qUFiN5w9gE5xgMsBihPTd9sBEJZAdNVlmE7uwJizB2HyB329W1z9pwTXred9%20m43hfHbjZVtJ3neHMOQfUtVmW9j2dfu+HLu3dKnX3SSSrkZHmba1OXz88cds376dv//97wCsXbuW%20zMxM3njjDXcZqWNJV0O+7tYEvnSDk0i6Is1p85c6lkhujJy2VSKRdAiioqLIy8tzr+fl5REdHd2O%20EUkkvolM7BKJpEMwbNgwcnJyOHPmDHa7nfXr1zN58uT2Dksi8Tm6zKN4iUTSsTEajbz55puMHz8e%20RVFYuHDhDXvESySShnSJGntGRgb9+vXjlltu4ZVXXtHMzy9+8QsiIiIYOHCgZj5qycvLY8yYMfTv%20358BAwawYsUKzXzZbDZSUlIYPHgwiYmJPPfcc5r5qkVRFJKTk0lLS9PUT1xcHIMGDSI5OZnhw4dr%206qukpISZM2dy2223kZiYyFdffaWJn5MnT5KcnOz+CwoK0vT7oSYTJkzg5MmTnDp1qsH3TE0de9Lq%20lStXSE1NJSEhgXHjxlFSUuK1/cb0qYaPxvSoZvzQUINq2fekOTVjr6+zzMxM1ew3pi217C9ZsoT+%20/fszcOBA5syZQ3V1tXe2RSfH6XSKvn37itzcXGG320VSUpI4ceKEJr4+++wzkZWVJQYMGKCJ/esp%20LCwU2dnZQgghysrKREJCgmbnJYQQFRUVQgghHA6HSElJEfv27dPMlxBCLFu2TMyZM0ekpaVp0+4c%20/gAADWdJREFU6icuLk5cvnxZUx+1zJs3T7z77rtCiJrPsaSkRHOfiqKIyMhIce7cOc19aYnaOvak%201WeeeUa88sorQgghXn75ZfHss896bb8xfarlw5Me1YxfiIYaVMu+J82pGbsnnan92QhRV1tq2M/N%20zRXx8fHCZrMJIYR48MEHxerVq72y3ekT+/79+8X48ePd60uWLBFLlizRzF9ubm6bJPb6TJkyReza%20tUtzPxUVFWLYsGHi+PHjmvnIy8sTY8eOFXv27BGTJk3SzI8QNTeZoqIiTX0IIURJSYmIj4/X3E99%20tm/fLkaNGtXmftVGCx3X1+qtt94qLly4IISoScy33nprq+xfz5QpU8TOnTtV91Grx2PHjqlq25MG%201bLvSXNq2W5MZ1pc2+3bt4vRo0erZv/y5csiISFBXLlyRTgcDjFp0iSxY8cOr2x3+kfx+fn5xMTE%20uNejo6PJz89vx4jU58yZM2RnZ5OSkqKZD5fLxeDBg4mIiGDMmDEkJiZq5us3v/kNS5cuRa/X/uup%200+m49957GTZsmPv9aS3Izc0lLCyMRx55hCFDhvDLX/6SyspKzfzVkp6ezpw5czT3ozVtoeOLFy8S%20EREBQEREBBcvXlTF7vX6VMtHfT32799f1fg9aVAt+540p5ZtTzqrqKjQ5Nqmp6cze/Zs1eLv0aMH%20v/vd74iNjaV3794EBweTmprqle1On9jbazzstqK8vJyZM2eyfPlyAgICNPOj1+s5dOgQ58+f57PP%20PmPv3r2a+NmyZQvh4eEkJycj2mDspC+++ILs7Gy2bdvGW2+9xb59+zTx43Q6ycrK4oknniArK4tu%203brx8ssva+KrFrvdzubNm3nggQc09dMWtLWO1RpLv7y8nBkzZrB8+XICAwNV81Ffj59++qlqtpuj%20wdbYv5HmWmO7OTpT49o2pS1v7f/www+8/vrrnDlzhoKCAsrLy1m7dq1Xtjt9Yu/M78Y6HA5mzJjB%20ww8/zNSpU9vEZ1BQEPfffz8HDx7UxP7+/fv55JNPiI+PZ/bs2ezZs4d58+Zp4gugV69eAISFhTFt%202jQOHDigiZ/o6Giio6O5/fbbAZg5cyZZWVma+Kpl27ZtDB06lLCwME39tAVtoeOIiAguXLgA1EzW%20Ex4e3ip7tfqcO3euW59q+6jV4zfffKOabU8anDt3rmr2PWlOLduN6SwyMlLVz72+ttSI/+DBg9xx%20xx2EhoZiNBqZPn06X375pVexd/rE3lnfjRVCsHDhQhITE3n66ac19VVUVOTuiVlVVcXOnTtJTk7W%20xNdLL71EXl4eubm5pKenc8899/Dee+9p4quyspKysjIAKioq2LFjh2ZvNERGRhITE8P3338PwK5d%20u+jfv78mvmr54IMP3I8KfZ220PHkyZNZs2YNAGvWrGnVj+XG9KmGj8b0qFb8njT4/vvvq2K/Mc2p%20FXtjOktLS1Pt2kJDbakRf79+/fjqq6+oqqpCCMGuXbtITEz0LvYWt/D7IFu3bhUJCQmib9++4qWX%20XtLMz6xZs0SvXr2E2WwW0dHRYtWqVZr52rdvn9DpdCIpKUkMHjxYDB48WGzbtk0TX0eOHBHJycki%20KSlJDBw4ULz66qua+KnP3r17Ne0Vf/r0aZGUlCSSkpJE//79Nf1uCCHEoUOHxLBhw8SgQYPEtGnT%20NO0VX15eLkJDQ0VpaalmPtoaNXVcq1WTyeTW6uXLl8XYsWPFLbfcIlJTU0VxcbHX9hvTpxo+GtOj%20mvHXcr0G1bDfmObUjN2TztS070lbatl/5ZVXRGJiohgwYICYN2+esNvtXtnuMpPASCQSiUTSFej0%20j+IlEolEIulKyMQukUgkEkknQiZ2iUQikUg6ETKxSyQSiUTSiZCJXSKRSCSSToRM7BKJRCKRdCJk%20YpfckAEDBvDZZ5+1ia/nnnuO5cuXN1kmJSWFEydOtEk8EolEW5qj+ZYg7w8g32OXEBAQ4B5/uKKi%20AqvVisFgAOCdd95ps9HLLl26RHJyMj/88AMWi6XRch999BHr16/n448/bpO4JBK1iYuL48cff3Tr%20TKfT8f333xMZGdnOkbUtzdV8S5D3B1ljl1AzUUVZWRllZWX06dOHLVu2uNfbckjS1atXc//9999Q%204GlpaXz66aeqzb4lkbQ1Op2ujs5KS0sbJHWn09lO0bUdjWk+MzOT8ePHM3r0aNatWwfA+++/T2ho%20KIsWLWpyTgd5f5CJXdIM4uLi2LNnj3v5tddeY9CgQQQGBrJw4UIuXrzIhAkTCAoKIjU11T2ONUBB%20QQEzZswgPDycm266iTfeeKNRPxkZGdx99903jMdqtTJ06FC2b9/e+pOTSDoQcXFxvPrqq259uVyu%20G2ooOzubIUOG0L17d2bNmsWsWbP405/+BNTMAnf69Gl32QULFrj3QdP6jIuLY9myZSQlJREcHMys%20WbOorq5278/Ly2P69OmEh4fTs2dPFi1aBMDSpUuZOXNmnRiffPJJj3NaNKb5lJQUrFYrv//9793T%20Dk+cOBGbzcayZcsYPnx4o5+hvD/IxC5pBvWnCdywYQO7d+/m5MmTbNmyhQkTJvDyyy/z448/4nK5%20WLFiBVAzZ3RaWhrJyckUFBSwe/duXn/9dXbs2OHRz9GjR7n11lubFdNtt93G4cOHW3diEkk70lgr%20aHp6Otu2bXP/QG5KQ3a7nalTpzJ//nyKi4t54IEH2LBhQ6NTe14/7Wdz9PnRRx+xfft2cnNzOXLk%20CKtXrwZAURQmTZpEfHw8Z8+eJT8/n1mzZgEwd+5cMjIyuHr1KlDz5GH9+vXMnz+/QTyNaV5RFL78%208kvGjh3r3rZjxw5SUlIwm81Nfq4g7w8ysUtahE6nY9GiRYSFhdG7d2/uvPNORo4cSVJSEhaLhWnT%20ppGdnQ3A119/TVFREX/84x8xGo3Ex8fz6KOPkp6e7tF2SUlJgzmrS0tLefPNN9m6dSt//etf3dsD%20AwPrPBmQSHwJIQRTp04lJCSEkJAQpk+fDtTo68knnyQqKgqLxXJDDX311Vc4nU6eeuopDAYDM2bM%20cE9Z2pRvuLE+a2OJjIwkJCSEtLQ0Dh06BMCBAwcoLCxk6dKl+Pn5YbFYGDVqFFAzw9qdd97JRx99%20BNTUysPCwjzOCOlJ8wBZWVn06NGDDRs2sGbNGtasWcPKlSsZM2aMu8znn3/Offfdx2OPPcavfvUr%20Nm7c6N7X1e8PxvYOQOJ7REREuJf9/PzqrFutVsrLywE4e/YsBQUFhISEuPcrisJdd93l0W5ISIh7%20SsdaNm7cSF5eHg8//DAbNmxwby8tLa1jVyLxJXQ6HZs2beKee+5psC8mJsa9fCMNFRQUEBUVVef4%20Pn363NB3c2wDddr9/fz8KCgoAGoew/fp0we93nPdcP78+fztb3/j0UcfZe3atcydO9djOU+aB9iz%20Zw8PPfRQnVr+Cy+8UCexjx49moyMDFauXMn3339fZzrTrn5/kDV2Satp7JFiTEwM8fHxFBcXu/9K%20S0vZsmWLx/KDBg3i5MmTdbZNmDCBoqIiBg4cyNChQ93bv/32W5KSktQ7CYmkg3D9Y/TY2NgmNdSr%20Vy/y8/PrHH/27Fn3sr+/P5WVle71wsJC93JL9Xk9MTExnDt3DkVRPO6fMmUKR44c4dixY/znP//h%205z//ucdynjQPsHfvXvcTAIDz589z6dIlRowYUafciy++yOnTp3n99dfrbO/q9weZ2CWaMXz4cAID%20A3n11VepqqpCURSOHTvGwYMHPZafOHEi//3vf93rmZmZPP/887z77rt888037n02m42srCxSU1Pb%205DwkkvbiRhoaOXIkRqORFStW4HA42LBhA19//bX7+MGDB/Ovf/0LRVHIyMioMx5FS/VZP65evXqx%20ePFiKisrsdls7N+/373fz8+PGTNmMGfOHFJSUoiOjvZop77mARwOB/v372fkyJHubfv27eOOO+7A%20aPzpIfOSJUvQ6/W89tprHD9+nKKiIkDeH0AmdokKXF/DuL5zjsFgYMuWLRw6dIibbrqJsLAwHnvs%20MUpLSz3amTdvHlu3bsVmswEQHh7O0KFD+eSTT1i3bh3Lli0DYPPmzYwZM6bLvfMr6Xro9fomNWQ2%20m9mwYQOrV68mNDSUDz/8kOnTp7ufoi1fvpzNmzcTEhLCunXrmDZtmtt2S/VZX9ubN2/m1KlTxMbG%20EhMTw4cfflin/Pz58zl27Fijj+Ghoeazs7NZvHgxOp3O3fSWnp7OW2+9haIo7h8P+/fvJykpiVGj%20RnHPPffw73//m549ewLy/gBygBpJB+P5558nPDycp556qtEyI0aMYNWqVSQmJrZhZBKJb/DII48Q%20HR3NX/7yl3aNIy8vj379+nHx4kUCAgIaLdcczbcEeX+QiV0ikUg6FQsWLCAmJqZdE7vL5eK3v/0t%205eXl/OMf/2i3OLoqsle8RCKRdCKuf2TeHlRUVBAREUF8fDwZGRntFkdXRtbYJRKJRCLpRMjOcxKJ%20RCKRdCJkYpdIJBKJpBMhE7tEIpFIJJ0ImdglEolEIulEyMQukUgkEkknQiZ2iUQikUg6ETKxSyQS%20iUTSiZCJXSKRSCSSTsT/B+QtmCM0fBxu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Resultado de imagem para FF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3333328"/>
            <a:ext cx="8028384" cy="335699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to 5"/>
          <p:cNvCxnSpPr/>
          <p:nvPr/>
        </p:nvCxnSpPr>
        <p:spPr>
          <a:xfrm>
            <a:off x="0" y="3356992"/>
            <a:ext cx="911939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ítulo 1"/>
          <p:cNvSpPr txBox="1">
            <a:spLocks/>
          </p:cNvSpPr>
          <p:nvPr/>
        </p:nvSpPr>
        <p:spPr>
          <a:xfrm>
            <a:off x="526504" y="612417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000" b="1" dirty="0"/>
              <a:t>Figura 8</a:t>
            </a:r>
            <a:r>
              <a:rPr lang="pt-BR" sz="2000" b="1" dirty="0" smtClean="0"/>
              <a:t> e 9: Tabelas de domínio no tempo para frequência</a:t>
            </a:r>
            <a:endParaRPr lang="pt-BR" sz="2000" b="1" dirty="0"/>
          </a:p>
        </p:txBody>
      </p:sp>
    </p:spTree>
    <p:extLst>
      <p:ext uri="{BB962C8B-B14F-4D97-AF65-F5344CB8AC3E}">
        <p14:creationId xmlns:p14="http://schemas.microsoft.com/office/powerpoint/2010/main" val="30070720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smtClean="0"/>
              <a:t>Fourier e </a:t>
            </a:r>
            <a:r>
              <a:rPr lang="pt-BR" dirty="0" err="1" smtClean="0"/>
              <a:t>Convolução</a:t>
            </a:r>
            <a:endParaRPr lang="pt-BR" dirty="0"/>
          </a:p>
        </p:txBody>
      </p:sp>
      <p:sp>
        <p:nvSpPr>
          <p:cNvPr id="3" name="Espaço Reservado para Conteúdo 2"/>
          <p:cNvSpPr>
            <a:spLocks noGrp="1"/>
          </p:cNvSpPr>
          <p:nvPr>
            <p:ph idx="1"/>
          </p:nvPr>
        </p:nvSpPr>
        <p:spPr>
          <a:xfrm>
            <a:off x="33164" y="1052736"/>
            <a:ext cx="7620000" cy="4800600"/>
          </a:xfrm>
        </p:spPr>
        <p:txBody>
          <a:bodyPr/>
          <a:lstStyle/>
          <a:p>
            <a:endParaRPr lang="pt-BR" dirty="0"/>
          </a:p>
          <a:p>
            <a:endParaRPr lang="pt-BR" dirty="0"/>
          </a:p>
        </p:txBody>
      </p:sp>
      <p:sp>
        <p:nvSpPr>
          <p:cNvPr id="4" name="Espaço Reservado para Rodapé 3"/>
          <p:cNvSpPr>
            <a:spLocks noGrp="1"/>
          </p:cNvSpPr>
          <p:nvPr>
            <p:ph type="ftr" sz="quarter" idx="11"/>
          </p:nvPr>
        </p:nvSpPr>
        <p:spPr/>
        <p:txBody>
          <a:bodyPr/>
          <a:lstStyle/>
          <a:p>
            <a:r>
              <a:rPr lang="pt-BR" smtClean="0"/>
              <a:t>UEMA - Computação Científica</a:t>
            </a:r>
            <a:endParaRPr lang="pt-BR"/>
          </a:p>
        </p:txBody>
      </p:sp>
      <p:sp>
        <p:nvSpPr>
          <p:cNvPr id="5" name="Espaço Reservado para Número de Slide 4"/>
          <p:cNvSpPr>
            <a:spLocks noGrp="1"/>
          </p:cNvSpPr>
          <p:nvPr>
            <p:ph type="sldNum" sz="quarter" idx="12"/>
          </p:nvPr>
        </p:nvSpPr>
        <p:spPr/>
        <p:txBody>
          <a:bodyPr/>
          <a:lstStyle/>
          <a:p>
            <a:fld id="{DBA9E7D0-C8FC-46A6-8B22-848566232CBA}" type="slidenum">
              <a:rPr lang="pt-BR" smtClean="0"/>
              <a:t>24</a:t>
            </a:fld>
            <a:endParaRPr lang="pt-BR"/>
          </a:p>
        </p:txBody>
      </p:sp>
      <p:pic>
        <p:nvPicPr>
          <p:cNvPr id="3074" name="Picture 2" descr="C:\Users\A\Desktop\Time-2-Frequency-Domain-FFT.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54006" y="1124744"/>
            <a:ext cx="4562209" cy="3080972"/>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p:cNvSpPr txBox="1">
            <a:spLocks/>
          </p:cNvSpPr>
          <p:nvPr/>
        </p:nvSpPr>
        <p:spPr>
          <a:xfrm>
            <a:off x="88354" y="602892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000" b="1" dirty="0"/>
              <a:t>Figura </a:t>
            </a:r>
            <a:r>
              <a:rPr lang="pt-BR" sz="2000" b="1" dirty="0" smtClean="0"/>
              <a:t>10 : </a:t>
            </a:r>
            <a:r>
              <a:rPr lang="pt-BR" sz="2000" b="1" dirty="0" err="1"/>
              <a:t>C</a:t>
            </a:r>
            <a:r>
              <a:rPr lang="pt-BR" sz="2000" b="1" dirty="0" err="1" smtClean="0"/>
              <a:t>onvolução</a:t>
            </a:r>
            <a:endParaRPr lang="pt-BR" sz="2000" b="1" dirty="0"/>
          </a:p>
        </p:txBody>
      </p:sp>
      <p:sp>
        <p:nvSpPr>
          <p:cNvPr id="9" name="Título 1"/>
          <p:cNvSpPr txBox="1">
            <a:spLocks/>
          </p:cNvSpPr>
          <p:nvPr/>
        </p:nvSpPr>
        <p:spPr>
          <a:xfrm>
            <a:off x="237828" y="36305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000" b="1" dirty="0"/>
              <a:t>Figura </a:t>
            </a:r>
            <a:r>
              <a:rPr lang="pt-BR" sz="2000" b="1" dirty="0" smtClean="0"/>
              <a:t>9 : Domínio no tempo para frequência</a:t>
            </a:r>
            <a:endParaRPr lang="pt-BR" sz="2000" b="1" dirty="0"/>
          </a:p>
        </p:txBody>
      </p:sp>
      <p:pic>
        <p:nvPicPr>
          <p:cNvPr id="3075" name="Picture 3" descr="C:\Users\A\Desktop\Convolution_of_spiky_function_with_box2.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27584" y="4581128"/>
            <a:ext cx="6912767" cy="1876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1737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Telecomunicação</a:t>
            </a:r>
          </a:p>
        </p:txBody>
      </p:sp>
      <p:sp>
        <p:nvSpPr>
          <p:cNvPr id="3" name="Espaço Reservado para Conteúdo 2"/>
          <p:cNvSpPr>
            <a:spLocks noGrp="1"/>
          </p:cNvSpPr>
          <p:nvPr>
            <p:ph idx="1"/>
          </p:nvPr>
        </p:nvSpPr>
        <p:spPr/>
        <p:txBody>
          <a:bodyPr>
            <a:normAutofit/>
          </a:bodyPr>
          <a:lstStyle/>
          <a:p>
            <a:r>
              <a:rPr lang="pt-BR" dirty="0"/>
              <a:t>Mas o que é isso?</a:t>
            </a:r>
          </a:p>
          <a:p>
            <a:endParaRPr lang="pt-BR" dirty="0"/>
          </a:p>
          <a:p>
            <a:r>
              <a:rPr lang="pt-BR" dirty="0"/>
              <a:t>Importância do James </a:t>
            </a:r>
            <a:r>
              <a:rPr lang="pt-BR" dirty="0" err="1"/>
              <a:t>Clerk</a:t>
            </a:r>
            <a:r>
              <a:rPr lang="pt-BR" dirty="0"/>
              <a:t> Maxwell </a:t>
            </a:r>
            <a:r>
              <a:rPr lang="pt-BR" dirty="0" smtClean="0"/>
              <a:t>(cientista inglês)</a:t>
            </a:r>
            <a:endParaRPr lang="pt-BR" dirty="0"/>
          </a:p>
          <a:p>
            <a:pPr marL="0" indent="0">
              <a:buNone/>
            </a:pPr>
            <a:endParaRPr lang="pt-BR" dirty="0"/>
          </a:p>
          <a:p>
            <a:r>
              <a:rPr lang="pt-BR" dirty="0"/>
              <a:t>Importância do  Heinrich </a:t>
            </a:r>
            <a:r>
              <a:rPr lang="pt-BR" dirty="0" smtClean="0"/>
              <a:t>Hertz (cientista alemão)</a:t>
            </a:r>
            <a:r>
              <a:rPr lang="pt-BR" dirty="0"/>
              <a:t/>
            </a:r>
            <a:br>
              <a:rPr lang="pt-BR" dirty="0"/>
            </a:br>
            <a:endParaRPr lang="pt-BR" dirty="0"/>
          </a:p>
        </p:txBody>
      </p:sp>
      <p:sp>
        <p:nvSpPr>
          <p:cNvPr id="4" name="Espaço Reservado para Rodapé 3"/>
          <p:cNvSpPr>
            <a:spLocks noGrp="1"/>
          </p:cNvSpPr>
          <p:nvPr>
            <p:ph type="ftr" sz="quarter" idx="11"/>
          </p:nvPr>
        </p:nvSpPr>
        <p:spPr/>
        <p:txBody>
          <a:bodyPr/>
          <a:lstStyle/>
          <a:p>
            <a:r>
              <a:rPr lang="pt-BR" smtClean="0"/>
              <a:t>UEMA - Computação Científica</a:t>
            </a:r>
            <a:endParaRPr lang="pt-BR"/>
          </a:p>
        </p:txBody>
      </p:sp>
      <p:sp>
        <p:nvSpPr>
          <p:cNvPr id="5" name="Espaço Reservado para Número de Slide 4"/>
          <p:cNvSpPr>
            <a:spLocks noGrp="1"/>
          </p:cNvSpPr>
          <p:nvPr>
            <p:ph type="sldNum" sz="quarter" idx="12"/>
          </p:nvPr>
        </p:nvSpPr>
        <p:spPr/>
        <p:txBody>
          <a:bodyPr/>
          <a:lstStyle/>
          <a:p>
            <a:fld id="{DBA9E7D0-C8FC-46A6-8B22-848566232CBA}" type="slidenum">
              <a:rPr lang="pt-BR" smtClean="0"/>
              <a:t>25</a:t>
            </a:fld>
            <a:endParaRPr lang="pt-BR"/>
          </a:p>
        </p:txBody>
      </p:sp>
    </p:spTree>
    <p:extLst>
      <p:ext uri="{BB962C8B-B14F-4D97-AF65-F5344CB8AC3E}">
        <p14:creationId xmlns:p14="http://schemas.microsoft.com/office/powerpoint/2010/main" val="18769956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Telecomunicação</a:t>
            </a:r>
          </a:p>
        </p:txBody>
      </p:sp>
      <p:sp>
        <p:nvSpPr>
          <p:cNvPr id="3" name="Espaço Reservado para Conteúdo 2"/>
          <p:cNvSpPr>
            <a:spLocks noGrp="1"/>
          </p:cNvSpPr>
          <p:nvPr>
            <p:ph idx="1"/>
          </p:nvPr>
        </p:nvSpPr>
        <p:spPr/>
        <p:txBody>
          <a:bodyPr>
            <a:normAutofit/>
          </a:bodyPr>
          <a:lstStyle/>
          <a:p>
            <a:pPr marL="0" indent="0">
              <a:buNone/>
            </a:pPr>
            <a:r>
              <a:rPr lang="pt-BR" dirty="0"/>
              <a:t/>
            </a:r>
            <a:br>
              <a:rPr lang="pt-BR" dirty="0"/>
            </a:br>
            <a:endParaRPr lang="pt-BR" dirty="0"/>
          </a:p>
        </p:txBody>
      </p:sp>
      <p:sp>
        <p:nvSpPr>
          <p:cNvPr id="4" name="Espaço Reservado para Rodapé 3"/>
          <p:cNvSpPr>
            <a:spLocks noGrp="1"/>
          </p:cNvSpPr>
          <p:nvPr>
            <p:ph type="ftr" sz="quarter" idx="11"/>
          </p:nvPr>
        </p:nvSpPr>
        <p:spPr/>
        <p:txBody>
          <a:bodyPr/>
          <a:lstStyle/>
          <a:p>
            <a:r>
              <a:rPr lang="pt-BR" smtClean="0"/>
              <a:t>UEMA - Computação Científica</a:t>
            </a:r>
            <a:endParaRPr lang="pt-BR"/>
          </a:p>
        </p:txBody>
      </p:sp>
      <p:sp>
        <p:nvSpPr>
          <p:cNvPr id="8" name="Espaço Reservado para Número de Slide 7"/>
          <p:cNvSpPr>
            <a:spLocks noGrp="1"/>
          </p:cNvSpPr>
          <p:nvPr>
            <p:ph type="sldNum" sz="quarter" idx="12"/>
          </p:nvPr>
        </p:nvSpPr>
        <p:spPr/>
        <p:txBody>
          <a:bodyPr/>
          <a:lstStyle/>
          <a:p>
            <a:fld id="{DBA9E7D0-C8FC-46A6-8B22-848566232CBA}" type="slidenum">
              <a:rPr lang="pt-BR" smtClean="0"/>
              <a:t>26</a:t>
            </a:fld>
            <a:endParaRPr lang="pt-BR"/>
          </a:p>
        </p:txBody>
      </p:sp>
      <p:pic>
        <p:nvPicPr>
          <p:cNvPr id="5" name="Picture 4"/>
          <p:cNvPicPr>
            <a:picLocks noChangeAspect="1"/>
          </p:cNvPicPr>
          <p:nvPr/>
        </p:nvPicPr>
        <p:blipFill>
          <a:blip r:embed="rId3"/>
          <a:stretch>
            <a:fillRect/>
          </a:stretch>
        </p:blipFill>
        <p:spPr>
          <a:xfrm>
            <a:off x="144017" y="2060848"/>
            <a:ext cx="8244408" cy="2825680"/>
          </a:xfrm>
          <a:prstGeom prst="rect">
            <a:avLst/>
          </a:prstGeom>
        </p:spPr>
      </p:pic>
      <p:sp>
        <p:nvSpPr>
          <p:cNvPr id="6" name="Título 1"/>
          <p:cNvSpPr txBox="1">
            <a:spLocks/>
          </p:cNvSpPr>
          <p:nvPr/>
        </p:nvSpPr>
        <p:spPr>
          <a:xfrm>
            <a:off x="467544" y="106186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a:t>Hertz</a:t>
            </a:r>
          </a:p>
        </p:txBody>
      </p:sp>
      <p:sp>
        <p:nvSpPr>
          <p:cNvPr id="7" name="Título 1"/>
          <p:cNvSpPr txBox="1">
            <a:spLocks/>
          </p:cNvSpPr>
          <p:nvPr/>
        </p:nvSpPr>
        <p:spPr>
          <a:xfrm>
            <a:off x="467544" y="459025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000" b="1" dirty="0"/>
              <a:t>Figura </a:t>
            </a:r>
            <a:r>
              <a:rPr lang="pt-BR" sz="2000" b="1" dirty="0" smtClean="0"/>
              <a:t>11: </a:t>
            </a:r>
            <a:r>
              <a:rPr lang="pt-BR" sz="2000" b="1" dirty="0"/>
              <a:t>Experiência de Hertz</a:t>
            </a:r>
          </a:p>
        </p:txBody>
      </p:sp>
    </p:spTree>
    <p:extLst>
      <p:ext uri="{BB962C8B-B14F-4D97-AF65-F5344CB8AC3E}">
        <p14:creationId xmlns:p14="http://schemas.microsoft.com/office/powerpoint/2010/main" val="12204028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Telecomunicação</a:t>
            </a:r>
          </a:p>
        </p:txBody>
      </p:sp>
      <p:sp>
        <p:nvSpPr>
          <p:cNvPr id="3" name="Espaço Reservado para Conteúdo 2"/>
          <p:cNvSpPr>
            <a:spLocks noGrp="1"/>
          </p:cNvSpPr>
          <p:nvPr>
            <p:ph idx="1"/>
          </p:nvPr>
        </p:nvSpPr>
        <p:spPr/>
        <p:txBody>
          <a:bodyPr>
            <a:normAutofit/>
          </a:bodyPr>
          <a:lstStyle/>
          <a:p>
            <a:pPr marL="0" indent="0">
              <a:buNone/>
            </a:pPr>
            <a:r>
              <a:rPr lang="pt-BR" dirty="0"/>
              <a:t/>
            </a:r>
            <a:br>
              <a:rPr lang="pt-BR" dirty="0"/>
            </a:br>
            <a:endParaRPr lang="pt-BR" dirty="0"/>
          </a:p>
        </p:txBody>
      </p:sp>
      <p:sp>
        <p:nvSpPr>
          <p:cNvPr id="4" name="Espaço Reservado para Rodapé 3"/>
          <p:cNvSpPr>
            <a:spLocks noGrp="1"/>
          </p:cNvSpPr>
          <p:nvPr>
            <p:ph type="ftr" sz="quarter" idx="11"/>
          </p:nvPr>
        </p:nvSpPr>
        <p:spPr/>
        <p:txBody>
          <a:bodyPr/>
          <a:lstStyle/>
          <a:p>
            <a:r>
              <a:rPr lang="pt-BR" smtClean="0"/>
              <a:t>UEMA - Computação Científica</a:t>
            </a:r>
            <a:endParaRPr lang="pt-BR"/>
          </a:p>
        </p:txBody>
      </p:sp>
      <p:sp>
        <p:nvSpPr>
          <p:cNvPr id="5" name="Espaço Reservado para Número de Slide 4"/>
          <p:cNvSpPr>
            <a:spLocks noGrp="1"/>
          </p:cNvSpPr>
          <p:nvPr>
            <p:ph type="sldNum" sz="quarter" idx="12"/>
          </p:nvPr>
        </p:nvSpPr>
        <p:spPr/>
        <p:txBody>
          <a:bodyPr/>
          <a:lstStyle/>
          <a:p>
            <a:fld id="{DBA9E7D0-C8FC-46A6-8B22-848566232CBA}" type="slidenum">
              <a:rPr lang="pt-BR" smtClean="0"/>
              <a:t>27</a:t>
            </a:fld>
            <a:endParaRPr lang="pt-BR"/>
          </a:p>
        </p:txBody>
      </p:sp>
      <p:sp>
        <p:nvSpPr>
          <p:cNvPr id="6" name="Título 1"/>
          <p:cNvSpPr txBox="1">
            <a:spLocks/>
          </p:cNvSpPr>
          <p:nvPr/>
        </p:nvSpPr>
        <p:spPr>
          <a:xfrm>
            <a:off x="467544" y="106186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a:t>Multiplexação/</a:t>
            </a:r>
            <a:r>
              <a:rPr lang="pt-BR" dirty="0" err="1"/>
              <a:t>Demultiplexação</a:t>
            </a:r>
            <a:endParaRPr lang="pt-BR" dirty="0"/>
          </a:p>
        </p:txBody>
      </p:sp>
      <p:sp>
        <p:nvSpPr>
          <p:cNvPr id="7" name="Título 1"/>
          <p:cNvSpPr txBox="1">
            <a:spLocks/>
          </p:cNvSpPr>
          <p:nvPr/>
        </p:nvSpPr>
        <p:spPr>
          <a:xfrm>
            <a:off x="467544" y="459025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pt-BR" sz="2000" b="1"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204864"/>
            <a:ext cx="7859222" cy="1962424"/>
          </a:xfrm>
          <a:prstGeom prst="rect">
            <a:avLst/>
          </a:prstGeom>
        </p:spPr>
      </p:pic>
      <p:sp>
        <p:nvSpPr>
          <p:cNvPr id="9" name="Título 1"/>
          <p:cNvSpPr txBox="1">
            <a:spLocks/>
          </p:cNvSpPr>
          <p:nvPr/>
        </p:nvSpPr>
        <p:spPr>
          <a:xfrm>
            <a:off x="512168" y="383417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000" b="1" dirty="0"/>
              <a:t>Figura </a:t>
            </a:r>
            <a:r>
              <a:rPr lang="pt-BR" sz="2000" b="1" dirty="0" smtClean="0"/>
              <a:t>12: </a:t>
            </a:r>
            <a:r>
              <a:rPr lang="pt-BR" sz="2000" b="1" dirty="0" err="1"/>
              <a:t>Mux</a:t>
            </a:r>
            <a:r>
              <a:rPr lang="pt-BR" sz="2000" b="1" dirty="0"/>
              <a:t> e </a:t>
            </a:r>
            <a:r>
              <a:rPr lang="pt-BR" sz="2000" b="1" dirty="0" err="1"/>
              <a:t>Demux</a:t>
            </a:r>
            <a:endParaRPr lang="pt-BR" sz="2000" b="1" dirty="0"/>
          </a:p>
        </p:txBody>
      </p:sp>
    </p:spTree>
    <p:extLst>
      <p:ext uri="{BB962C8B-B14F-4D97-AF65-F5344CB8AC3E}">
        <p14:creationId xmlns:p14="http://schemas.microsoft.com/office/powerpoint/2010/main" val="20185286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Telecomunicação</a:t>
            </a:r>
          </a:p>
        </p:txBody>
      </p:sp>
      <p:sp>
        <p:nvSpPr>
          <p:cNvPr id="3" name="Espaço Reservado para Conteúdo 2"/>
          <p:cNvSpPr>
            <a:spLocks noGrp="1"/>
          </p:cNvSpPr>
          <p:nvPr>
            <p:ph idx="1"/>
          </p:nvPr>
        </p:nvSpPr>
        <p:spPr/>
        <p:txBody>
          <a:bodyPr>
            <a:normAutofit/>
          </a:bodyPr>
          <a:lstStyle/>
          <a:p>
            <a:pPr marL="0" indent="0">
              <a:buNone/>
            </a:pPr>
            <a:r>
              <a:rPr lang="pt-BR" dirty="0"/>
              <a:t/>
            </a:r>
            <a:br>
              <a:rPr lang="pt-BR" dirty="0"/>
            </a:br>
            <a:endParaRPr lang="pt-BR" dirty="0"/>
          </a:p>
        </p:txBody>
      </p:sp>
      <p:sp>
        <p:nvSpPr>
          <p:cNvPr id="5" name="Espaço Reservado para Rodapé 4"/>
          <p:cNvSpPr>
            <a:spLocks noGrp="1"/>
          </p:cNvSpPr>
          <p:nvPr>
            <p:ph type="ftr" sz="quarter" idx="11"/>
          </p:nvPr>
        </p:nvSpPr>
        <p:spPr/>
        <p:txBody>
          <a:bodyPr/>
          <a:lstStyle/>
          <a:p>
            <a:r>
              <a:rPr lang="pt-BR" smtClean="0"/>
              <a:t>UEMA - Computação Científica</a:t>
            </a:r>
            <a:endParaRPr lang="pt-BR"/>
          </a:p>
        </p:txBody>
      </p:sp>
      <p:sp>
        <p:nvSpPr>
          <p:cNvPr id="8" name="Espaço Reservado para Número de Slide 7"/>
          <p:cNvSpPr>
            <a:spLocks noGrp="1"/>
          </p:cNvSpPr>
          <p:nvPr>
            <p:ph type="sldNum" sz="quarter" idx="12"/>
          </p:nvPr>
        </p:nvSpPr>
        <p:spPr/>
        <p:txBody>
          <a:bodyPr/>
          <a:lstStyle/>
          <a:p>
            <a:fld id="{DBA9E7D0-C8FC-46A6-8B22-848566232CBA}" type="slidenum">
              <a:rPr lang="pt-BR" smtClean="0"/>
              <a:t>28</a:t>
            </a:fld>
            <a:endParaRPr lang="pt-BR" dirty="0"/>
          </a:p>
        </p:txBody>
      </p:sp>
      <p:sp>
        <p:nvSpPr>
          <p:cNvPr id="6" name="Título 1"/>
          <p:cNvSpPr txBox="1">
            <a:spLocks/>
          </p:cNvSpPr>
          <p:nvPr/>
        </p:nvSpPr>
        <p:spPr>
          <a:xfrm>
            <a:off x="467544" y="106186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a:t>Multiplexação/</a:t>
            </a:r>
            <a:r>
              <a:rPr lang="pt-BR" dirty="0" err="1"/>
              <a:t>Demultiplexação</a:t>
            </a:r>
            <a:endParaRPr lang="pt-BR" dirty="0"/>
          </a:p>
        </p:txBody>
      </p:sp>
      <p:sp>
        <p:nvSpPr>
          <p:cNvPr id="7" name="Título 1"/>
          <p:cNvSpPr txBox="1">
            <a:spLocks/>
          </p:cNvSpPr>
          <p:nvPr/>
        </p:nvSpPr>
        <p:spPr>
          <a:xfrm>
            <a:off x="467544" y="459025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pt-BR" sz="2000" b="1" dirty="0"/>
          </a:p>
        </p:txBody>
      </p:sp>
      <p:sp>
        <p:nvSpPr>
          <p:cNvPr id="9" name="Título 1"/>
          <p:cNvSpPr txBox="1">
            <a:spLocks/>
          </p:cNvSpPr>
          <p:nvPr/>
        </p:nvSpPr>
        <p:spPr>
          <a:xfrm>
            <a:off x="512168" y="383417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000" b="1" dirty="0"/>
              <a:t>Figura N: </a:t>
            </a:r>
            <a:r>
              <a:rPr lang="pt-BR" sz="2000" b="1" dirty="0" err="1"/>
              <a:t>Mux</a:t>
            </a:r>
            <a:r>
              <a:rPr lang="pt-BR" sz="2000" b="1" dirty="0"/>
              <a:t> e </a:t>
            </a:r>
            <a:r>
              <a:rPr lang="pt-BR" sz="2000" b="1" dirty="0" err="1"/>
              <a:t>Demux</a:t>
            </a:r>
            <a:endParaRPr lang="pt-BR" sz="20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2852936"/>
            <a:ext cx="7632848" cy="3452272"/>
          </a:xfrm>
          <a:prstGeom prst="rect">
            <a:avLst/>
          </a:prstGeom>
        </p:spPr>
      </p:pic>
      <p:sp>
        <p:nvSpPr>
          <p:cNvPr id="10" name="Título 1"/>
          <p:cNvSpPr txBox="1">
            <a:spLocks/>
          </p:cNvSpPr>
          <p:nvPr/>
        </p:nvSpPr>
        <p:spPr>
          <a:xfrm>
            <a:off x="467544" y="1916832"/>
            <a:ext cx="8229600" cy="895238"/>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a:t>Divisão em Frequência - Analógica</a:t>
            </a:r>
          </a:p>
        </p:txBody>
      </p:sp>
      <p:sp>
        <p:nvSpPr>
          <p:cNvPr id="11" name="Título 1"/>
          <p:cNvSpPr txBox="1">
            <a:spLocks/>
          </p:cNvSpPr>
          <p:nvPr/>
        </p:nvSpPr>
        <p:spPr>
          <a:xfrm>
            <a:off x="662880" y="602128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000" b="1" dirty="0"/>
              <a:t>Figura </a:t>
            </a:r>
            <a:r>
              <a:rPr lang="pt-BR" sz="2000" b="1" dirty="0" smtClean="0"/>
              <a:t>13: </a:t>
            </a:r>
            <a:r>
              <a:rPr lang="pt-BR" sz="2000" b="1" dirty="0"/>
              <a:t>Divisão em Frequência</a:t>
            </a:r>
          </a:p>
        </p:txBody>
      </p:sp>
    </p:spTree>
    <p:extLst>
      <p:ext uri="{BB962C8B-B14F-4D97-AF65-F5344CB8AC3E}">
        <p14:creationId xmlns:p14="http://schemas.microsoft.com/office/powerpoint/2010/main" val="42522842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Telecomunicação</a:t>
            </a:r>
          </a:p>
        </p:txBody>
      </p:sp>
      <p:sp>
        <p:nvSpPr>
          <p:cNvPr id="3" name="Espaço Reservado para Conteúdo 2"/>
          <p:cNvSpPr>
            <a:spLocks noGrp="1"/>
          </p:cNvSpPr>
          <p:nvPr>
            <p:ph idx="1"/>
          </p:nvPr>
        </p:nvSpPr>
        <p:spPr/>
        <p:txBody>
          <a:bodyPr>
            <a:normAutofit/>
          </a:bodyPr>
          <a:lstStyle/>
          <a:p>
            <a:pPr marL="0" indent="0">
              <a:buNone/>
            </a:pPr>
            <a:r>
              <a:rPr lang="pt-BR" dirty="0"/>
              <a:t/>
            </a:r>
            <a:br>
              <a:rPr lang="pt-BR" dirty="0"/>
            </a:br>
            <a:endParaRPr lang="pt-BR" dirty="0"/>
          </a:p>
        </p:txBody>
      </p:sp>
      <p:sp>
        <p:nvSpPr>
          <p:cNvPr id="4" name="Espaço Reservado para Rodapé 3"/>
          <p:cNvSpPr>
            <a:spLocks noGrp="1"/>
          </p:cNvSpPr>
          <p:nvPr>
            <p:ph type="ftr" sz="quarter" idx="11"/>
          </p:nvPr>
        </p:nvSpPr>
        <p:spPr/>
        <p:txBody>
          <a:bodyPr/>
          <a:lstStyle/>
          <a:p>
            <a:r>
              <a:rPr lang="pt-BR" smtClean="0"/>
              <a:t>UEMA - Computação Científica</a:t>
            </a:r>
            <a:endParaRPr lang="pt-BR"/>
          </a:p>
        </p:txBody>
      </p:sp>
      <p:sp>
        <p:nvSpPr>
          <p:cNvPr id="8" name="Espaço Reservado para Número de Slide 7"/>
          <p:cNvSpPr>
            <a:spLocks noGrp="1"/>
          </p:cNvSpPr>
          <p:nvPr>
            <p:ph type="sldNum" sz="quarter" idx="12"/>
          </p:nvPr>
        </p:nvSpPr>
        <p:spPr/>
        <p:txBody>
          <a:bodyPr/>
          <a:lstStyle/>
          <a:p>
            <a:fld id="{DBA9E7D0-C8FC-46A6-8B22-848566232CBA}" type="slidenum">
              <a:rPr lang="pt-BR" smtClean="0"/>
              <a:t>29</a:t>
            </a:fld>
            <a:endParaRPr lang="pt-BR"/>
          </a:p>
        </p:txBody>
      </p:sp>
      <p:sp>
        <p:nvSpPr>
          <p:cNvPr id="6" name="Título 1"/>
          <p:cNvSpPr txBox="1">
            <a:spLocks/>
          </p:cNvSpPr>
          <p:nvPr/>
        </p:nvSpPr>
        <p:spPr>
          <a:xfrm>
            <a:off x="467544" y="106186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a:t>Multiplexação/</a:t>
            </a:r>
            <a:r>
              <a:rPr lang="pt-BR" dirty="0" err="1"/>
              <a:t>Demultiplexação</a:t>
            </a:r>
            <a:endParaRPr lang="pt-BR" dirty="0"/>
          </a:p>
        </p:txBody>
      </p:sp>
      <p:sp>
        <p:nvSpPr>
          <p:cNvPr id="7" name="Título 1"/>
          <p:cNvSpPr txBox="1">
            <a:spLocks/>
          </p:cNvSpPr>
          <p:nvPr/>
        </p:nvSpPr>
        <p:spPr>
          <a:xfrm>
            <a:off x="467544" y="459025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pt-BR" sz="2000" b="1" dirty="0"/>
          </a:p>
        </p:txBody>
      </p:sp>
      <p:sp>
        <p:nvSpPr>
          <p:cNvPr id="9" name="Título 1"/>
          <p:cNvSpPr txBox="1">
            <a:spLocks/>
          </p:cNvSpPr>
          <p:nvPr/>
        </p:nvSpPr>
        <p:spPr>
          <a:xfrm>
            <a:off x="512168" y="383417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pt-BR" sz="2000" b="1" dirty="0"/>
          </a:p>
        </p:txBody>
      </p:sp>
      <p:sp>
        <p:nvSpPr>
          <p:cNvPr id="10" name="Título 1"/>
          <p:cNvSpPr txBox="1">
            <a:spLocks/>
          </p:cNvSpPr>
          <p:nvPr/>
        </p:nvSpPr>
        <p:spPr>
          <a:xfrm>
            <a:off x="467544" y="1916832"/>
            <a:ext cx="8229600" cy="895238"/>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a:t>Divisão em Frequência - Analógica</a:t>
            </a:r>
          </a:p>
        </p:txBody>
      </p:sp>
      <p:sp>
        <p:nvSpPr>
          <p:cNvPr id="11" name="Título 1"/>
          <p:cNvSpPr txBox="1">
            <a:spLocks/>
          </p:cNvSpPr>
          <p:nvPr/>
        </p:nvSpPr>
        <p:spPr>
          <a:xfrm>
            <a:off x="662880" y="602128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000" b="1" dirty="0"/>
              <a:t>Figura </a:t>
            </a:r>
            <a:r>
              <a:rPr lang="pt-BR" sz="2000" b="1" dirty="0" smtClean="0"/>
              <a:t>14: </a:t>
            </a:r>
            <a:r>
              <a:rPr lang="pt-BR" sz="2000" b="1" dirty="0"/>
              <a:t>Divisão em Frequência</a:t>
            </a:r>
          </a:p>
        </p:txBody>
      </p:sp>
      <p:pic>
        <p:nvPicPr>
          <p:cNvPr id="5" name="Imagem 4">
            <a:extLst>
              <a:ext uri="{FF2B5EF4-FFF2-40B4-BE49-F238E27FC236}">
                <a16:creationId xmlns:a16="http://schemas.microsoft.com/office/drawing/2014/main" xmlns="" id="{25640A9D-473B-4DE9-95EC-73512740A46C}"/>
              </a:ext>
            </a:extLst>
          </p:cNvPr>
          <p:cNvPicPr>
            <a:picLocks noChangeAspect="1"/>
          </p:cNvPicPr>
          <p:nvPr/>
        </p:nvPicPr>
        <p:blipFill>
          <a:blip r:embed="rId2"/>
          <a:stretch>
            <a:fillRect/>
          </a:stretch>
        </p:blipFill>
        <p:spPr>
          <a:xfrm>
            <a:off x="1115616" y="2886792"/>
            <a:ext cx="7010747" cy="3278512"/>
          </a:xfrm>
          <a:prstGeom prst="rect">
            <a:avLst/>
          </a:prstGeom>
        </p:spPr>
      </p:pic>
    </p:spTree>
    <p:extLst>
      <p:ext uri="{BB962C8B-B14F-4D97-AF65-F5344CB8AC3E}">
        <p14:creationId xmlns:p14="http://schemas.microsoft.com/office/powerpoint/2010/main" val="42022541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Introdução</a:t>
            </a:r>
            <a:endParaRPr lang="pt-BR" dirty="0"/>
          </a:p>
        </p:txBody>
      </p:sp>
      <p:sp>
        <p:nvSpPr>
          <p:cNvPr id="3" name="Espaço Reservado para Conteúdo 2"/>
          <p:cNvSpPr>
            <a:spLocks noGrp="1"/>
          </p:cNvSpPr>
          <p:nvPr>
            <p:ph idx="1"/>
          </p:nvPr>
        </p:nvSpPr>
        <p:spPr/>
        <p:txBody>
          <a:bodyPr/>
          <a:lstStyle/>
          <a:p>
            <a:r>
              <a:rPr lang="pt-BR" sz="2800" dirty="0"/>
              <a:t>telefonia móvel</a:t>
            </a:r>
          </a:p>
          <a:p>
            <a:pPr lvl="1"/>
            <a:r>
              <a:rPr lang="pt-BR" sz="2800" dirty="0"/>
              <a:t>Interferência em aviões</a:t>
            </a:r>
          </a:p>
          <a:p>
            <a:pPr lvl="1"/>
            <a:r>
              <a:rPr lang="pt-BR" sz="2800" dirty="0"/>
              <a:t>Comunicação entre aparelhos e antenas</a:t>
            </a:r>
          </a:p>
          <a:p>
            <a:pPr lvl="1"/>
            <a:r>
              <a:rPr lang="pt-BR" sz="2800" dirty="0"/>
              <a:t>Rádios piratas</a:t>
            </a:r>
          </a:p>
          <a:p>
            <a:r>
              <a:rPr lang="pt-BR" sz="2800" dirty="0" smtClean="0"/>
              <a:t>espionagem</a:t>
            </a:r>
            <a:endParaRPr lang="pt-BR" sz="2800" dirty="0"/>
          </a:p>
          <a:p>
            <a:endParaRPr lang="pt-BR" dirty="0"/>
          </a:p>
        </p:txBody>
      </p:sp>
      <p:sp>
        <p:nvSpPr>
          <p:cNvPr id="4" name="Espaço Reservado para Rodapé 3"/>
          <p:cNvSpPr>
            <a:spLocks noGrp="1"/>
          </p:cNvSpPr>
          <p:nvPr>
            <p:ph type="ftr" sz="quarter" idx="11"/>
          </p:nvPr>
        </p:nvSpPr>
        <p:spPr/>
        <p:txBody>
          <a:bodyPr/>
          <a:lstStyle/>
          <a:p>
            <a:r>
              <a:rPr lang="pt-BR" smtClean="0"/>
              <a:t>UEMA - Computação Científica</a:t>
            </a:r>
            <a:endParaRPr lang="pt-BR"/>
          </a:p>
        </p:txBody>
      </p:sp>
      <p:sp>
        <p:nvSpPr>
          <p:cNvPr id="5" name="Espaço Reservado para Número de Slide 4"/>
          <p:cNvSpPr>
            <a:spLocks noGrp="1"/>
          </p:cNvSpPr>
          <p:nvPr>
            <p:ph type="sldNum" sz="quarter" idx="12"/>
          </p:nvPr>
        </p:nvSpPr>
        <p:spPr/>
        <p:txBody>
          <a:bodyPr/>
          <a:lstStyle/>
          <a:p>
            <a:fld id="{DBA9E7D0-C8FC-46A6-8B22-848566232CBA}" type="slidenum">
              <a:rPr lang="pt-BR" smtClean="0"/>
              <a:t>3</a:t>
            </a:fld>
            <a:endParaRPr lang="pt-BR"/>
          </a:p>
        </p:txBody>
      </p:sp>
    </p:spTree>
    <p:extLst>
      <p:ext uri="{BB962C8B-B14F-4D97-AF65-F5344CB8AC3E}">
        <p14:creationId xmlns:p14="http://schemas.microsoft.com/office/powerpoint/2010/main" val="13888375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Telecomunicação</a:t>
            </a:r>
          </a:p>
        </p:txBody>
      </p:sp>
      <p:sp>
        <p:nvSpPr>
          <p:cNvPr id="3" name="Espaço Reservado para Conteúdo 2"/>
          <p:cNvSpPr>
            <a:spLocks noGrp="1"/>
          </p:cNvSpPr>
          <p:nvPr>
            <p:ph idx="1"/>
          </p:nvPr>
        </p:nvSpPr>
        <p:spPr/>
        <p:txBody>
          <a:bodyPr>
            <a:normAutofit/>
          </a:bodyPr>
          <a:lstStyle/>
          <a:p>
            <a:pPr marL="0" indent="0">
              <a:buNone/>
            </a:pPr>
            <a:r>
              <a:rPr lang="pt-BR" dirty="0"/>
              <a:t/>
            </a:r>
            <a:br>
              <a:rPr lang="pt-BR" dirty="0"/>
            </a:br>
            <a:endParaRPr lang="pt-BR" dirty="0"/>
          </a:p>
        </p:txBody>
      </p:sp>
      <p:sp>
        <p:nvSpPr>
          <p:cNvPr id="4" name="Espaço Reservado para Rodapé 3"/>
          <p:cNvSpPr>
            <a:spLocks noGrp="1"/>
          </p:cNvSpPr>
          <p:nvPr>
            <p:ph type="ftr" sz="quarter" idx="11"/>
          </p:nvPr>
        </p:nvSpPr>
        <p:spPr/>
        <p:txBody>
          <a:bodyPr/>
          <a:lstStyle/>
          <a:p>
            <a:r>
              <a:rPr lang="pt-BR" smtClean="0"/>
              <a:t>UEMA - Computação Científica</a:t>
            </a:r>
            <a:endParaRPr lang="pt-BR"/>
          </a:p>
        </p:txBody>
      </p:sp>
      <p:sp>
        <p:nvSpPr>
          <p:cNvPr id="8" name="Espaço Reservado para Número de Slide 7"/>
          <p:cNvSpPr>
            <a:spLocks noGrp="1"/>
          </p:cNvSpPr>
          <p:nvPr>
            <p:ph type="sldNum" sz="quarter" idx="12"/>
          </p:nvPr>
        </p:nvSpPr>
        <p:spPr/>
        <p:txBody>
          <a:bodyPr/>
          <a:lstStyle/>
          <a:p>
            <a:fld id="{DBA9E7D0-C8FC-46A6-8B22-848566232CBA}" type="slidenum">
              <a:rPr lang="pt-BR" smtClean="0"/>
              <a:t>30</a:t>
            </a:fld>
            <a:endParaRPr lang="pt-BR"/>
          </a:p>
        </p:txBody>
      </p:sp>
      <p:sp>
        <p:nvSpPr>
          <p:cNvPr id="6" name="Título 1"/>
          <p:cNvSpPr txBox="1">
            <a:spLocks/>
          </p:cNvSpPr>
          <p:nvPr/>
        </p:nvSpPr>
        <p:spPr>
          <a:xfrm>
            <a:off x="467544" y="106186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a:t>Multiplexação/</a:t>
            </a:r>
            <a:r>
              <a:rPr lang="pt-BR" dirty="0" err="1"/>
              <a:t>Demultiplexação</a:t>
            </a:r>
            <a:endParaRPr lang="pt-BR" dirty="0"/>
          </a:p>
        </p:txBody>
      </p:sp>
      <p:sp>
        <p:nvSpPr>
          <p:cNvPr id="7" name="Título 1"/>
          <p:cNvSpPr txBox="1">
            <a:spLocks/>
          </p:cNvSpPr>
          <p:nvPr/>
        </p:nvSpPr>
        <p:spPr>
          <a:xfrm>
            <a:off x="467544" y="459025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pt-BR" sz="2000" b="1" dirty="0"/>
          </a:p>
        </p:txBody>
      </p:sp>
      <p:sp>
        <p:nvSpPr>
          <p:cNvPr id="9" name="Título 1"/>
          <p:cNvSpPr txBox="1">
            <a:spLocks/>
          </p:cNvSpPr>
          <p:nvPr/>
        </p:nvSpPr>
        <p:spPr>
          <a:xfrm>
            <a:off x="512168" y="383417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000" b="1" dirty="0"/>
              <a:t>Figura N: </a:t>
            </a:r>
            <a:r>
              <a:rPr lang="pt-BR" sz="2000" b="1" dirty="0" err="1"/>
              <a:t>Mux</a:t>
            </a:r>
            <a:r>
              <a:rPr lang="pt-BR" sz="2000" b="1" dirty="0"/>
              <a:t> e </a:t>
            </a:r>
            <a:r>
              <a:rPr lang="pt-BR" sz="2000" b="1" dirty="0" err="1"/>
              <a:t>Demux</a:t>
            </a:r>
            <a:endParaRPr lang="pt-BR" sz="2000" b="1" dirty="0"/>
          </a:p>
        </p:txBody>
      </p:sp>
      <p:sp>
        <p:nvSpPr>
          <p:cNvPr id="10" name="Título 1"/>
          <p:cNvSpPr txBox="1">
            <a:spLocks/>
          </p:cNvSpPr>
          <p:nvPr/>
        </p:nvSpPr>
        <p:spPr>
          <a:xfrm>
            <a:off x="467544" y="1916832"/>
            <a:ext cx="8229600" cy="8952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a:t>Divisão em Tempo - Digital</a:t>
            </a:r>
          </a:p>
        </p:txBody>
      </p:sp>
      <p:sp>
        <p:nvSpPr>
          <p:cNvPr id="11" name="Título 1"/>
          <p:cNvSpPr txBox="1">
            <a:spLocks/>
          </p:cNvSpPr>
          <p:nvPr/>
        </p:nvSpPr>
        <p:spPr>
          <a:xfrm>
            <a:off x="662880" y="602128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000" b="1" dirty="0"/>
              <a:t>Figura </a:t>
            </a:r>
            <a:r>
              <a:rPr lang="pt-BR" sz="2000" b="1" dirty="0" smtClean="0"/>
              <a:t>15: </a:t>
            </a:r>
            <a:r>
              <a:rPr lang="pt-BR" sz="2000" b="1" dirty="0"/>
              <a:t>Divisão em Tempo</a:t>
            </a:r>
          </a:p>
        </p:txBody>
      </p:sp>
      <p:pic>
        <p:nvPicPr>
          <p:cNvPr id="5" name="Imagem 4">
            <a:extLst>
              <a:ext uri="{FF2B5EF4-FFF2-40B4-BE49-F238E27FC236}">
                <a16:creationId xmlns:a16="http://schemas.microsoft.com/office/drawing/2014/main" xmlns="" id="{E3DD5589-6087-4E47-83C8-02A5F09B6B62}"/>
              </a:ext>
            </a:extLst>
          </p:cNvPr>
          <p:cNvPicPr>
            <a:picLocks noChangeAspect="1"/>
          </p:cNvPicPr>
          <p:nvPr/>
        </p:nvPicPr>
        <p:blipFill>
          <a:blip r:embed="rId2"/>
          <a:stretch>
            <a:fillRect/>
          </a:stretch>
        </p:blipFill>
        <p:spPr>
          <a:xfrm>
            <a:off x="1231173" y="3161189"/>
            <a:ext cx="7093013" cy="2394266"/>
          </a:xfrm>
          <a:prstGeom prst="rect">
            <a:avLst/>
          </a:prstGeom>
        </p:spPr>
      </p:pic>
    </p:spTree>
    <p:extLst>
      <p:ext uri="{BB962C8B-B14F-4D97-AF65-F5344CB8AC3E}">
        <p14:creationId xmlns:p14="http://schemas.microsoft.com/office/powerpoint/2010/main" val="1146538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Telecomunicação</a:t>
            </a:r>
          </a:p>
        </p:txBody>
      </p:sp>
      <p:sp>
        <p:nvSpPr>
          <p:cNvPr id="3" name="Espaço Reservado para Conteúdo 2"/>
          <p:cNvSpPr>
            <a:spLocks noGrp="1"/>
          </p:cNvSpPr>
          <p:nvPr>
            <p:ph idx="1"/>
          </p:nvPr>
        </p:nvSpPr>
        <p:spPr/>
        <p:txBody>
          <a:bodyPr>
            <a:normAutofit/>
          </a:bodyPr>
          <a:lstStyle/>
          <a:p>
            <a:pPr marL="0" indent="0">
              <a:buNone/>
            </a:pPr>
            <a:r>
              <a:rPr lang="pt-BR" dirty="0"/>
              <a:t/>
            </a:r>
            <a:br>
              <a:rPr lang="pt-BR" dirty="0"/>
            </a:br>
            <a:endParaRPr lang="pt-BR" dirty="0"/>
          </a:p>
        </p:txBody>
      </p:sp>
      <p:sp>
        <p:nvSpPr>
          <p:cNvPr id="5" name="Espaço Reservado para Rodapé 4"/>
          <p:cNvSpPr>
            <a:spLocks noGrp="1"/>
          </p:cNvSpPr>
          <p:nvPr>
            <p:ph type="ftr" sz="quarter" idx="11"/>
          </p:nvPr>
        </p:nvSpPr>
        <p:spPr/>
        <p:txBody>
          <a:bodyPr/>
          <a:lstStyle/>
          <a:p>
            <a:r>
              <a:rPr lang="pt-BR" smtClean="0"/>
              <a:t>UEMA - Computação Científica</a:t>
            </a:r>
            <a:endParaRPr lang="pt-BR"/>
          </a:p>
        </p:txBody>
      </p:sp>
      <p:sp>
        <p:nvSpPr>
          <p:cNvPr id="8" name="Espaço Reservado para Número de Slide 7"/>
          <p:cNvSpPr>
            <a:spLocks noGrp="1"/>
          </p:cNvSpPr>
          <p:nvPr>
            <p:ph type="sldNum" sz="quarter" idx="12"/>
          </p:nvPr>
        </p:nvSpPr>
        <p:spPr/>
        <p:txBody>
          <a:bodyPr/>
          <a:lstStyle/>
          <a:p>
            <a:fld id="{DBA9E7D0-C8FC-46A6-8B22-848566232CBA}" type="slidenum">
              <a:rPr lang="pt-BR" smtClean="0"/>
              <a:t>31</a:t>
            </a:fld>
            <a:endParaRPr lang="pt-BR"/>
          </a:p>
        </p:txBody>
      </p:sp>
      <p:sp>
        <p:nvSpPr>
          <p:cNvPr id="6" name="Título 1"/>
          <p:cNvSpPr txBox="1">
            <a:spLocks/>
          </p:cNvSpPr>
          <p:nvPr/>
        </p:nvSpPr>
        <p:spPr>
          <a:xfrm>
            <a:off x="467544" y="106186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a:t>Frequência x Tempo</a:t>
            </a:r>
          </a:p>
        </p:txBody>
      </p:sp>
      <p:sp>
        <p:nvSpPr>
          <p:cNvPr id="7" name="Título 1"/>
          <p:cNvSpPr txBox="1">
            <a:spLocks/>
          </p:cNvSpPr>
          <p:nvPr/>
        </p:nvSpPr>
        <p:spPr>
          <a:xfrm>
            <a:off x="467544" y="459025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pt-BR" sz="2000" b="1" dirty="0"/>
          </a:p>
        </p:txBody>
      </p:sp>
      <p:sp>
        <p:nvSpPr>
          <p:cNvPr id="9" name="Título 1"/>
          <p:cNvSpPr txBox="1">
            <a:spLocks/>
          </p:cNvSpPr>
          <p:nvPr/>
        </p:nvSpPr>
        <p:spPr>
          <a:xfrm>
            <a:off x="491480" y="506701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000" b="1" dirty="0"/>
              <a:t>Figura </a:t>
            </a:r>
            <a:r>
              <a:rPr lang="pt-BR" sz="2000" b="1" dirty="0" smtClean="0"/>
              <a:t>16: </a:t>
            </a:r>
            <a:r>
              <a:rPr lang="pt-BR" sz="2000" b="1" dirty="0" err="1"/>
              <a:t>Mux</a:t>
            </a:r>
            <a:r>
              <a:rPr lang="pt-BR" sz="2000" b="1" dirty="0"/>
              <a:t> e </a:t>
            </a:r>
            <a:r>
              <a:rPr lang="pt-BR" sz="2000" b="1" dirty="0" err="1"/>
              <a:t>Demux</a:t>
            </a:r>
            <a:endParaRPr lang="pt-BR" sz="20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404655"/>
            <a:ext cx="3816424" cy="2695951"/>
          </a:xfrm>
          <a:prstGeom prst="rect">
            <a:avLst/>
          </a:prstGeom>
        </p:spPr>
      </p:pic>
      <p:pic>
        <p:nvPicPr>
          <p:cNvPr id="10" name="Picture 9"/>
          <p:cNvPicPr>
            <a:picLocks noChangeAspect="1"/>
          </p:cNvPicPr>
          <p:nvPr/>
        </p:nvPicPr>
        <p:blipFill>
          <a:blip r:embed="rId3"/>
          <a:stretch>
            <a:fillRect/>
          </a:stretch>
        </p:blipFill>
        <p:spPr>
          <a:xfrm>
            <a:off x="4283968" y="2218899"/>
            <a:ext cx="3859138" cy="2942857"/>
          </a:xfrm>
          <a:prstGeom prst="rect">
            <a:avLst/>
          </a:prstGeom>
        </p:spPr>
      </p:pic>
    </p:spTree>
    <p:extLst>
      <p:ext uri="{BB962C8B-B14F-4D97-AF65-F5344CB8AC3E}">
        <p14:creationId xmlns:p14="http://schemas.microsoft.com/office/powerpoint/2010/main" val="20069161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Demonstração do Código</a:t>
            </a:r>
            <a:endParaRPr lang="pt-BR" dirty="0"/>
          </a:p>
        </p:txBody>
      </p:sp>
      <p:sp>
        <p:nvSpPr>
          <p:cNvPr id="3" name="Espaço Reservado para Conteúdo 2"/>
          <p:cNvSpPr>
            <a:spLocks noGrp="1"/>
          </p:cNvSpPr>
          <p:nvPr>
            <p:ph idx="1"/>
          </p:nvPr>
        </p:nvSpPr>
        <p:spPr/>
        <p:txBody>
          <a:bodyPr/>
          <a:lstStyle/>
          <a:p>
            <a:endParaRPr lang="pt-BR" dirty="0"/>
          </a:p>
        </p:txBody>
      </p:sp>
      <p:sp>
        <p:nvSpPr>
          <p:cNvPr id="4" name="Espaço Reservado para Rodapé 3"/>
          <p:cNvSpPr>
            <a:spLocks noGrp="1"/>
          </p:cNvSpPr>
          <p:nvPr>
            <p:ph type="ftr" sz="quarter" idx="11"/>
          </p:nvPr>
        </p:nvSpPr>
        <p:spPr/>
        <p:txBody>
          <a:bodyPr/>
          <a:lstStyle/>
          <a:p>
            <a:r>
              <a:rPr lang="pt-BR" smtClean="0"/>
              <a:t>UEMA - Computação Científica</a:t>
            </a:r>
            <a:endParaRPr lang="pt-BR"/>
          </a:p>
        </p:txBody>
      </p:sp>
      <p:sp>
        <p:nvSpPr>
          <p:cNvPr id="5" name="Espaço Reservado para Número de Slide 4"/>
          <p:cNvSpPr>
            <a:spLocks noGrp="1"/>
          </p:cNvSpPr>
          <p:nvPr>
            <p:ph type="sldNum" sz="quarter" idx="12"/>
          </p:nvPr>
        </p:nvSpPr>
        <p:spPr/>
        <p:txBody>
          <a:bodyPr/>
          <a:lstStyle/>
          <a:p>
            <a:fld id="{DBA9E7D0-C8FC-46A6-8B22-848566232CBA}" type="slidenum">
              <a:rPr lang="pt-BR" smtClean="0"/>
              <a:t>32</a:t>
            </a:fld>
            <a:endParaRPr lang="pt-BR"/>
          </a:p>
        </p:txBody>
      </p:sp>
    </p:spTree>
    <p:extLst>
      <p:ext uri="{BB962C8B-B14F-4D97-AF65-F5344CB8AC3E}">
        <p14:creationId xmlns:p14="http://schemas.microsoft.com/office/powerpoint/2010/main" val="25286523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Bibliografia</a:t>
            </a:r>
            <a:endParaRPr lang="pt-BR" dirty="0"/>
          </a:p>
        </p:txBody>
      </p:sp>
      <p:sp>
        <p:nvSpPr>
          <p:cNvPr id="3" name="Espaço Reservado para Conteúdo 2"/>
          <p:cNvSpPr>
            <a:spLocks noGrp="1"/>
          </p:cNvSpPr>
          <p:nvPr>
            <p:ph idx="1"/>
          </p:nvPr>
        </p:nvSpPr>
        <p:spPr/>
        <p:txBody>
          <a:bodyPr/>
          <a:lstStyle/>
          <a:p>
            <a:r>
              <a:rPr lang="pt-BR" sz="1800" dirty="0" smtClean="0"/>
              <a:t>[1] </a:t>
            </a:r>
            <a:r>
              <a:rPr lang="pt-BR" sz="1800" dirty="0" smtClean="0">
                <a:hlinkClick r:id="rId2"/>
              </a:rPr>
              <a:t>http</a:t>
            </a:r>
            <a:r>
              <a:rPr lang="pt-BR" sz="1800" dirty="0">
                <a:hlinkClick r:id="rId2"/>
              </a:rPr>
              <a:t>://www.ece.ufrgs.br/~</a:t>
            </a:r>
            <a:r>
              <a:rPr lang="pt-BR" sz="1800" dirty="0" smtClean="0">
                <a:hlinkClick r:id="rId2"/>
              </a:rPr>
              <a:t>eng04006/apostilas/area1.pdf</a:t>
            </a:r>
            <a:r>
              <a:rPr lang="pt-BR" sz="1800" dirty="0" smtClean="0"/>
              <a:t>  Acessado dia 10/11/2017 ás 23:00</a:t>
            </a:r>
          </a:p>
          <a:p>
            <a:r>
              <a:rPr lang="en-US" sz="1800" dirty="0" smtClean="0"/>
              <a:t>[2] </a:t>
            </a:r>
            <a:r>
              <a:rPr lang="en-US" sz="1800" dirty="0" err="1" smtClean="0"/>
              <a:t>Tanenbaum</a:t>
            </a:r>
            <a:r>
              <a:rPr lang="en-US" sz="1800" dirty="0"/>
              <a:t>, </a:t>
            </a:r>
            <a:r>
              <a:rPr lang="en-US" sz="1800" dirty="0" smtClean="0"/>
              <a:t>Andrew </a:t>
            </a:r>
            <a:r>
              <a:rPr lang="en-US" sz="1800" dirty="0"/>
              <a:t>S, 4 </a:t>
            </a:r>
            <a:r>
              <a:rPr lang="en-US" sz="1800" dirty="0" err="1"/>
              <a:t>ed</a:t>
            </a:r>
            <a:r>
              <a:rPr lang="en-US" sz="1800" dirty="0"/>
              <a:t> / </a:t>
            </a:r>
            <a:r>
              <a:rPr lang="en-US" sz="1800" dirty="0" smtClean="0"/>
              <a:t>2003</a:t>
            </a:r>
          </a:p>
          <a:p>
            <a:r>
              <a:rPr lang="en-US" sz="1800" dirty="0" smtClean="0"/>
              <a:t>[3]</a:t>
            </a:r>
            <a:r>
              <a:rPr lang="en-US" sz="1800" u="sng" dirty="0" smtClean="0">
                <a:hlinkClick r:id="rId3"/>
              </a:rPr>
              <a:t>https</a:t>
            </a:r>
            <a:r>
              <a:rPr lang="en-US" sz="1800" u="sng" dirty="0">
                <a:hlinkClick r:id="rId3"/>
              </a:rPr>
              <a:t>://www.researchgate.net/publication/2993190_Effects_of_Finite_Register_Length_in </a:t>
            </a:r>
            <a:r>
              <a:rPr lang="en-US" sz="1800" u="sng" dirty="0" err="1" smtClean="0">
                <a:hlinkClick r:id="rId3"/>
              </a:rPr>
              <a:t>Digital_Filtering_and_the_Fast_Fourier_Transform</a:t>
            </a:r>
            <a:r>
              <a:rPr lang="en-US" sz="1800" u="sng" dirty="0"/>
              <a:t> </a:t>
            </a:r>
            <a:r>
              <a:rPr lang="pt-BR" sz="1800" dirty="0" smtClean="0"/>
              <a:t>Acessado </a:t>
            </a:r>
            <a:r>
              <a:rPr lang="pt-BR" sz="1800" dirty="0"/>
              <a:t>dia </a:t>
            </a:r>
            <a:r>
              <a:rPr lang="pt-BR" sz="1800" dirty="0" smtClean="0"/>
              <a:t> 10/11/2017 </a:t>
            </a:r>
            <a:r>
              <a:rPr lang="pt-BR" sz="1800" dirty="0"/>
              <a:t>ás </a:t>
            </a:r>
            <a:r>
              <a:rPr lang="pt-BR" sz="1800" dirty="0" smtClean="0"/>
              <a:t>22:00</a:t>
            </a:r>
          </a:p>
          <a:p>
            <a:r>
              <a:rPr lang="pt-BR" sz="1800" dirty="0"/>
              <a:t>[</a:t>
            </a:r>
            <a:r>
              <a:rPr lang="pt-BR" sz="1800" dirty="0" smtClean="0"/>
              <a:t>4]</a:t>
            </a:r>
            <a:r>
              <a:rPr lang="en-US" sz="1800" u="sng" dirty="0" smtClean="0">
                <a:hlinkClick r:id="rId4"/>
              </a:rPr>
              <a:t>https</a:t>
            </a:r>
            <a:r>
              <a:rPr lang="en-US" sz="1800" u="sng" dirty="0">
                <a:hlinkClick r:id="rId4"/>
              </a:rPr>
              <a:t>://www.mathworks.com/help/signal/ref/fir1.html?requestedDomain=www.mathworks.com</a:t>
            </a:r>
            <a:r>
              <a:rPr lang="pt-BR" sz="1800" dirty="0" smtClean="0"/>
              <a:t> Acessado </a:t>
            </a:r>
            <a:r>
              <a:rPr lang="pt-BR" sz="1800" dirty="0"/>
              <a:t>dia  </a:t>
            </a:r>
            <a:r>
              <a:rPr lang="pt-BR" sz="1800" dirty="0" smtClean="0"/>
              <a:t>1/11/2017 </a:t>
            </a:r>
            <a:r>
              <a:rPr lang="pt-BR" sz="1800" dirty="0"/>
              <a:t>ás  </a:t>
            </a:r>
            <a:r>
              <a:rPr lang="pt-BR" sz="1800" dirty="0" smtClean="0"/>
              <a:t>15:30</a:t>
            </a:r>
            <a:endParaRPr lang="pt-BR" sz="1800" dirty="0"/>
          </a:p>
          <a:p>
            <a:r>
              <a:rPr lang="pt-BR" sz="1800" dirty="0" smtClean="0"/>
              <a:t>[5]</a:t>
            </a:r>
            <a:r>
              <a:rPr lang="en-US" sz="1800" dirty="0"/>
              <a:t> </a:t>
            </a:r>
            <a:r>
              <a:rPr lang="en-US" sz="1800" u="sng" dirty="0" smtClean="0">
                <a:hlinkClick r:id="rId5"/>
              </a:rPr>
              <a:t>http</a:t>
            </a:r>
            <a:r>
              <a:rPr lang="en-US" sz="1800" u="sng" dirty="0">
                <a:hlinkClick r:id="rId5"/>
              </a:rPr>
              <a:t>://</a:t>
            </a:r>
            <a:r>
              <a:rPr lang="en-US" sz="1800" u="sng" dirty="0" smtClean="0">
                <a:hlinkClick r:id="rId5"/>
              </a:rPr>
              <a:t>intranet.ctism.ufsm.br/gsec/Apostilas/filtropassivo.pdf</a:t>
            </a:r>
            <a:r>
              <a:rPr lang="en-US" sz="1800" u="sng" dirty="0" smtClean="0"/>
              <a:t>  </a:t>
            </a:r>
            <a:r>
              <a:rPr lang="pt-BR" sz="1800" dirty="0" smtClean="0"/>
              <a:t>Acessado</a:t>
            </a:r>
            <a:r>
              <a:rPr lang="en-US" sz="1800" dirty="0" smtClean="0"/>
              <a:t> </a:t>
            </a:r>
            <a:r>
              <a:rPr lang="pt-BR" sz="1800" dirty="0" smtClean="0"/>
              <a:t>dia  </a:t>
            </a:r>
            <a:r>
              <a:rPr lang="pt-BR" sz="1800" dirty="0"/>
              <a:t>1/11/2017 ás  </a:t>
            </a:r>
            <a:r>
              <a:rPr lang="pt-BR" sz="1800" dirty="0" smtClean="0"/>
              <a:t>14:00</a:t>
            </a:r>
            <a:endParaRPr lang="pt-BR" sz="1800" dirty="0"/>
          </a:p>
          <a:p>
            <a:r>
              <a:rPr lang="pt-BR" sz="1800" dirty="0"/>
              <a:t>[6] </a:t>
            </a:r>
            <a:r>
              <a:rPr lang="pt-BR" sz="1800" u="sng" dirty="0">
                <a:hlinkClick r:id="rId6"/>
              </a:rPr>
              <a:t>https://</a:t>
            </a:r>
            <a:r>
              <a:rPr lang="pt-BR" sz="1800" u="sng" dirty="0" smtClean="0">
                <a:hlinkClick r:id="rId6"/>
              </a:rPr>
              <a:t>pt.wikipedia.org/wiki/Convolu%C3%A7%C3%A3o</a:t>
            </a:r>
            <a:r>
              <a:rPr lang="pt-BR" sz="1800" u="sng" dirty="0" smtClean="0"/>
              <a:t> </a:t>
            </a:r>
            <a:r>
              <a:rPr lang="pt-BR" sz="1800" dirty="0"/>
              <a:t>Acessado</a:t>
            </a:r>
            <a:r>
              <a:rPr lang="en-US" sz="1800" dirty="0"/>
              <a:t> </a:t>
            </a:r>
            <a:r>
              <a:rPr lang="pt-BR" sz="1800" dirty="0"/>
              <a:t>dia  </a:t>
            </a:r>
            <a:r>
              <a:rPr lang="pt-BR" sz="1800" dirty="0" smtClean="0"/>
              <a:t>10/11/2017 </a:t>
            </a:r>
            <a:r>
              <a:rPr lang="pt-BR" sz="1800" dirty="0"/>
              <a:t>ás  </a:t>
            </a:r>
            <a:r>
              <a:rPr lang="pt-BR" sz="1800" dirty="0" smtClean="0"/>
              <a:t>20:00</a:t>
            </a:r>
          </a:p>
          <a:p>
            <a:r>
              <a:rPr lang="pt-BR" sz="1800" u="sng" dirty="0"/>
              <a:t>[7] </a:t>
            </a:r>
            <a:r>
              <a:rPr lang="pt-BR" sz="1800" u="sng" dirty="0">
                <a:hlinkClick r:id="rId7"/>
              </a:rPr>
              <a:t>http://</a:t>
            </a:r>
            <a:r>
              <a:rPr lang="pt-BR" sz="1800" u="sng" dirty="0" smtClean="0">
                <a:hlinkClick r:id="rId7"/>
              </a:rPr>
              <a:t>www.cbcity.de/wp-content/uploads/2013/08/Time-2-Frequency-Domain-FFT.gif</a:t>
            </a:r>
            <a:r>
              <a:rPr lang="pt-BR" sz="1800" u="sng" dirty="0" smtClean="0"/>
              <a:t> </a:t>
            </a:r>
            <a:r>
              <a:rPr lang="pt-BR" sz="1800" dirty="0"/>
              <a:t>Acessado</a:t>
            </a:r>
            <a:r>
              <a:rPr lang="en-US" sz="1800" dirty="0"/>
              <a:t> </a:t>
            </a:r>
            <a:r>
              <a:rPr lang="pt-BR" sz="1800" dirty="0"/>
              <a:t>dia  10/11/2017 ás  </a:t>
            </a:r>
            <a:r>
              <a:rPr lang="pt-BR" sz="1800" dirty="0" smtClean="0"/>
              <a:t>21:00</a:t>
            </a:r>
            <a:endParaRPr lang="pt-BR" sz="1800" u="sng" dirty="0"/>
          </a:p>
          <a:p>
            <a:endParaRPr lang="pt-BR" sz="1800" dirty="0"/>
          </a:p>
        </p:txBody>
      </p:sp>
      <p:sp>
        <p:nvSpPr>
          <p:cNvPr id="4" name="Espaço Reservado para Rodapé 3"/>
          <p:cNvSpPr>
            <a:spLocks noGrp="1"/>
          </p:cNvSpPr>
          <p:nvPr>
            <p:ph type="ftr" sz="quarter" idx="11"/>
          </p:nvPr>
        </p:nvSpPr>
        <p:spPr/>
        <p:txBody>
          <a:bodyPr/>
          <a:lstStyle/>
          <a:p>
            <a:r>
              <a:rPr lang="pt-BR" dirty="0" smtClean="0"/>
              <a:t>UEMA - Computação Científica</a:t>
            </a:r>
            <a:endParaRPr lang="pt-BR" dirty="0"/>
          </a:p>
        </p:txBody>
      </p:sp>
      <p:sp>
        <p:nvSpPr>
          <p:cNvPr id="5" name="Espaço Reservado para Número de Slide 4"/>
          <p:cNvSpPr>
            <a:spLocks noGrp="1"/>
          </p:cNvSpPr>
          <p:nvPr>
            <p:ph type="sldNum" sz="quarter" idx="12"/>
          </p:nvPr>
        </p:nvSpPr>
        <p:spPr/>
        <p:txBody>
          <a:bodyPr/>
          <a:lstStyle/>
          <a:p>
            <a:fld id="{DBA9E7D0-C8FC-46A6-8B22-848566232CBA}" type="slidenum">
              <a:rPr lang="pt-BR" smtClean="0"/>
              <a:t>33</a:t>
            </a:fld>
            <a:endParaRPr lang="pt-BR"/>
          </a:p>
        </p:txBody>
      </p:sp>
    </p:spTree>
    <p:extLst>
      <p:ext uri="{BB962C8B-B14F-4D97-AF65-F5344CB8AC3E}">
        <p14:creationId xmlns:p14="http://schemas.microsoft.com/office/powerpoint/2010/main" val="4442459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Sinal</a:t>
            </a:r>
          </a:p>
        </p:txBody>
      </p:sp>
      <p:sp>
        <p:nvSpPr>
          <p:cNvPr id="3" name="Espaço Reservado para Conteúdo 2"/>
          <p:cNvSpPr>
            <a:spLocks noGrp="1"/>
          </p:cNvSpPr>
          <p:nvPr>
            <p:ph idx="1"/>
          </p:nvPr>
        </p:nvSpPr>
        <p:spPr>
          <a:xfrm>
            <a:off x="433227" y="1166018"/>
            <a:ext cx="7739173" cy="5417344"/>
          </a:xfrm>
        </p:spPr>
        <p:txBody>
          <a:bodyPr>
            <a:normAutofit/>
          </a:bodyPr>
          <a:lstStyle/>
          <a:p>
            <a:pPr lvl="1">
              <a:buFont typeface="Arial" panose="020B0604020202020204" pitchFamily="34" charset="0"/>
              <a:buChar char="•"/>
            </a:pPr>
            <a:endParaRPr lang="pt-BR" dirty="0" smtClean="0"/>
          </a:p>
          <a:p>
            <a:pPr lvl="1" algn="just">
              <a:buFont typeface="Arial" panose="020B0604020202020204" pitchFamily="34" charset="0"/>
              <a:buChar char="•"/>
            </a:pPr>
            <a:r>
              <a:rPr lang="pt-BR" sz="2400" dirty="0" smtClean="0"/>
              <a:t>Sinais </a:t>
            </a:r>
            <a:r>
              <a:rPr lang="pt-BR" sz="2400" dirty="0"/>
              <a:t>geralmente transportam informações a respeito do estado ou do comportamento de um sistema físico e, geralmente, são sintetizados para a comunicação entre humanos ou entre humanos e máquinas;</a:t>
            </a:r>
          </a:p>
          <a:p>
            <a:pPr lvl="1" algn="just">
              <a:buFont typeface="Arial" panose="020B0604020202020204" pitchFamily="34" charset="0"/>
              <a:buChar char="•"/>
            </a:pPr>
            <a:endParaRPr lang="pt-BR" sz="2400" dirty="0" smtClean="0"/>
          </a:p>
          <a:p>
            <a:pPr lvl="1" algn="just">
              <a:buFont typeface="Arial" panose="020B0604020202020204" pitchFamily="34" charset="0"/>
              <a:buChar char="•"/>
            </a:pPr>
            <a:r>
              <a:rPr lang="pt-BR" sz="2400" dirty="0" smtClean="0"/>
              <a:t>Sinais </a:t>
            </a:r>
            <a:r>
              <a:rPr lang="pt-BR" sz="2400" dirty="0"/>
              <a:t>são representados matematicamente como funções de uma ou mais variáveis independentes   	</a:t>
            </a:r>
            <a:endParaRPr lang="pt-BR" sz="2400" dirty="0" smtClean="0"/>
          </a:p>
          <a:p>
            <a:pPr lvl="2" algn="just"/>
            <a:r>
              <a:rPr lang="pt-BR" sz="2200" dirty="0" smtClean="0"/>
              <a:t>  </a:t>
            </a:r>
            <a:r>
              <a:rPr lang="pt-BR" sz="2200" dirty="0"/>
              <a:t>Um sinal de voz pode ser representado matematicamente como uma função do tempo.	</a:t>
            </a:r>
            <a:endParaRPr lang="pt-BR" sz="2200" dirty="0" smtClean="0"/>
          </a:p>
          <a:p>
            <a:pPr lvl="2" algn="just"/>
            <a:r>
              <a:rPr lang="pt-BR" sz="2200" dirty="0" smtClean="0"/>
              <a:t>  Um </a:t>
            </a:r>
            <a:r>
              <a:rPr lang="pt-BR" sz="2200" dirty="0"/>
              <a:t>imagem fotográfica pode ser representada matematicamente como a variação do brilho e da cor em função de duas variáveis no espaço</a:t>
            </a:r>
          </a:p>
          <a:p>
            <a:pPr lvl="1">
              <a:buFont typeface="Arial" panose="020B0604020202020204" pitchFamily="34" charset="0"/>
              <a:buChar char="•"/>
            </a:pPr>
            <a:endParaRPr lang="pt-BR" dirty="0"/>
          </a:p>
        </p:txBody>
      </p:sp>
      <p:sp>
        <p:nvSpPr>
          <p:cNvPr id="4" name="Espaço Reservado para Rodapé 3"/>
          <p:cNvSpPr>
            <a:spLocks noGrp="1"/>
          </p:cNvSpPr>
          <p:nvPr>
            <p:ph type="ftr" sz="quarter" idx="11"/>
          </p:nvPr>
        </p:nvSpPr>
        <p:spPr/>
        <p:txBody>
          <a:bodyPr/>
          <a:lstStyle/>
          <a:p>
            <a:r>
              <a:rPr lang="pt-BR" smtClean="0"/>
              <a:t>UEMA - Computação Científica</a:t>
            </a:r>
            <a:endParaRPr lang="pt-BR"/>
          </a:p>
        </p:txBody>
      </p:sp>
      <p:sp>
        <p:nvSpPr>
          <p:cNvPr id="5" name="Espaço Reservado para Número de Slide 4"/>
          <p:cNvSpPr>
            <a:spLocks noGrp="1"/>
          </p:cNvSpPr>
          <p:nvPr>
            <p:ph type="sldNum" sz="quarter" idx="12"/>
          </p:nvPr>
        </p:nvSpPr>
        <p:spPr/>
        <p:txBody>
          <a:bodyPr/>
          <a:lstStyle/>
          <a:p>
            <a:fld id="{DBA9E7D0-C8FC-46A6-8B22-848566232CBA}" type="slidenum">
              <a:rPr lang="pt-BR" smtClean="0"/>
              <a:t>4</a:t>
            </a:fld>
            <a:endParaRPr lang="pt-BR"/>
          </a:p>
        </p:txBody>
      </p:sp>
    </p:spTree>
    <p:extLst>
      <p:ext uri="{BB962C8B-B14F-4D97-AF65-F5344CB8AC3E}">
        <p14:creationId xmlns:p14="http://schemas.microsoft.com/office/powerpoint/2010/main" val="17028008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Classificação de Sinais</a:t>
            </a:r>
          </a:p>
        </p:txBody>
      </p:sp>
      <p:sp>
        <p:nvSpPr>
          <p:cNvPr id="3" name="Espaço Reservado para Conteúdo 2"/>
          <p:cNvSpPr>
            <a:spLocks noGrp="1"/>
          </p:cNvSpPr>
          <p:nvPr>
            <p:ph idx="1"/>
          </p:nvPr>
        </p:nvSpPr>
        <p:spPr/>
        <p:txBody>
          <a:bodyPr/>
          <a:lstStyle/>
          <a:p>
            <a:r>
              <a:rPr lang="pt-BR" sz="2800" dirty="0"/>
              <a:t>Os sinais existentes podem ser classificados de diversas maneiras</a:t>
            </a:r>
          </a:p>
          <a:p>
            <a:pPr lvl="1"/>
            <a:r>
              <a:rPr lang="pt-BR" sz="2800" dirty="0"/>
              <a:t>Contínuos e discretos no tempo</a:t>
            </a:r>
          </a:p>
          <a:p>
            <a:pPr lvl="1"/>
            <a:r>
              <a:rPr lang="pt-BR" sz="2800" dirty="0"/>
              <a:t>Analógicos e digitais</a:t>
            </a:r>
          </a:p>
          <a:p>
            <a:pPr lvl="1"/>
            <a:r>
              <a:rPr lang="pt-BR" sz="2800" dirty="0"/>
              <a:t>Periódicos e não periódicos</a:t>
            </a:r>
          </a:p>
          <a:p>
            <a:pPr lvl="1"/>
            <a:r>
              <a:rPr lang="pt-BR" sz="2800" dirty="0"/>
              <a:t>Energia e potência</a:t>
            </a:r>
          </a:p>
          <a:p>
            <a:pPr lvl="1"/>
            <a:r>
              <a:rPr lang="pt-BR" sz="2800" dirty="0"/>
              <a:t>Determinísticos e aleatórios</a:t>
            </a:r>
          </a:p>
          <a:p>
            <a:pPr lvl="1"/>
            <a:r>
              <a:rPr lang="pt-BR" sz="2800" dirty="0"/>
              <a:t>Causais, não causais e </a:t>
            </a:r>
            <a:r>
              <a:rPr lang="pt-BR" sz="2800" dirty="0" err="1"/>
              <a:t>anti-causais</a:t>
            </a:r>
            <a:endParaRPr lang="pt-BR" sz="2800" dirty="0"/>
          </a:p>
          <a:p>
            <a:pPr marL="457200" lvl="1" indent="0">
              <a:buNone/>
            </a:pPr>
            <a:endParaRPr lang="pt-BR" sz="2800" dirty="0"/>
          </a:p>
        </p:txBody>
      </p:sp>
      <p:sp>
        <p:nvSpPr>
          <p:cNvPr id="4" name="Espaço Reservado para Rodapé 3"/>
          <p:cNvSpPr>
            <a:spLocks noGrp="1"/>
          </p:cNvSpPr>
          <p:nvPr>
            <p:ph type="ftr" sz="quarter" idx="11"/>
          </p:nvPr>
        </p:nvSpPr>
        <p:spPr/>
        <p:txBody>
          <a:bodyPr/>
          <a:lstStyle/>
          <a:p>
            <a:r>
              <a:rPr lang="pt-BR" smtClean="0"/>
              <a:t>UEMA - Computação Científica</a:t>
            </a:r>
            <a:endParaRPr lang="pt-BR"/>
          </a:p>
        </p:txBody>
      </p:sp>
      <p:sp>
        <p:nvSpPr>
          <p:cNvPr id="5" name="Espaço Reservado para Número de Slide 4"/>
          <p:cNvSpPr>
            <a:spLocks noGrp="1"/>
          </p:cNvSpPr>
          <p:nvPr>
            <p:ph type="sldNum" sz="quarter" idx="12"/>
          </p:nvPr>
        </p:nvSpPr>
        <p:spPr/>
        <p:txBody>
          <a:bodyPr/>
          <a:lstStyle/>
          <a:p>
            <a:fld id="{DBA9E7D0-C8FC-46A6-8B22-848566232CBA}" type="slidenum">
              <a:rPr lang="pt-BR" smtClean="0"/>
              <a:t>5</a:t>
            </a:fld>
            <a:endParaRPr lang="pt-BR"/>
          </a:p>
        </p:txBody>
      </p:sp>
    </p:spTree>
    <p:extLst>
      <p:ext uri="{BB962C8B-B14F-4D97-AF65-F5344CB8AC3E}">
        <p14:creationId xmlns:p14="http://schemas.microsoft.com/office/powerpoint/2010/main" val="32422810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276F5F1-92A3-4E1C-8FDD-6AAED1828403}"/>
              </a:ext>
            </a:extLst>
          </p:cNvPr>
          <p:cNvSpPr>
            <a:spLocks noGrp="1"/>
          </p:cNvSpPr>
          <p:nvPr>
            <p:ph type="title"/>
          </p:nvPr>
        </p:nvSpPr>
        <p:spPr/>
        <p:txBody>
          <a:bodyPr/>
          <a:lstStyle/>
          <a:p>
            <a:r>
              <a:rPr lang="pt-BR" dirty="0"/>
              <a:t>Tempo contínuo x Tempo discreto</a:t>
            </a:r>
          </a:p>
        </p:txBody>
      </p:sp>
      <p:sp>
        <p:nvSpPr>
          <p:cNvPr id="3" name="Espaço Reservado para Conteúdo 2">
            <a:extLst>
              <a:ext uri="{FF2B5EF4-FFF2-40B4-BE49-F238E27FC236}">
                <a16:creationId xmlns="" xmlns:a16="http://schemas.microsoft.com/office/drawing/2014/main" id="{F68A7C37-57A3-4CDD-B83A-5AD137D72E19}"/>
              </a:ext>
            </a:extLst>
          </p:cNvPr>
          <p:cNvSpPr>
            <a:spLocks noGrp="1"/>
          </p:cNvSpPr>
          <p:nvPr>
            <p:ph idx="1"/>
          </p:nvPr>
        </p:nvSpPr>
        <p:spPr>
          <a:xfrm>
            <a:off x="395536" y="1543398"/>
            <a:ext cx="8229600" cy="5314602"/>
          </a:xfrm>
        </p:spPr>
        <p:txBody>
          <a:bodyPr>
            <a:normAutofit/>
          </a:bodyPr>
          <a:lstStyle/>
          <a:p>
            <a:r>
              <a:rPr lang="pt-BR" sz="2300" dirty="0"/>
              <a:t>Sinais em Tempo Contínuo </a:t>
            </a:r>
          </a:p>
          <a:p>
            <a:pPr lvl="1"/>
            <a:r>
              <a:rPr lang="pt-BR" sz="2300" dirty="0"/>
              <a:t>Definidos ao longo de todos os instantes de tempo num intervalo possível de valores. Portanto, podem ser representados por uma variável independente contínua </a:t>
            </a:r>
          </a:p>
          <a:p>
            <a:pPr lvl="1"/>
            <a:r>
              <a:rPr lang="pt-BR" sz="2300" dirty="0"/>
              <a:t>x(t) onde t pode assumir qualquer valor real</a:t>
            </a:r>
          </a:p>
          <a:p>
            <a:r>
              <a:rPr lang="pt-BR" sz="2300" dirty="0"/>
              <a:t>Sinais em Tempo Discreto</a:t>
            </a:r>
          </a:p>
          <a:p>
            <a:pPr lvl="1"/>
            <a:r>
              <a:rPr lang="pt-BR" sz="2300" dirty="0"/>
              <a:t>Definidos apenas em instante distintos do tempo num intervalo possível de valores. Portanto, podem ser representados por uma variável independente discreta.</a:t>
            </a:r>
          </a:p>
          <a:p>
            <a:pPr lvl="1"/>
            <a:r>
              <a:rPr lang="pt-BR" sz="2300" dirty="0"/>
              <a:t>São matematicamente representados como sequências de números: x[n] onde n pertence {...-3,-2,-1, 0,1,2,3...}</a:t>
            </a:r>
          </a:p>
          <a:p>
            <a:pPr lvl="1"/>
            <a:r>
              <a:rPr lang="pt-BR" sz="2300" dirty="0"/>
              <a:t>Normalmente são derivados de sinais em tempo contínuo através do processo de amostragem</a:t>
            </a:r>
          </a:p>
          <a:p>
            <a:pPr marL="457200" lvl="1" indent="0">
              <a:buNone/>
            </a:pPr>
            <a:endParaRPr lang="pt-BR" dirty="0"/>
          </a:p>
          <a:p>
            <a:pPr lvl="1"/>
            <a:endParaRPr lang="pt-BR" dirty="0"/>
          </a:p>
        </p:txBody>
      </p:sp>
      <p:sp>
        <p:nvSpPr>
          <p:cNvPr id="4" name="Espaço Reservado para Rodapé 3"/>
          <p:cNvSpPr>
            <a:spLocks noGrp="1"/>
          </p:cNvSpPr>
          <p:nvPr>
            <p:ph type="ftr" sz="quarter" idx="11"/>
          </p:nvPr>
        </p:nvSpPr>
        <p:spPr/>
        <p:txBody>
          <a:bodyPr/>
          <a:lstStyle/>
          <a:p>
            <a:r>
              <a:rPr lang="pt-BR" smtClean="0"/>
              <a:t>UEMA - Computação Científica</a:t>
            </a:r>
            <a:endParaRPr lang="pt-BR"/>
          </a:p>
        </p:txBody>
      </p:sp>
      <p:sp>
        <p:nvSpPr>
          <p:cNvPr id="5" name="Espaço Reservado para Número de Slide 4"/>
          <p:cNvSpPr>
            <a:spLocks noGrp="1"/>
          </p:cNvSpPr>
          <p:nvPr>
            <p:ph type="sldNum" sz="quarter" idx="12"/>
          </p:nvPr>
        </p:nvSpPr>
        <p:spPr/>
        <p:txBody>
          <a:bodyPr/>
          <a:lstStyle/>
          <a:p>
            <a:fld id="{DBA9E7D0-C8FC-46A6-8B22-848566232CBA}" type="slidenum">
              <a:rPr lang="pt-BR" smtClean="0"/>
              <a:t>6</a:t>
            </a:fld>
            <a:endParaRPr lang="pt-BR"/>
          </a:p>
        </p:txBody>
      </p:sp>
    </p:spTree>
    <p:extLst>
      <p:ext uri="{BB962C8B-B14F-4D97-AF65-F5344CB8AC3E}">
        <p14:creationId xmlns:p14="http://schemas.microsoft.com/office/powerpoint/2010/main" val="35119350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7510623-A166-4005-872B-2F915B8C571C}"/>
              </a:ext>
            </a:extLst>
          </p:cNvPr>
          <p:cNvSpPr>
            <a:spLocks noGrp="1"/>
          </p:cNvSpPr>
          <p:nvPr>
            <p:ph type="title"/>
          </p:nvPr>
        </p:nvSpPr>
        <p:spPr/>
        <p:txBody>
          <a:bodyPr/>
          <a:lstStyle/>
          <a:p>
            <a:r>
              <a:rPr lang="pt-BR" dirty="0"/>
              <a:t>Sinais digitais x Sinais Analógicos</a:t>
            </a:r>
          </a:p>
        </p:txBody>
      </p:sp>
      <p:sp>
        <p:nvSpPr>
          <p:cNvPr id="3" name="Espaço Reservado para Conteúdo 2">
            <a:extLst>
              <a:ext uri="{FF2B5EF4-FFF2-40B4-BE49-F238E27FC236}">
                <a16:creationId xmlns="" xmlns:a16="http://schemas.microsoft.com/office/drawing/2014/main" id="{F0B51A0F-8042-48D9-8470-1C6529FF18CB}"/>
              </a:ext>
            </a:extLst>
          </p:cNvPr>
          <p:cNvSpPr>
            <a:spLocks noGrp="1"/>
          </p:cNvSpPr>
          <p:nvPr>
            <p:ph idx="1"/>
          </p:nvPr>
        </p:nvSpPr>
        <p:spPr>
          <a:xfrm>
            <a:off x="457200" y="1417638"/>
            <a:ext cx="8229600" cy="5440362"/>
          </a:xfrm>
        </p:spPr>
        <p:txBody>
          <a:bodyPr>
            <a:normAutofit lnSpcReduction="10000"/>
          </a:bodyPr>
          <a:lstStyle/>
          <a:p>
            <a:r>
              <a:rPr lang="pt-BR" sz="2000" dirty="0"/>
              <a:t>Sinais Analógicos </a:t>
            </a:r>
          </a:p>
          <a:p>
            <a:pPr marL="0" indent="0">
              <a:buNone/>
            </a:pPr>
            <a:r>
              <a:rPr lang="pt-BR" sz="2000" dirty="0"/>
              <a:t>	– Variação contínua da amplitude </a:t>
            </a:r>
          </a:p>
          <a:p>
            <a:pPr marL="0" indent="0">
              <a:buNone/>
            </a:pPr>
            <a:r>
              <a:rPr lang="pt-BR" sz="2000" dirty="0"/>
              <a:t>	– Número infinito de símbolo</a:t>
            </a:r>
          </a:p>
          <a:p>
            <a:pPr marL="0" indent="0">
              <a:buNone/>
            </a:pPr>
            <a:endParaRPr lang="pt-BR" sz="2000" dirty="0"/>
          </a:p>
          <a:p>
            <a:pPr marL="0" indent="0">
              <a:buNone/>
            </a:pPr>
            <a:endParaRPr lang="pt-BR" sz="2000" dirty="0"/>
          </a:p>
          <a:p>
            <a:r>
              <a:rPr lang="pt-BR" sz="2000" dirty="0"/>
              <a:t>Sinais Digitais </a:t>
            </a:r>
          </a:p>
          <a:p>
            <a:pPr marL="0" indent="0">
              <a:buNone/>
            </a:pPr>
            <a:r>
              <a:rPr lang="pt-BR" sz="2000" dirty="0"/>
              <a:t>	– Variação discreta da amplitude </a:t>
            </a:r>
          </a:p>
          <a:p>
            <a:pPr marL="0" indent="0">
              <a:buNone/>
            </a:pPr>
            <a:r>
              <a:rPr lang="pt-BR" sz="2000" dirty="0"/>
              <a:t>	– Número finito de </a:t>
            </a:r>
            <a:r>
              <a:rPr lang="pt-BR" sz="2000" dirty="0" smtClean="0"/>
              <a:t>pontos</a:t>
            </a:r>
            <a:endParaRPr lang="pt-BR" sz="2000" dirty="0"/>
          </a:p>
          <a:p>
            <a:pPr marL="0" indent="0">
              <a:buNone/>
            </a:pPr>
            <a:r>
              <a:rPr lang="pt-BR" sz="2000" dirty="0"/>
              <a:t>	 – Maior imunidade ao ruído e </a:t>
            </a:r>
            <a:endParaRPr lang="pt-BR" sz="2000" dirty="0" smtClean="0"/>
          </a:p>
          <a:p>
            <a:pPr marL="0" indent="0">
              <a:buNone/>
            </a:pPr>
            <a:r>
              <a:rPr lang="pt-BR" sz="2000" dirty="0"/>
              <a:t>	</a:t>
            </a:r>
            <a:r>
              <a:rPr lang="pt-BR" sz="2000" dirty="0" smtClean="0"/>
              <a:t>	distorção </a:t>
            </a:r>
            <a:r>
              <a:rPr lang="pt-BR" sz="2000" dirty="0"/>
              <a:t>do canal </a:t>
            </a:r>
          </a:p>
          <a:p>
            <a:pPr marL="0" indent="0">
              <a:buNone/>
            </a:pPr>
            <a:r>
              <a:rPr lang="pt-BR" sz="2000" dirty="0"/>
              <a:t>	– Regeneração do sinal </a:t>
            </a:r>
            <a:endParaRPr lang="pt-BR" sz="2000" dirty="0" smtClean="0"/>
          </a:p>
          <a:p>
            <a:pPr marL="0" indent="0">
              <a:buNone/>
            </a:pPr>
            <a:r>
              <a:rPr lang="pt-BR" sz="2000" dirty="0"/>
              <a:t>	</a:t>
            </a:r>
            <a:r>
              <a:rPr lang="pt-BR" sz="2000" dirty="0" smtClean="0"/>
              <a:t>	empregando </a:t>
            </a:r>
            <a:r>
              <a:rPr lang="pt-BR" sz="2000" dirty="0"/>
              <a:t>repetidores</a:t>
            </a:r>
          </a:p>
          <a:p>
            <a:pPr marL="0" indent="0">
              <a:buNone/>
            </a:pPr>
            <a:r>
              <a:rPr lang="pt-BR" sz="2000" dirty="0"/>
              <a:t>	 – Codificação</a:t>
            </a:r>
          </a:p>
          <a:p>
            <a:pPr marL="0" indent="0">
              <a:buNone/>
            </a:pPr>
            <a:r>
              <a:rPr lang="pt-BR" dirty="0"/>
              <a:t>		</a:t>
            </a:r>
          </a:p>
          <a:p>
            <a:pPr marL="0" indent="0">
              <a:buNone/>
            </a:pPr>
            <a:r>
              <a:rPr lang="pt-BR" dirty="0"/>
              <a:t>			</a:t>
            </a:r>
          </a:p>
        </p:txBody>
      </p:sp>
      <p:pic>
        <p:nvPicPr>
          <p:cNvPr id="4" name="Imagem 3">
            <a:extLst>
              <a:ext uri="{FF2B5EF4-FFF2-40B4-BE49-F238E27FC236}">
                <a16:creationId xmlns="" xmlns:a16="http://schemas.microsoft.com/office/drawing/2014/main" id="{403AC56E-1239-45E9-B23B-A9848F91FD58}"/>
              </a:ext>
            </a:extLst>
          </p:cNvPr>
          <p:cNvPicPr>
            <a:picLocks noChangeAspect="1"/>
          </p:cNvPicPr>
          <p:nvPr/>
        </p:nvPicPr>
        <p:blipFill>
          <a:blip r:embed="rId2"/>
          <a:stretch>
            <a:fillRect/>
          </a:stretch>
        </p:blipFill>
        <p:spPr>
          <a:xfrm>
            <a:off x="5149087" y="1749282"/>
            <a:ext cx="3053594" cy="850644"/>
          </a:xfrm>
          <a:prstGeom prst="rect">
            <a:avLst/>
          </a:prstGeom>
        </p:spPr>
      </p:pic>
      <p:pic>
        <p:nvPicPr>
          <p:cNvPr id="5" name="Imagem 4">
            <a:extLst>
              <a:ext uri="{FF2B5EF4-FFF2-40B4-BE49-F238E27FC236}">
                <a16:creationId xmlns="" xmlns:a16="http://schemas.microsoft.com/office/drawing/2014/main" id="{2A9878BE-47FF-428B-8CDE-F6592DF16772}"/>
              </a:ext>
            </a:extLst>
          </p:cNvPr>
          <p:cNvPicPr>
            <a:picLocks noChangeAspect="1"/>
          </p:cNvPicPr>
          <p:nvPr/>
        </p:nvPicPr>
        <p:blipFill>
          <a:blip r:embed="rId3"/>
          <a:stretch>
            <a:fillRect/>
          </a:stretch>
        </p:blipFill>
        <p:spPr>
          <a:xfrm>
            <a:off x="5095671" y="4580838"/>
            <a:ext cx="3096344" cy="850644"/>
          </a:xfrm>
          <a:prstGeom prst="rect">
            <a:avLst/>
          </a:prstGeom>
        </p:spPr>
      </p:pic>
      <p:sp>
        <p:nvSpPr>
          <p:cNvPr id="6" name="Espaço Reservado para Rodapé 5"/>
          <p:cNvSpPr>
            <a:spLocks noGrp="1"/>
          </p:cNvSpPr>
          <p:nvPr>
            <p:ph type="ftr" sz="quarter" idx="11"/>
          </p:nvPr>
        </p:nvSpPr>
        <p:spPr/>
        <p:txBody>
          <a:bodyPr/>
          <a:lstStyle/>
          <a:p>
            <a:r>
              <a:rPr lang="pt-BR" smtClean="0"/>
              <a:t>UEMA - Computação Científica</a:t>
            </a:r>
            <a:endParaRPr lang="pt-BR"/>
          </a:p>
        </p:txBody>
      </p:sp>
      <p:sp>
        <p:nvSpPr>
          <p:cNvPr id="7" name="Espaço Reservado para Número de Slide 6"/>
          <p:cNvSpPr>
            <a:spLocks noGrp="1"/>
          </p:cNvSpPr>
          <p:nvPr>
            <p:ph type="sldNum" sz="quarter" idx="12"/>
          </p:nvPr>
        </p:nvSpPr>
        <p:spPr/>
        <p:txBody>
          <a:bodyPr/>
          <a:lstStyle/>
          <a:p>
            <a:fld id="{DBA9E7D0-C8FC-46A6-8B22-848566232CBA}" type="slidenum">
              <a:rPr lang="pt-BR" smtClean="0"/>
              <a:t>7</a:t>
            </a:fld>
            <a:endParaRPr lang="pt-BR"/>
          </a:p>
        </p:txBody>
      </p:sp>
      <p:sp>
        <p:nvSpPr>
          <p:cNvPr id="8" name="Título 1"/>
          <p:cNvSpPr txBox="1">
            <a:spLocks/>
          </p:cNvSpPr>
          <p:nvPr/>
        </p:nvSpPr>
        <p:spPr>
          <a:xfrm>
            <a:off x="2624286" y="524906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000" b="1" dirty="0"/>
              <a:t>Figura </a:t>
            </a:r>
            <a:r>
              <a:rPr lang="pt-BR" sz="2000" b="1" dirty="0" smtClean="0"/>
              <a:t>2: Sinal digital</a:t>
            </a:r>
            <a:endParaRPr lang="pt-BR" sz="2000" b="1" dirty="0"/>
          </a:p>
        </p:txBody>
      </p:sp>
      <p:sp>
        <p:nvSpPr>
          <p:cNvPr id="9" name="Título 1"/>
          <p:cNvSpPr txBox="1">
            <a:spLocks/>
          </p:cNvSpPr>
          <p:nvPr/>
        </p:nvSpPr>
        <p:spPr>
          <a:xfrm>
            <a:off x="2555776" y="257690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000" b="1" dirty="0"/>
              <a:t>Figura </a:t>
            </a:r>
            <a:r>
              <a:rPr lang="pt-BR" sz="2000" b="1" dirty="0" smtClean="0"/>
              <a:t>1: Sinal Analógico</a:t>
            </a:r>
            <a:endParaRPr lang="pt-BR" sz="2000" b="1" dirty="0"/>
          </a:p>
        </p:txBody>
      </p:sp>
    </p:spTree>
    <p:extLst>
      <p:ext uri="{BB962C8B-B14F-4D97-AF65-F5344CB8AC3E}">
        <p14:creationId xmlns:p14="http://schemas.microsoft.com/office/powerpoint/2010/main" val="20786071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03810CA-9648-4181-8AD9-C4543027283A}"/>
              </a:ext>
            </a:extLst>
          </p:cNvPr>
          <p:cNvSpPr>
            <a:spLocks noGrp="1"/>
          </p:cNvSpPr>
          <p:nvPr>
            <p:ph type="title"/>
          </p:nvPr>
        </p:nvSpPr>
        <p:spPr/>
        <p:txBody>
          <a:bodyPr/>
          <a:lstStyle/>
          <a:p>
            <a:r>
              <a:rPr lang="pt-BR" dirty="0"/>
              <a:t>Sinais digitais x Sinais Analógicos</a:t>
            </a:r>
          </a:p>
        </p:txBody>
      </p:sp>
      <p:pic>
        <p:nvPicPr>
          <p:cNvPr id="4" name="Imagem 3">
            <a:extLst>
              <a:ext uri="{FF2B5EF4-FFF2-40B4-BE49-F238E27FC236}">
                <a16:creationId xmlns="" xmlns:a16="http://schemas.microsoft.com/office/drawing/2014/main" id="{56842D55-949D-4E88-B04E-276AF216B942}"/>
              </a:ext>
            </a:extLst>
          </p:cNvPr>
          <p:cNvPicPr>
            <a:picLocks noChangeAspect="1"/>
          </p:cNvPicPr>
          <p:nvPr/>
        </p:nvPicPr>
        <p:blipFill>
          <a:blip r:embed="rId2"/>
          <a:stretch>
            <a:fillRect/>
          </a:stretch>
        </p:blipFill>
        <p:spPr>
          <a:xfrm>
            <a:off x="98977" y="1434406"/>
            <a:ext cx="8176685" cy="4205064"/>
          </a:xfrm>
          <a:prstGeom prst="rect">
            <a:avLst/>
          </a:prstGeom>
        </p:spPr>
      </p:pic>
      <p:sp>
        <p:nvSpPr>
          <p:cNvPr id="3" name="Espaço Reservado para Rodapé 2"/>
          <p:cNvSpPr>
            <a:spLocks noGrp="1"/>
          </p:cNvSpPr>
          <p:nvPr>
            <p:ph type="ftr" sz="quarter" idx="11"/>
          </p:nvPr>
        </p:nvSpPr>
        <p:spPr/>
        <p:txBody>
          <a:bodyPr/>
          <a:lstStyle/>
          <a:p>
            <a:r>
              <a:rPr lang="pt-BR" smtClean="0"/>
              <a:t>UEMA - Computação Científica</a:t>
            </a:r>
            <a:endParaRPr lang="pt-BR"/>
          </a:p>
        </p:txBody>
      </p:sp>
      <p:sp>
        <p:nvSpPr>
          <p:cNvPr id="5" name="Espaço Reservado para Número de Slide 4"/>
          <p:cNvSpPr>
            <a:spLocks noGrp="1"/>
          </p:cNvSpPr>
          <p:nvPr>
            <p:ph type="sldNum" sz="quarter" idx="12"/>
          </p:nvPr>
        </p:nvSpPr>
        <p:spPr/>
        <p:txBody>
          <a:bodyPr/>
          <a:lstStyle/>
          <a:p>
            <a:fld id="{DBA9E7D0-C8FC-46A6-8B22-848566232CBA}" type="slidenum">
              <a:rPr lang="pt-BR" smtClean="0"/>
              <a:t>8</a:t>
            </a:fld>
            <a:endParaRPr lang="pt-BR"/>
          </a:p>
        </p:txBody>
      </p:sp>
      <p:sp>
        <p:nvSpPr>
          <p:cNvPr id="6" name="Título 1"/>
          <p:cNvSpPr txBox="1">
            <a:spLocks/>
          </p:cNvSpPr>
          <p:nvPr/>
        </p:nvSpPr>
        <p:spPr>
          <a:xfrm>
            <a:off x="147191" y="572095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000" b="1" dirty="0"/>
              <a:t>Figura </a:t>
            </a:r>
            <a:r>
              <a:rPr lang="pt-BR" sz="2000" b="1" dirty="0" smtClean="0"/>
              <a:t>3: Sinais continuo e discreto </a:t>
            </a:r>
            <a:endParaRPr lang="pt-BR" sz="2000" b="1" dirty="0"/>
          </a:p>
        </p:txBody>
      </p:sp>
    </p:spTree>
    <p:extLst>
      <p:ext uri="{BB962C8B-B14F-4D97-AF65-F5344CB8AC3E}">
        <p14:creationId xmlns:p14="http://schemas.microsoft.com/office/powerpoint/2010/main" val="38375712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F762E2A-B928-4EA2-A84E-6BD8A3056FE5}"/>
              </a:ext>
            </a:extLst>
          </p:cNvPr>
          <p:cNvSpPr>
            <a:spLocks noGrp="1"/>
          </p:cNvSpPr>
          <p:nvPr>
            <p:ph type="title"/>
          </p:nvPr>
        </p:nvSpPr>
        <p:spPr/>
        <p:txBody>
          <a:bodyPr>
            <a:normAutofit fontScale="90000"/>
          </a:bodyPr>
          <a:lstStyle/>
          <a:p>
            <a:r>
              <a:rPr lang="pt-BR" dirty="0"/>
              <a:t>Sinais periódicos x Sinais Aperiódicos</a:t>
            </a:r>
          </a:p>
        </p:txBody>
      </p:sp>
      <p:sp>
        <p:nvSpPr>
          <p:cNvPr id="3" name="Espaço Reservado para Conteúdo 2">
            <a:extLst>
              <a:ext uri="{FF2B5EF4-FFF2-40B4-BE49-F238E27FC236}">
                <a16:creationId xmlns="" xmlns:a16="http://schemas.microsoft.com/office/drawing/2014/main" id="{7B862AFC-52AD-45D7-99FB-2E223A25EC57}"/>
              </a:ext>
            </a:extLst>
          </p:cNvPr>
          <p:cNvSpPr>
            <a:spLocks noGrp="1"/>
          </p:cNvSpPr>
          <p:nvPr>
            <p:ph idx="1"/>
          </p:nvPr>
        </p:nvSpPr>
        <p:spPr/>
        <p:txBody>
          <a:bodyPr>
            <a:normAutofit/>
          </a:bodyPr>
          <a:lstStyle/>
          <a:p>
            <a:r>
              <a:rPr lang="pt-BR" dirty="0"/>
              <a:t>Sinais periódicos</a:t>
            </a:r>
          </a:p>
          <a:p>
            <a:pPr lvl="1"/>
            <a:r>
              <a:rPr lang="pt-BR" dirty="0"/>
              <a:t>Apresentam uma repetição de seus valores de amplitude a intervalos regulares de tempo</a:t>
            </a:r>
          </a:p>
          <a:p>
            <a:pPr lvl="1"/>
            <a:r>
              <a:rPr lang="pt-BR" dirty="0"/>
              <a:t>Satisfazem a condição:</a:t>
            </a:r>
          </a:p>
          <a:p>
            <a:pPr lvl="2"/>
            <a:r>
              <a:rPr lang="pt-BR" dirty="0"/>
              <a:t> </a:t>
            </a:r>
            <a:r>
              <a:rPr lang="fr-FR" dirty="0"/>
              <a:t>f(t) = f(t + kT0), para todo t</a:t>
            </a:r>
          </a:p>
          <a:p>
            <a:pPr lvl="2"/>
            <a:r>
              <a:rPr lang="fr-FR" dirty="0"/>
              <a:t> </a:t>
            </a:r>
            <a:r>
              <a:rPr lang="pt-BR" dirty="0"/>
              <a:t>Onde, T0 é o período fundamental de repetição e k é um no inteiro</a:t>
            </a:r>
          </a:p>
          <a:p>
            <a:pPr lvl="2"/>
            <a:r>
              <a:rPr lang="pt-BR" dirty="0"/>
              <a:t>De forma equivalente, f0 = 1/T0 é a frequência fundamental</a:t>
            </a:r>
          </a:p>
          <a:p>
            <a:pPr lvl="1"/>
            <a:r>
              <a:rPr lang="pt-BR" dirty="0"/>
              <a:t>A área sob qualquer intervalo de duração igual a kT0 é a mesma</a:t>
            </a:r>
          </a:p>
          <a:p>
            <a:pPr lvl="2"/>
            <a:r>
              <a:rPr lang="pt-BR" dirty="0"/>
              <a:t>Integrar de 0 a T0 é equivalente a integrar de –T0/2 a T0/2</a:t>
            </a:r>
          </a:p>
          <a:p>
            <a:pPr marL="914400" lvl="2" indent="0">
              <a:buNone/>
            </a:pPr>
            <a:endParaRPr lang="pt-BR" dirty="0"/>
          </a:p>
        </p:txBody>
      </p:sp>
      <p:sp>
        <p:nvSpPr>
          <p:cNvPr id="4" name="Espaço Reservado para Rodapé 3"/>
          <p:cNvSpPr>
            <a:spLocks noGrp="1"/>
          </p:cNvSpPr>
          <p:nvPr>
            <p:ph type="ftr" sz="quarter" idx="11"/>
          </p:nvPr>
        </p:nvSpPr>
        <p:spPr/>
        <p:txBody>
          <a:bodyPr/>
          <a:lstStyle/>
          <a:p>
            <a:r>
              <a:rPr lang="pt-BR" smtClean="0"/>
              <a:t>UEMA - Computação Científica</a:t>
            </a:r>
            <a:endParaRPr lang="pt-BR"/>
          </a:p>
        </p:txBody>
      </p:sp>
      <p:sp>
        <p:nvSpPr>
          <p:cNvPr id="5" name="Espaço Reservado para Número de Slide 4"/>
          <p:cNvSpPr>
            <a:spLocks noGrp="1"/>
          </p:cNvSpPr>
          <p:nvPr>
            <p:ph type="sldNum" sz="quarter" idx="12"/>
          </p:nvPr>
        </p:nvSpPr>
        <p:spPr/>
        <p:txBody>
          <a:bodyPr/>
          <a:lstStyle/>
          <a:p>
            <a:fld id="{DBA9E7D0-C8FC-46A6-8B22-848566232CBA}" type="slidenum">
              <a:rPr lang="pt-BR" smtClean="0"/>
              <a:t>9</a:t>
            </a:fld>
            <a:endParaRPr lang="pt-BR"/>
          </a:p>
        </p:txBody>
      </p:sp>
    </p:spTree>
    <p:extLst>
      <p:ext uri="{BB962C8B-B14F-4D97-AF65-F5344CB8AC3E}">
        <p14:creationId xmlns:p14="http://schemas.microsoft.com/office/powerpoint/2010/main" val="101206923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ência">
  <a:themeElements>
    <a:clrScheme name="Adjacência">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Escritório">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ência">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400</TotalTime>
  <Words>1360</Words>
  <Application>Microsoft Office PowerPoint</Application>
  <PresentationFormat>Apresentação na tela (4:3)</PresentationFormat>
  <Paragraphs>278</Paragraphs>
  <Slides>33</Slides>
  <Notes>9</Notes>
  <HiddenSlides>0</HiddenSlides>
  <MMClips>0</MMClips>
  <ScaleCrop>false</ScaleCrop>
  <HeadingPairs>
    <vt:vector size="6" baseType="variant">
      <vt:variant>
        <vt:lpstr>Tema</vt:lpstr>
      </vt:variant>
      <vt:variant>
        <vt:i4>1</vt:i4>
      </vt:variant>
      <vt:variant>
        <vt:lpstr>Servidores OLE incorporados</vt:lpstr>
      </vt:variant>
      <vt:variant>
        <vt:i4>1</vt:i4>
      </vt:variant>
      <vt:variant>
        <vt:lpstr>Títulos de slides</vt:lpstr>
      </vt:variant>
      <vt:variant>
        <vt:i4>33</vt:i4>
      </vt:variant>
    </vt:vector>
  </HeadingPairs>
  <TitlesOfParts>
    <vt:vector size="35" baseType="lpstr">
      <vt:lpstr>Adjacência</vt:lpstr>
      <vt:lpstr>Equation</vt:lpstr>
      <vt:lpstr>Filtro para separação de canais Telecomunicações  </vt:lpstr>
      <vt:lpstr>Sumario</vt:lpstr>
      <vt:lpstr>Introdução</vt:lpstr>
      <vt:lpstr>Sinal</vt:lpstr>
      <vt:lpstr>Classificação de Sinais</vt:lpstr>
      <vt:lpstr>Tempo contínuo x Tempo discreto</vt:lpstr>
      <vt:lpstr>Sinais digitais x Sinais Analógicos</vt:lpstr>
      <vt:lpstr>Sinais digitais x Sinais Analógicos</vt:lpstr>
      <vt:lpstr>Sinais periódicos x Sinais Aperiódicos</vt:lpstr>
      <vt:lpstr>Sinais periódicos x Sinais aperiódicos</vt:lpstr>
      <vt:lpstr>O que é ruído?</vt:lpstr>
      <vt:lpstr>Ruídos</vt:lpstr>
      <vt:lpstr>Tipos de ruído</vt:lpstr>
      <vt:lpstr>Tipos de ruído</vt:lpstr>
      <vt:lpstr>Fontes de ruído</vt:lpstr>
      <vt:lpstr>Transformada Rápida de Fourier - FFT</vt:lpstr>
      <vt:lpstr>Transformada Rápida de Fourier - FFT</vt:lpstr>
      <vt:lpstr>Transformada Rápida de Fourier - FFT</vt:lpstr>
      <vt:lpstr>Tabela</vt:lpstr>
      <vt:lpstr>Aplicabilidades</vt:lpstr>
      <vt:lpstr>Apresentação do PowerPoint</vt:lpstr>
      <vt:lpstr>FFT x FT</vt:lpstr>
      <vt:lpstr>Apresentação do PowerPoint</vt:lpstr>
      <vt:lpstr>Fourier e Convolução</vt:lpstr>
      <vt:lpstr>Telecomunicação</vt:lpstr>
      <vt:lpstr>Telecomunicação</vt:lpstr>
      <vt:lpstr>Telecomunicação</vt:lpstr>
      <vt:lpstr>Telecomunicação</vt:lpstr>
      <vt:lpstr>Telecomunicação</vt:lpstr>
      <vt:lpstr>Telecomunicação</vt:lpstr>
      <vt:lpstr>Telecomunicação</vt:lpstr>
      <vt:lpstr>Demonstração do Código</vt:lpstr>
      <vt:lpstr>Bibliografia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dc:creator>
  <cp:lastModifiedBy>A</cp:lastModifiedBy>
  <cp:revision>36</cp:revision>
  <dcterms:created xsi:type="dcterms:W3CDTF">2017-11-07T12:11:17Z</dcterms:created>
  <dcterms:modified xsi:type="dcterms:W3CDTF">2017-11-22T16:39:30Z</dcterms:modified>
</cp:coreProperties>
</file>